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제목 없는 구역" id="{AE2536B5-9E40-41F0-9A8D-4500D74A0C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>
        <p:scale>
          <a:sx n="66" d="100"/>
          <a:sy n="66" d="100"/>
        </p:scale>
        <p:origin x="3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0325 </a:t>
            </a:r>
            <a:r>
              <a:rPr lang="ko-KR" altLang="en-US" dirty="0" err="1"/>
              <a:t>리눅스</a:t>
            </a:r>
            <a:r>
              <a:rPr lang="ko-KR" altLang="en-US" dirty="0"/>
              <a:t> 고급 </a:t>
            </a:r>
            <a:r>
              <a:rPr lang="en-US" altLang="ko-KR" dirty="0"/>
              <a:t>5</a:t>
            </a:r>
            <a:r>
              <a:rPr lang="ko-KR" altLang="en-US" dirty="0"/>
              <a:t>강</a:t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939" y="5658716"/>
            <a:ext cx="1082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전역 변수와 지역변수는 서로 변수 명이 같아도 영향을 주지 않으며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함수간에도</a:t>
            </a:r>
            <a:r>
              <a:rPr lang="ko-KR" altLang="en-US" dirty="0"/>
              <a:t> 변수명이 같아도 서로 다른 함수 내에 있는 변수라면 영향을 미치지 않는다</a:t>
            </a:r>
            <a:r>
              <a:rPr lang="en-US" altLang="ko-KR" dirty="0"/>
              <a:t>. </a:t>
            </a:r>
            <a:r>
              <a:rPr lang="ko-KR" altLang="en-US" dirty="0"/>
              <a:t>함수의 선언은 </a:t>
            </a:r>
            <a:r>
              <a:rPr lang="ko-KR" altLang="en-US" dirty="0" err="1"/>
              <a:t>변수명</a:t>
            </a:r>
            <a:r>
              <a:rPr lang="en-US" altLang="ko-KR" dirty="0"/>
              <a:t>(){</a:t>
            </a:r>
            <a:r>
              <a:rPr lang="ko-KR" altLang="en-US" dirty="0"/>
              <a:t>명령어 내용</a:t>
            </a:r>
            <a:r>
              <a:rPr lang="en-US" altLang="ko-KR" dirty="0"/>
              <a:t>} </a:t>
            </a:r>
            <a:r>
              <a:rPr lang="ko-KR" altLang="en-US" dirty="0"/>
              <a:t>의 꼴로 선언한다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81" y="250521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/>
              <a:t>다중조건문 실습 </a:t>
            </a:r>
            <a:r>
              <a:rPr lang="en-US" altLang="ko-KR" b="1" dirty="0"/>
              <a:t>– </a:t>
            </a:r>
            <a:r>
              <a:rPr lang="ko-KR" altLang="en-US" b="1" dirty="0"/>
              <a:t>전역변수 </a:t>
            </a:r>
            <a:r>
              <a:rPr lang="en-US" altLang="ko-KR" b="1" dirty="0"/>
              <a:t>,</a:t>
            </a:r>
            <a:r>
              <a:rPr lang="ko-KR" altLang="en-US" b="1" dirty="0"/>
              <a:t>지역변수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5" y="993819"/>
            <a:ext cx="3752850" cy="461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705" y="2238582"/>
            <a:ext cx="7485824" cy="205289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97855" y="1386368"/>
            <a:ext cx="3076370" cy="1704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6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10" y="1320978"/>
            <a:ext cx="5623203" cy="32246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66" y="1861701"/>
            <a:ext cx="5915704" cy="2143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7F5801-D342-4F6D-BCA2-EF78B537D68A}"/>
              </a:ext>
            </a:extLst>
          </p:cNvPr>
          <p:cNvSpPr txBox="1"/>
          <p:nvPr/>
        </p:nvSpPr>
        <p:spPr>
          <a:xfrm>
            <a:off x="375781" y="250521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/>
              <a:t>다중조건문 실습 </a:t>
            </a:r>
            <a:r>
              <a:rPr lang="en-US" altLang="ko-KR" b="1" dirty="0"/>
              <a:t>– </a:t>
            </a:r>
            <a:r>
              <a:rPr lang="ko-KR" altLang="en-US" b="1" dirty="0"/>
              <a:t>다중조건문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441DC-E262-42D7-BB56-0907CF00D678}"/>
              </a:ext>
            </a:extLst>
          </p:cNvPr>
          <p:cNvSpPr txBox="1"/>
          <p:nvPr/>
        </p:nvSpPr>
        <p:spPr>
          <a:xfrm>
            <a:off x="668313" y="5086306"/>
            <a:ext cx="1082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순서만 맞으면 </a:t>
            </a:r>
            <a:r>
              <a:rPr lang="en-US" altLang="ko-KR" dirty="0"/>
              <a:t>Yes</a:t>
            </a:r>
            <a:r>
              <a:rPr lang="ko-KR" altLang="en-US" dirty="0"/>
              <a:t>든 </a:t>
            </a:r>
            <a:r>
              <a:rPr lang="en-US" altLang="ko-KR" dirty="0" err="1"/>
              <a:t>yeS</a:t>
            </a:r>
            <a:r>
              <a:rPr lang="ko-KR" altLang="en-US" dirty="0"/>
              <a:t>든 해당 다중 조건 문은 </a:t>
            </a:r>
            <a:r>
              <a:rPr lang="en-US" altLang="ko-KR" dirty="0"/>
              <a:t>Good</a:t>
            </a:r>
            <a:r>
              <a:rPr lang="ko-KR" altLang="en-US" dirty="0"/>
              <a:t>을</a:t>
            </a:r>
            <a:r>
              <a:rPr lang="en-US" altLang="ko-KR" dirty="0"/>
              <a:t>, NO</a:t>
            </a:r>
            <a:r>
              <a:rPr lang="ko-KR" altLang="en-US" dirty="0"/>
              <a:t>든 </a:t>
            </a:r>
            <a:r>
              <a:rPr lang="en-US" altLang="ko-KR" dirty="0" err="1"/>
              <a:t>nO</a:t>
            </a:r>
            <a:r>
              <a:rPr lang="ko-KR" altLang="en-US" dirty="0"/>
              <a:t>든 </a:t>
            </a:r>
            <a:r>
              <a:rPr lang="en-US" altLang="ko-KR" dirty="0"/>
              <a:t>Hurry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을 출력할 것이다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그러나 철자의 순서가 선언한 조건의 순서와 다르거나 완전히 다른 알파벳이 나오면 </a:t>
            </a:r>
            <a:r>
              <a:rPr lang="en-US" altLang="ko-KR" dirty="0"/>
              <a:t>Pardon?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97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05" y="918769"/>
            <a:ext cx="5009077" cy="34778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06" y="1606978"/>
            <a:ext cx="5210436" cy="2101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81F22-0322-4682-BD1F-6F8C705E3905}"/>
              </a:ext>
            </a:extLst>
          </p:cNvPr>
          <p:cNvSpPr txBox="1"/>
          <p:nvPr/>
        </p:nvSpPr>
        <p:spPr>
          <a:xfrm>
            <a:off x="375781" y="250521"/>
            <a:ext cx="449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함수</a:t>
            </a:r>
            <a:r>
              <a:rPr lang="en-US" altLang="ko-KR" b="1" dirty="0"/>
              <a:t>, </a:t>
            </a:r>
            <a:r>
              <a:rPr lang="ko-KR" altLang="en-US" b="1" dirty="0"/>
              <a:t>다중조건문 실습 </a:t>
            </a:r>
            <a:r>
              <a:rPr lang="en-US" altLang="ko-KR" b="1" dirty="0"/>
              <a:t>– </a:t>
            </a:r>
            <a:r>
              <a:rPr lang="ko-KR" altLang="en-US" b="1" dirty="0"/>
              <a:t>다중조건문</a:t>
            </a:r>
            <a:r>
              <a:rPr lang="en-US" altLang="ko-KR" b="1" dirty="0"/>
              <a:t>(2)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26C66-055B-48F0-9570-A5DA43FCE7D6}"/>
              </a:ext>
            </a:extLst>
          </p:cNvPr>
          <p:cNvSpPr txBox="1"/>
          <p:nvPr/>
        </p:nvSpPr>
        <p:spPr>
          <a:xfrm>
            <a:off x="668313" y="5086306"/>
            <a:ext cx="1082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이런식의</a:t>
            </a:r>
            <a:r>
              <a:rPr lang="ko-KR" altLang="en-US" dirty="0"/>
              <a:t> 다중 조건 문을 만들면 </a:t>
            </a:r>
            <a:r>
              <a:rPr lang="en-US" altLang="ko-KR" dirty="0"/>
              <a:t>if</a:t>
            </a:r>
            <a:r>
              <a:rPr lang="ko-KR" altLang="en-US" dirty="0"/>
              <a:t>문을 여러 번 쓰지 않아도 </a:t>
            </a:r>
            <a:r>
              <a:rPr lang="en-US" altLang="ko-KR" dirty="0"/>
              <a:t>N</a:t>
            </a:r>
            <a:r>
              <a:rPr lang="ko-KR" altLang="en-US" dirty="0"/>
              <a:t>지 선다형 설문을 만들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예제는 </a:t>
            </a:r>
            <a:r>
              <a:rPr lang="en-US" altLang="ko-KR" dirty="0"/>
              <a:t>1~3</a:t>
            </a:r>
            <a:r>
              <a:rPr lang="ko-KR" altLang="en-US" dirty="0"/>
              <a:t>번 이외의 번호를 입력하면 </a:t>
            </a:r>
            <a:r>
              <a:rPr lang="en-US" altLang="ko-KR" dirty="0"/>
              <a:t>“</a:t>
            </a:r>
            <a:r>
              <a:rPr lang="ko-KR" altLang="en-US" dirty="0"/>
              <a:t>기타</a:t>
            </a:r>
            <a:r>
              <a:rPr lang="en-US" altLang="ko-KR" dirty="0"/>
              <a:t>”</a:t>
            </a:r>
            <a:r>
              <a:rPr lang="ko-KR" altLang="en-US" dirty="0"/>
              <a:t>로 간주하여 사용자로부터 값을 입력 받아 출력할 수 있도록 만들어보았다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63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326324"/>
            <a:ext cx="7146178" cy="19429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638" y="1377472"/>
            <a:ext cx="5527088" cy="1891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83CD8E-A6B0-4300-B37B-688B992A0E4C}"/>
              </a:ext>
            </a:extLst>
          </p:cNvPr>
          <p:cNvSpPr txBox="1"/>
          <p:nvPr/>
        </p:nvSpPr>
        <p:spPr>
          <a:xfrm>
            <a:off x="1092237" y="4307922"/>
            <a:ext cx="1082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printf</a:t>
            </a:r>
            <a:r>
              <a:rPr lang="ko-KR" altLang="en-US" dirty="0"/>
              <a:t>는 </a:t>
            </a:r>
            <a:r>
              <a:rPr lang="en-US" altLang="ko-KR" dirty="0"/>
              <a:t>echo</a:t>
            </a:r>
            <a:r>
              <a:rPr lang="ko-KR" altLang="en-US" dirty="0"/>
              <a:t>와 다르게 </a:t>
            </a:r>
            <a:r>
              <a:rPr lang="ko-KR" altLang="en-US" dirty="0" err="1"/>
              <a:t>개행이</a:t>
            </a:r>
            <a:r>
              <a:rPr lang="ko-KR" altLang="en-US" dirty="0"/>
              <a:t> 자동으로 들어가지 않는 것 같다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깔끔하게 문장별로 출력하기 위해서는 원하는 구간마다 </a:t>
            </a:r>
            <a:r>
              <a:rPr lang="ko-KR" altLang="en-US" dirty="0" err="1"/>
              <a:t>개행을</a:t>
            </a:r>
            <a:r>
              <a:rPr lang="ko-KR" altLang="en-US" dirty="0"/>
              <a:t> 넣어주는 건 필수로 보인다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3948-C9D2-46D2-8565-3AEC8D8310E3}"/>
              </a:ext>
            </a:extLst>
          </p:cNvPr>
          <p:cNvSpPr txBox="1"/>
          <p:nvPr/>
        </p:nvSpPr>
        <p:spPr>
          <a:xfrm>
            <a:off x="375781" y="250521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형식을 주어 출력하는 방법 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C6A814A-6325-40BE-8E75-DCDBBA5A44A4}"/>
              </a:ext>
            </a:extLst>
          </p:cNvPr>
          <p:cNvCxnSpPr/>
          <p:nvPr/>
        </p:nvCxnSpPr>
        <p:spPr>
          <a:xfrm flipH="1">
            <a:off x="6849687" y="1712422"/>
            <a:ext cx="149629" cy="299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0B5D50-AD60-4254-91E4-270A7A4DCE7A}"/>
              </a:ext>
            </a:extLst>
          </p:cNvPr>
          <p:cNvCxnSpPr/>
          <p:nvPr/>
        </p:nvCxnSpPr>
        <p:spPr>
          <a:xfrm flipH="1">
            <a:off x="6544887" y="1998551"/>
            <a:ext cx="149629" cy="299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7132F36-7942-43F4-B1B5-49CFB6ECFF9F}"/>
              </a:ext>
            </a:extLst>
          </p:cNvPr>
          <p:cNvCxnSpPr/>
          <p:nvPr/>
        </p:nvCxnSpPr>
        <p:spPr>
          <a:xfrm flipH="1">
            <a:off x="6956455" y="1995294"/>
            <a:ext cx="149629" cy="299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0383F6E-E798-4C89-BFCC-15C39E60DA29}"/>
              </a:ext>
            </a:extLst>
          </p:cNvPr>
          <p:cNvCxnSpPr/>
          <p:nvPr/>
        </p:nvCxnSpPr>
        <p:spPr>
          <a:xfrm flipH="1">
            <a:off x="6481877" y="2294552"/>
            <a:ext cx="149629" cy="299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7BC18A-383F-4CD7-BE05-7B2F7001DF29}"/>
              </a:ext>
            </a:extLst>
          </p:cNvPr>
          <p:cNvCxnSpPr/>
          <p:nvPr/>
        </p:nvCxnSpPr>
        <p:spPr>
          <a:xfrm flipH="1">
            <a:off x="8007902" y="2294552"/>
            <a:ext cx="149629" cy="299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9667CC-9423-49B8-A090-02453062328D}"/>
              </a:ext>
            </a:extLst>
          </p:cNvPr>
          <p:cNvCxnSpPr/>
          <p:nvPr/>
        </p:nvCxnSpPr>
        <p:spPr>
          <a:xfrm flipH="1">
            <a:off x="6353669" y="2590553"/>
            <a:ext cx="149629" cy="299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D3CD3C-390D-404A-8203-7F693EBCEBC0}"/>
              </a:ext>
            </a:extLst>
          </p:cNvPr>
          <p:cNvCxnSpPr/>
          <p:nvPr/>
        </p:nvCxnSpPr>
        <p:spPr>
          <a:xfrm flipH="1">
            <a:off x="7911773" y="2590553"/>
            <a:ext cx="149629" cy="299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C9ACEA-B5D7-4657-9B7C-7946CDB9916E}"/>
              </a:ext>
            </a:extLst>
          </p:cNvPr>
          <p:cNvCxnSpPr/>
          <p:nvPr/>
        </p:nvCxnSpPr>
        <p:spPr>
          <a:xfrm flipH="1">
            <a:off x="6694516" y="2854651"/>
            <a:ext cx="149629" cy="299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2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35023"/>
          <a:stretch/>
        </p:blipFill>
        <p:spPr>
          <a:xfrm>
            <a:off x="674579" y="955762"/>
            <a:ext cx="4598879" cy="36663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318" y="1275393"/>
            <a:ext cx="6190868" cy="3027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C91E36-FDA0-4C20-B555-033D753F7D9C}"/>
              </a:ext>
            </a:extLst>
          </p:cNvPr>
          <p:cNvSpPr txBox="1"/>
          <p:nvPr/>
        </p:nvSpPr>
        <p:spPr>
          <a:xfrm>
            <a:off x="375781" y="250521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주기적으로 처리하는 방법 실습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ADD31-2D1D-4A3B-AFE7-3E89AB68A78C}"/>
              </a:ext>
            </a:extLst>
          </p:cNvPr>
          <p:cNvSpPr txBox="1"/>
          <p:nvPr/>
        </p:nvSpPr>
        <p:spPr>
          <a:xfrm>
            <a:off x="1175365" y="5252387"/>
            <a:ext cx="1082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date</a:t>
            </a:r>
            <a:r>
              <a:rPr lang="ko-KR" altLang="en-US" dirty="0"/>
              <a:t> </a:t>
            </a:r>
            <a:r>
              <a:rPr lang="en-US" altLang="ko-KR" dirty="0"/>
              <a:t>format</a:t>
            </a:r>
            <a:r>
              <a:rPr lang="ko-KR" altLang="en-US" dirty="0"/>
              <a:t>을 시간만 출력하도록 정하고 </a:t>
            </a:r>
            <a:r>
              <a:rPr lang="en-US" altLang="ko-KR" dirty="0"/>
              <a:t>1</a:t>
            </a:r>
            <a:r>
              <a:rPr lang="ko-KR" altLang="en-US" dirty="0"/>
              <a:t>초에 한번씩 시간을 출력하도록 했다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16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2516" b="33882"/>
          <a:stretch/>
        </p:blipFill>
        <p:spPr>
          <a:xfrm>
            <a:off x="879266" y="1300480"/>
            <a:ext cx="5043101" cy="36761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1005"/>
          <a:stretch/>
        </p:blipFill>
        <p:spPr>
          <a:xfrm>
            <a:off x="6269633" y="1801381"/>
            <a:ext cx="5043101" cy="2674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1D3B70-E302-47A1-8B2E-44C96AC5A008}"/>
              </a:ext>
            </a:extLst>
          </p:cNvPr>
          <p:cNvSpPr txBox="1"/>
          <p:nvPr/>
        </p:nvSpPr>
        <p:spPr>
          <a:xfrm>
            <a:off x="1155162" y="5334051"/>
            <a:ext cx="1082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초에 한 번씩 </a:t>
            </a:r>
            <a:r>
              <a:rPr lang="ko-KR" altLang="en-US" dirty="0" err="1"/>
              <a:t>상위폴더와</a:t>
            </a:r>
            <a:r>
              <a:rPr lang="ko-KR" altLang="en-US" dirty="0"/>
              <a:t> </a:t>
            </a:r>
            <a:r>
              <a:rPr lang="ko-KR" altLang="en-US" dirty="0" err="1"/>
              <a:t>하위폴더를</a:t>
            </a:r>
            <a:r>
              <a:rPr lang="ko-KR" altLang="en-US" dirty="0"/>
              <a:t> 왔다갔다하며 디렉토리 내용을 출력하도록 만들었다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쉘 명령어 상태에서 반복문을 종료하고 싶을 시에는 </a:t>
            </a:r>
            <a:r>
              <a:rPr lang="en-US" altLang="ko-KR" dirty="0" err="1"/>
              <a:t>ctrl+c</a:t>
            </a:r>
            <a:r>
              <a:rPr lang="en-US" altLang="ko-KR" dirty="0"/>
              <a:t> </a:t>
            </a:r>
            <a:r>
              <a:rPr lang="ko-KR" altLang="en-US" dirty="0"/>
              <a:t>로 탈출한다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B6EA1-5838-4CB5-BAF5-B5BF0748123C}"/>
              </a:ext>
            </a:extLst>
          </p:cNvPr>
          <p:cNvSpPr txBox="1"/>
          <p:nvPr/>
        </p:nvSpPr>
        <p:spPr>
          <a:xfrm>
            <a:off x="375781" y="250521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주기적으로 처리하는 방법 실습</a:t>
            </a:r>
          </a:p>
        </p:txBody>
      </p:sp>
    </p:spTree>
    <p:extLst>
      <p:ext uri="{BB962C8B-B14F-4D97-AF65-F5344CB8AC3E}">
        <p14:creationId xmlns:p14="http://schemas.microsoft.com/office/powerpoint/2010/main" val="272352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236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0325 리눅스 고급 5강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 은비</cp:lastModifiedBy>
  <cp:revision>204</cp:revision>
  <dcterms:created xsi:type="dcterms:W3CDTF">2021-03-15T04:59:49Z</dcterms:created>
  <dcterms:modified xsi:type="dcterms:W3CDTF">2021-03-28T15:00:07Z</dcterms:modified>
</cp:coreProperties>
</file>