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6" r:id="rId38"/>
    <p:sldId id="293" r:id="rId39"/>
    <p:sldId id="294" r:id="rId40"/>
    <p:sldId id="295" r:id="rId41"/>
    <p:sldId id="297" r:id="rId42"/>
    <p:sldId id="299" r:id="rId43"/>
    <p:sldId id="300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0315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2" y="1150185"/>
            <a:ext cx="4010585" cy="43059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02" y="1150185"/>
            <a:ext cx="4077269" cy="4544059"/>
          </a:xfrm>
          <a:prstGeom prst="rect">
            <a:avLst/>
          </a:prstGeom>
        </p:spPr>
      </p:pic>
      <p:sp>
        <p:nvSpPr>
          <p:cNvPr id="13" name="1/2 액자 12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781" y="250521"/>
            <a:ext cx="401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실행 및 환경설정 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62387" y="5726595"/>
            <a:ext cx="7882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 하드 드라이브에 저장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다음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위치 및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20GB</a:t>
            </a:r>
            <a:r>
              <a:rPr lang="ko-KR" altLang="en-US" b="1" dirty="0" smtClean="0"/>
              <a:t>로 변경</a:t>
            </a:r>
            <a:r>
              <a:rPr lang="ko-KR" altLang="en-US" dirty="0" smtClean="0"/>
              <a:t> 후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추후 사용시 문제가 발생하지 않도록 하기 위해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두배로</a:t>
            </a:r>
            <a:r>
              <a:rPr lang="ko-KR" altLang="en-US" dirty="0" smtClean="0"/>
              <a:t> 늘려 저장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14281" y="5053261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99212" y="5140197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84336" y="3638931"/>
            <a:ext cx="1107201" cy="307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.Virtual machine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Linux(Ubuntu) </a:t>
            </a:r>
            <a:r>
              <a:rPr lang="ko-KR" altLang="en-US" b="1" dirty="0" smtClean="0"/>
              <a:t>설치하기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4"/>
          <a:stretch/>
        </p:blipFill>
        <p:spPr>
          <a:xfrm>
            <a:off x="1459194" y="920164"/>
            <a:ext cx="9208806" cy="44927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6712" y="1379621"/>
            <a:ext cx="776885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36009" y="568768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 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034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79" y="827817"/>
            <a:ext cx="7297168" cy="51061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8312" y="2245895"/>
            <a:ext cx="1082004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03755" y="2061411"/>
            <a:ext cx="1002434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19830" y="1796716"/>
            <a:ext cx="349812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03830" y="614189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:IDE &gt; </a:t>
            </a:r>
            <a:r>
              <a:rPr lang="ko-KR" altLang="en-US" dirty="0" smtClean="0"/>
              <a:t>비어있음 </a:t>
            </a:r>
            <a:r>
              <a:rPr lang="en-US" altLang="ko-KR" dirty="0" smtClean="0"/>
              <a:t>&gt;          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디스크파일 선택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5" t="19765" r="2632" b="76244"/>
          <a:stretch/>
        </p:blipFill>
        <p:spPr>
          <a:xfrm>
            <a:off x="6728891" y="6079957"/>
            <a:ext cx="577517" cy="4973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5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336997"/>
            <a:ext cx="6573152" cy="34831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22132" y="565065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미리 다운 받아둔 </a:t>
            </a:r>
            <a:r>
              <a:rPr lang="en-US" altLang="ko-KR" dirty="0" smtClean="0"/>
              <a:t>Ubuntu </a:t>
            </a:r>
            <a:r>
              <a:rPr lang="en-US" altLang="ko-KR" dirty="0" err="1" smtClean="0"/>
              <a:t>iso</a:t>
            </a:r>
            <a:r>
              <a:rPr lang="ko-KR" altLang="en-US" dirty="0" smtClean="0"/>
              <a:t>파일 선택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85844" y="3078554"/>
            <a:ext cx="2777481" cy="402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1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68" y="1016322"/>
            <a:ext cx="7001852" cy="49536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45876" y="2083943"/>
            <a:ext cx="2390755" cy="338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2097" y="6181816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변경사항 확인 후 확인 버튼 클릭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820045" y="5575548"/>
            <a:ext cx="778524" cy="394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4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79"/>
          <a:stretch/>
        </p:blipFill>
        <p:spPr>
          <a:xfrm>
            <a:off x="1058140" y="1237589"/>
            <a:ext cx="9842905" cy="38477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69028" y="1748589"/>
            <a:ext cx="776885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4441" y="541168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198647"/>
            <a:ext cx="4400978" cy="4303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2777" y="4313797"/>
            <a:ext cx="3881813" cy="354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5220" y="4892844"/>
            <a:ext cx="1162675" cy="46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16463" y="5750913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Ubuntu </a:t>
            </a:r>
            <a:r>
              <a:rPr lang="ko-KR" altLang="en-US" dirty="0" smtClean="0"/>
              <a:t>파일명과 동일한 항목 선택 후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1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1135899"/>
            <a:ext cx="5725308" cy="4537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21111" y="6029362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같은 화면이 나올 시 정상 진행 중이므로 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83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2401" r="1209" b="1546"/>
          <a:stretch/>
        </p:blipFill>
        <p:spPr>
          <a:xfrm>
            <a:off x="2968679" y="956049"/>
            <a:ext cx="6030962" cy="50109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043253" y="2340618"/>
            <a:ext cx="3881813" cy="226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62674" y="6118505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English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08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52" y="875590"/>
            <a:ext cx="5931863" cy="49925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3085" y="5180071"/>
            <a:ext cx="1170431" cy="242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383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1.Ubuntu 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Virtual Box </a:t>
            </a:r>
            <a:r>
              <a:rPr lang="ko-KR" altLang="en-US" b="1" dirty="0" smtClean="0"/>
              <a:t>설치하기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6" y="1021180"/>
            <a:ext cx="7237479" cy="43955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85872" y="5580603"/>
            <a:ext cx="66649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hlinkClick r:id="rId3"/>
              </a:rPr>
              <a:t>https://ubuntu.com/</a:t>
            </a:r>
            <a:r>
              <a:rPr lang="ko-KR" altLang="en-US" dirty="0" smtClean="0"/>
              <a:t>  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Download &gt; Server &gt; Option2 – Manual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Download Ubuntu Server 20.04.2 LTS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09473" y="1374105"/>
            <a:ext cx="645226" cy="2406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92799" y="1386135"/>
            <a:ext cx="332541" cy="20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62419" y="4175055"/>
            <a:ext cx="1582221" cy="20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24713" y="3755865"/>
            <a:ext cx="1582221" cy="20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4595" y="1010453"/>
            <a:ext cx="17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Ubuntu download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02" y="882316"/>
            <a:ext cx="6033996" cy="5055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3085" y="5308407"/>
            <a:ext cx="1170431" cy="242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58" y="1108474"/>
            <a:ext cx="5565142" cy="4662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0791" y="5147987"/>
            <a:ext cx="1170431" cy="242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4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866273"/>
            <a:ext cx="5908207" cy="4993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735" y="5859330"/>
            <a:ext cx="10094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초기 값인 </a:t>
            </a:r>
            <a:r>
              <a:rPr lang="en-US" altLang="ko-KR" b="1" dirty="0" smtClean="0"/>
              <a:t>http://kr.archive.Ubuntu.com/ubuntu </a:t>
            </a:r>
            <a:r>
              <a:rPr lang="ko-KR" altLang="en-US" dirty="0" smtClean="0"/>
              <a:t>그대로 두고 </a:t>
            </a:r>
            <a:r>
              <a:rPr lang="en-US" altLang="ko-KR" b="1" dirty="0" smtClean="0"/>
              <a:t>Done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속도가 느릴 시 </a:t>
            </a:r>
            <a:r>
              <a:rPr lang="en-US" altLang="ko-KR" dirty="0" smtClean="0"/>
              <a:t>kr.archive.Ubuntu.com &gt;&gt; </a:t>
            </a:r>
            <a:r>
              <a:rPr lang="en-US" altLang="ko-KR" b="1" dirty="0" smtClean="0"/>
              <a:t>mirror.kakao.com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변경하고 </a:t>
            </a:r>
            <a:r>
              <a:rPr lang="en-US" altLang="ko-KR" b="1" dirty="0" smtClean="0"/>
              <a:t>Done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97821" y="1795187"/>
            <a:ext cx="4972411" cy="258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895" y="5188092"/>
            <a:ext cx="905737" cy="26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77" y="879859"/>
            <a:ext cx="5454592" cy="4590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9420" y="5730364"/>
            <a:ext cx="354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User an entire disk </a:t>
            </a:r>
            <a:r>
              <a:rPr lang="ko-KR" altLang="en-US" dirty="0" smtClean="0"/>
              <a:t>만 체크</a:t>
            </a:r>
            <a:r>
              <a:rPr lang="en-US" altLang="ko-KR" dirty="0" smtClean="0"/>
              <a:t>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Done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63043" y="1763102"/>
            <a:ext cx="1427104" cy="19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03586" y="4835165"/>
            <a:ext cx="857635" cy="25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7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4" y="914400"/>
            <a:ext cx="5617034" cy="4716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27124" y="4867249"/>
            <a:ext cx="857635" cy="25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6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2125419"/>
            <a:ext cx="5858693" cy="2286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1655" y="4920761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</a:t>
            </a:r>
            <a:r>
              <a:rPr lang="ko-KR" altLang="en-US" dirty="0" smtClean="0"/>
              <a:t>이 시작되면 이전 화면으로는 돌아갈 수 없다는 안내 메시지</a:t>
            </a:r>
            <a:endParaRPr lang="en-US" altLang="ko-KR" dirty="0" smtClean="0"/>
          </a:p>
          <a:p>
            <a:r>
              <a:rPr lang="en-US" altLang="ko-KR" dirty="0" smtClean="0"/>
              <a:t>&gt;&gt;Continue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48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19" y="1087860"/>
            <a:ext cx="5484493" cy="45429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0409" y="2091965"/>
            <a:ext cx="4531276" cy="1693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87019" y="5147986"/>
            <a:ext cx="913782" cy="258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624" y="5721803"/>
            <a:ext cx="5900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사용자명 임의로 입력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kopo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확인 임의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Done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04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918619"/>
            <a:ext cx="6099296" cy="4825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1292" y="5059753"/>
            <a:ext cx="857635" cy="25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3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30" y="1058342"/>
            <a:ext cx="5773785" cy="47168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8694" y="5204133"/>
            <a:ext cx="965245" cy="186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96426" y="6133436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선택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6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31" y="974133"/>
            <a:ext cx="6026089" cy="47849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4910" y="60826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77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383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1.Ubuntu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8"/>
          <a:stretch/>
        </p:blipFill>
        <p:spPr>
          <a:xfrm>
            <a:off x="1926793" y="1106907"/>
            <a:ext cx="8135806" cy="35934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911094" y="2823509"/>
            <a:ext cx="760184" cy="141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708" y="1106907"/>
            <a:ext cx="1198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Virtual Box </a:t>
            </a:r>
          </a:p>
          <a:p>
            <a:r>
              <a:rPr lang="en-US" altLang="ko-KR" sz="1400" b="1" dirty="0" smtClean="0"/>
              <a:t>Download</a:t>
            </a:r>
          </a:p>
          <a:p>
            <a:r>
              <a:rPr lang="en-US" altLang="ko-KR" sz="1400" b="1" dirty="0" smtClean="0"/>
              <a:t>&amp; install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8763" y="4910004"/>
            <a:ext cx="7057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https://www.virtualbox.org/wiki/Downloads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VirtualBox</a:t>
            </a:r>
            <a:r>
              <a:rPr lang="en-US" altLang="ko-KR" dirty="0" smtClean="0"/>
              <a:t> 6.1.18 platform packages &gt; Window hosts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178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924975"/>
            <a:ext cx="6004049" cy="50266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2956" y="5444764"/>
            <a:ext cx="1034097" cy="20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13146" y="6066626"/>
            <a:ext cx="233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Reboot Now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61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149564"/>
            <a:ext cx="5352000" cy="4497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6" y="1137027"/>
            <a:ext cx="5333323" cy="4509795"/>
          </a:xfrm>
          <a:prstGeom prst="rect">
            <a:avLst/>
          </a:prstGeom>
        </p:spPr>
      </p:pic>
      <p:sp>
        <p:nvSpPr>
          <p:cNvPr id="6" name="1/2 액자 5"/>
          <p:cNvSpPr/>
          <p:nvPr/>
        </p:nvSpPr>
        <p:spPr>
          <a:xfrm rot="8196134">
            <a:off x="5633438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5532" y="5662867"/>
            <a:ext cx="656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Reboot </a:t>
            </a:r>
            <a:r>
              <a:rPr lang="ko-KR" altLang="en-US" dirty="0" smtClean="0"/>
              <a:t>시 왼쪽과 같은 상태에서 화면이 멈추면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맨 마지막 줄에 다음과 같이 출력 시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reboot </a:t>
            </a:r>
            <a:r>
              <a:rPr lang="ko-KR" altLang="en-US" dirty="0" smtClean="0"/>
              <a:t>완료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88638" r="55722" b="6453"/>
          <a:stretch/>
        </p:blipFill>
        <p:spPr>
          <a:xfrm>
            <a:off x="4472296" y="6295672"/>
            <a:ext cx="3096905" cy="2949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76456" y="5144407"/>
            <a:ext cx="2477044" cy="237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3"/>
            <a:endCxn id="9" idx="3"/>
          </p:cNvCxnSpPr>
          <p:nvPr/>
        </p:nvCxnSpPr>
        <p:spPr>
          <a:xfrm flipV="1">
            <a:off x="7569201" y="5262929"/>
            <a:ext cx="1384299" cy="1180215"/>
          </a:xfrm>
          <a:prstGeom prst="bentConnector3">
            <a:avLst>
              <a:gd name="adj1" fmla="val 1477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1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Linux(Ubuntu) </a:t>
            </a:r>
            <a:r>
              <a:rPr lang="ko-KR" altLang="en-US" b="1" dirty="0" smtClean="0"/>
              <a:t>초기 설정 및 패키지 프로그램 설치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49" y="1314642"/>
            <a:ext cx="4942122" cy="41592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01650" y="2106478"/>
            <a:ext cx="1398821" cy="27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01649" y="5090978"/>
            <a:ext cx="1398821" cy="27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8" r="78205" b="75118"/>
          <a:stretch/>
        </p:blipFill>
        <p:spPr>
          <a:xfrm>
            <a:off x="794648" y="1538514"/>
            <a:ext cx="3911601" cy="8509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 flipV="1">
            <a:off x="4706249" y="1538514"/>
            <a:ext cx="1295399" cy="567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4706249" y="2368032"/>
            <a:ext cx="1403619" cy="21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6652" y="2532474"/>
            <a:ext cx="46120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시 설정한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로 로그인하기</a:t>
            </a:r>
            <a:endParaRPr lang="en-US" altLang="ko-KR" dirty="0" smtClean="0"/>
          </a:p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패스워드는 입력 시 보이지 않아도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입력 중인 것이므로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정확히 입력 후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Enter)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91741" r="73752" b="3844"/>
          <a:stretch/>
        </p:blipFill>
        <p:spPr>
          <a:xfrm>
            <a:off x="874830" y="3871894"/>
            <a:ext cx="4265378" cy="61430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 flipV="1">
            <a:off x="5140210" y="3895064"/>
            <a:ext cx="861438" cy="1208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40209" y="4486199"/>
            <a:ext cx="861439" cy="898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652" y="4556128"/>
            <a:ext cx="4629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정상 로그인 시 </a:t>
            </a:r>
            <a:r>
              <a:rPr lang="en-US" altLang="ko-KR" dirty="0" smtClean="0"/>
              <a:t>Welcome </a:t>
            </a:r>
            <a:r>
              <a:rPr lang="ko-KR" altLang="en-US" dirty="0" smtClean="0"/>
              <a:t>이라고 뜨며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Username @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(hostname) </a:t>
            </a:r>
            <a:r>
              <a:rPr lang="ko-KR" altLang="en-US" dirty="0" smtClean="0"/>
              <a:t>으로 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lear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하면 화면이 정리됨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4648" y="9713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Login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1736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초기 설정 및 패키지 프로그램 설치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56"/>
          <a:stretch/>
        </p:blipFill>
        <p:spPr>
          <a:xfrm>
            <a:off x="739341" y="1153383"/>
            <a:ext cx="10799112" cy="36607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63289" y="5047467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root </a:t>
            </a:r>
            <a:r>
              <a:rPr lang="ko-KR" altLang="en-US" dirty="0" smtClean="0"/>
              <a:t>입력하여 관리자 비밀번호 설정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내 비밀번호 입력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설정하고 싶은 관리자 비밀번호 입력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64468" y="2477361"/>
            <a:ext cx="4330046" cy="111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63289" y="5925582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입력하여 관리자 모드 정상 진입 여부 확인 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시스템에 직접 간섭을 피하기 위해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하여 일반 사용자로 돌아오기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64468" y="3623989"/>
            <a:ext cx="2530275" cy="10030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1" idx="1"/>
            <a:endCxn id="22" idx="1"/>
          </p:cNvCxnSpPr>
          <p:nvPr/>
        </p:nvCxnSpPr>
        <p:spPr>
          <a:xfrm rot="10800000" flipH="1" flipV="1">
            <a:off x="739341" y="2983771"/>
            <a:ext cx="1423948" cy="2386862"/>
          </a:xfrm>
          <a:prstGeom prst="bentConnector3">
            <a:avLst>
              <a:gd name="adj1" fmla="val -160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3"/>
            <a:endCxn id="24" idx="3"/>
          </p:cNvCxnSpPr>
          <p:nvPr/>
        </p:nvCxnSpPr>
        <p:spPr>
          <a:xfrm>
            <a:off x="3294743" y="4125495"/>
            <a:ext cx="6446261" cy="2123253"/>
          </a:xfrm>
          <a:prstGeom prst="bentConnector3">
            <a:avLst>
              <a:gd name="adj1" fmla="val 117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781" y="784051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Set root password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091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초기 설정 및 패키지 프로그램 설치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49" y="1283488"/>
            <a:ext cx="9460895" cy="32366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117877" y="4975197"/>
            <a:ext cx="6042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명령어 입력하여 업데이트 목록 불러오기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408449" y="1466708"/>
            <a:ext cx="3837319" cy="522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430" y="82610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Package program install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6694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0816" y="4916156"/>
            <a:ext cx="77161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-server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Apache</a:t>
            </a:r>
            <a:r>
              <a:rPr lang="en-US" altLang="ko-KR" dirty="0" smtClean="0"/>
              <a:t>2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install apache2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ssh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Tomcat9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install tomcat9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중 </a:t>
            </a:r>
            <a:r>
              <a:rPr lang="en-US" altLang="ko-KR" dirty="0" smtClean="0"/>
              <a:t>“Do you want to continue? [Y/n]” </a:t>
            </a:r>
            <a:r>
              <a:rPr lang="ko-KR" altLang="en-US" dirty="0" smtClean="0"/>
              <a:t>나올 시 </a:t>
            </a:r>
            <a:r>
              <a:rPr lang="en-US" altLang="ko-KR" dirty="0" smtClean="0"/>
              <a:t>“y”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enter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64" y="810104"/>
            <a:ext cx="8214205" cy="404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64" y="1285240"/>
            <a:ext cx="8243741" cy="575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42" y="1930713"/>
            <a:ext cx="8360228" cy="53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89" y="2618960"/>
            <a:ext cx="8302816" cy="569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781" y="25052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초기 설정 및 패키지 프로그램 설치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1/2 액자 7"/>
          <p:cNvSpPr/>
          <p:nvPr/>
        </p:nvSpPr>
        <p:spPr>
          <a:xfrm rot="13401089">
            <a:off x="5801230" y="3076039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57" y="3849685"/>
            <a:ext cx="7086954" cy="8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91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PuTTY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다운받아 실행하기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2" y="1091171"/>
            <a:ext cx="8807115" cy="4235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49642" y="5701591"/>
            <a:ext cx="7876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hlinkClick r:id="rId3"/>
              </a:rPr>
              <a:t>https://www.chiark.greenend.org.uk/~sgtatham/putty/latest.html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MSI 64-bit </a:t>
            </a:r>
            <a:r>
              <a:rPr lang="ko-KR" altLang="en-US" dirty="0" smtClean="0"/>
              <a:t>선택하여 다운로드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5544" y="4450539"/>
            <a:ext cx="3484393" cy="265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781" y="768005"/>
            <a:ext cx="12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Download</a:t>
            </a:r>
          </a:p>
          <a:p>
            <a:r>
              <a:rPr lang="en-US" altLang="ko-KR" b="1" dirty="0" smtClean="0"/>
              <a:t>&amp; install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9030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6" y="1120431"/>
            <a:ext cx="4731854" cy="3677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42" y="1120432"/>
            <a:ext cx="4715533" cy="3677163"/>
          </a:xfrm>
          <a:prstGeom prst="rect">
            <a:avLst/>
          </a:prstGeom>
        </p:spPr>
      </p:pic>
      <p:sp>
        <p:nvSpPr>
          <p:cNvPr id="5" name="1/2 액자 4"/>
          <p:cNvSpPr/>
          <p:nvPr/>
        </p:nvSpPr>
        <p:spPr>
          <a:xfrm rot="8196134">
            <a:off x="5633438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8125" y="529817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18513" y="4394128"/>
            <a:ext cx="837446" cy="2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37524" y="4394128"/>
            <a:ext cx="837446" cy="2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80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9" y="1494165"/>
            <a:ext cx="4734586" cy="36771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49" y="1513217"/>
            <a:ext cx="4677428" cy="36581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1/2 액자 4"/>
          <p:cNvSpPr/>
          <p:nvPr/>
        </p:nvSpPr>
        <p:spPr>
          <a:xfrm rot="8196134">
            <a:off x="5633438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0330" y="5583975"/>
            <a:ext cx="3289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Finish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(View README file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선택 자유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7671" y="4747054"/>
            <a:ext cx="837446" cy="2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533776" y="4747054"/>
            <a:ext cx="837446" cy="2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01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781" y="864258"/>
            <a:ext cx="19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Port forwarding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0" b="62495"/>
          <a:stretch/>
        </p:blipFill>
        <p:spPr>
          <a:xfrm>
            <a:off x="231402" y="1936151"/>
            <a:ext cx="6281218" cy="22508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29073" y="5503287"/>
            <a:ext cx="674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게스트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net-tools </a:t>
            </a:r>
            <a:r>
              <a:rPr lang="ko-KR" altLang="en-US" dirty="0" smtClean="0"/>
              <a:t>설치 후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39" y="1592546"/>
            <a:ext cx="6972952" cy="34746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402" y="3329874"/>
            <a:ext cx="4629356" cy="327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2239" y="1548790"/>
            <a:ext cx="2505466" cy="263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75174" y="1962697"/>
            <a:ext cx="5875142" cy="193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3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383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1.Ubuntu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3549" r="5299" b="3013"/>
          <a:stretch/>
        </p:blipFill>
        <p:spPr>
          <a:xfrm>
            <a:off x="921212" y="1074821"/>
            <a:ext cx="4796590" cy="3801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3741" r="3152" b="3542"/>
          <a:stretch/>
        </p:blipFill>
        <p:spPr>
          <a:xfrm>
            <a:off x="6416842" y="1074821"/>
            <a:ext cx="4780548" cy="3753854"/>
          </a:xfrm>
          <a:prstGeom prst="rect">
            <a:avLst/>
          </a:prstGeom>
        </p:spPr>
      </p:pic>
      <p:sp>
        <p:nvSpPr>
          <p:cNvPr id="6" name="1/2 액자 5"/>
          <p:cNvSpPr/>
          <p:nvPr/>
        </p:nvSpPr>
        <p:spPr>
          <a:xfrm rot="8196134">
            <a:off x="5605930" y="270060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3731" y="5331768"/>
            <a:ext cx="5392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Virtual Box </a:t>
            </a:r>
            <a:r>
              <a:rPr lang="ko-KR" altLang="en-US" dirty="0" smtClean="0"/>
              <a:t>다운로드 파일 클릭하여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Welcome page :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Custom Setup page(1) : Next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3831" y="4523972"/>
            <a:ext cx="760184" cy="141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00125" y="4469131"/>
            <a:ext cx="760184" cy="141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8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7" y="897200"/>
            <a:ext cx="4658121" cy="47757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4" y="1065707"/>
            <a:ext cx="5666266" cy="4099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9995" y="5767879"/>
            <a:ext cx="4971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호스트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자리</a:t>
            </a:r>
            <a:r>
              <a:rPr lang="en-US" altLang="ko-KR" dirty="0" smtClean="0"/>
              <a:t>) IP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네트워크에서 </a:t>
            </a:r>
            <a:r>
              <a:rPr lang="en-US" altLang="ko-KR" dirty="0" smtClean="0"/>
              <a:t>IPv4 </a:t>
            </a:r>
            <a:r>
              <a:rPr lang="ko-KR" altLang="en-US" dirty="0" smtClean="0"/>
              <a:t>주소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”ipconfig”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IPv4 </a:t>
            </a:r>
            <a:r>
              <a:rPr lang="ko-KR" altLang="en-US" dirty="0" smtClean="0"/>
              <a:t>주소 확인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60792" y="4196147"/>
            <a:ext cx="2787652" cy="327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95610" y="2787905"/>
            <a:ext cx="2980473" cy="211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5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1" b="52162"/>
          <a:stretch/>
        </p:blipFill>
        <p:spPr>
          <a:xfrm>
            <a:off x="375781" y="2029117"/>
            <a:ext cx="4893480" cy="2802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16" y="1262212"/>
            <a:ext cx="6164528" cy="4336483"/>
          </a:xfrm>
          <a:prstGeom prst="rect">
            <a:avLst/>
          </a:prstGeom>
        </p:spPr>
      </p:pic>
      <p:sp>
        <p:nvSpPr>
          <p:cNvPr id="6" name="1/2 액자 5"/>
          <p:cNvSpPr/>
          <p:nvPr/>
        </p:nvSpPr>
        <p:spPr>
          <a:xfrm rot="8196134">
            <a:off x="508801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2555" y="5918702"/>
            <a:ext cx="814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Virtual Box &gt; </a:t>
            </a:r>
            <a:r>
              <a:rPr lang="ko-KR" altLang="en-US" dirty="0" smtClean="0"/>
              <a:t>설정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고급 </a:t>
            </a:r>
            <a:r>
              <a:rPr lang="en-US" altLang="ko-KR" dirty="0" smtClean="0"/>
              <a:t>&gt; NAT</a:t>
            </a:r>
            <a:r>
              <a:rPr lang="ko-KR" altLang="en-US" dirty="0" smtClean="0"/>
              <a:t>으로 선택 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69314" y="2460198"/>
            <a:ext cx="630741" cy="571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3125" y="2914749"/>
            <a:ext cx="1077064" cy="325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46463" y="2297320"/>
            <a:ext cx="1776105" cy="301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8812" y="3773002"/>
            <a:ext cx="1923755" cy="253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64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70" y="1031665"/>
            <a:ext cx="6373114" cy="4572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4810" y="2579320"/>
            <a:ext cx="299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ssh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호스트</a:t>
            </a:r>
            <a:r>
              <a:rPr lang="en-US" altLang="ko-KR" dirty="0" smtClean="0"/>
              <a:t>IP: 192.168.23.34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호스트포트</a:t>
            </a:r>
            <a:r>
              <a:rPr lang="en-US" altLang="ko-KR" dirty="0" smtClean="0"/>
              <a:t>:22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게스트</a:t>
            </a:r>
            <a:r>
              <a:rPr lang="en-US" altLang="ko-KR" dirty="0" smtClean="0"/>
              <a:t>IP: 10.0.2.15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게스트포트</a:t>
            </a:r>
            <a:r>
              <a:rPr lang="en-US" altLang="ko-KR" dirty="0" smtClean="0"/>
              <a:t>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28557" y="1402698"/>
            <a:ext cx="473327" cy="250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01884" y="128428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클릭하여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4580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2" y="888791"/>
            <a:ext cx="4989393" cy="4889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441673" y="5777951"/>
            <a:ext cx="403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Host Name</a:t>
            </a:r>
            <a:r>
              <a:rPr lang="ko-KR" altLang="en-US" dirty="0" smtClean="0"/>
              <a:t>에 내 자리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설정 </a:t>
            </a:r>
            <a:r>
              <a:rPr lang="en-US" altLang="ko-KR" dirty="0" smtClean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1745" y="888791"/>
            <a:ext cx="149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Start </a:t>
            </a:r>
            <a:r>
              <a:rPr lang="en-US" altLang="ko-KR" b="1" dirty="0" err="1" smtClean="0"/>
              <a:t>PuTTY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75666" y="1912117"/>
            <a:ext cx="1600275" cy="430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3540" y="3801979"/>
            <a:ext cx="822234" cy="258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96908" y="5487797"/>
            <a:ext cx="822234" cy="258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30" y="1498755"/>
            <a:ext cx="3829584" cy="3143689"/>
          </a:xfrm>
          <a:prstGeom prst="rect">
            <a:avLst/>
          </a:prstGeom>
        </p:spPr>
      </p:pic>
      <p:sp>
        <p:nvSpPr>
          <p:cNvPr id="10" name="1/2 액자 9"/>
          <p:cNvSpPr/>
          <p:nvPr/>
        </p:nvSpPr>
        <p:spPr>
          <a:xfrm rot="8196134">
            <a:off x="707723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55224" y="4260576"/>
            <a:ext cx="822234" cy="258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195740" y="494989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(Y)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5583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PuTTY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다운받아 실행하기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74" y="940691"/>
            <a:ext cx="7719689" cy="50106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195652" y="6087469"/>
            <a:ext cx="510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Ubuntu</a:t>
            </a:r>
            <a:r>
              <a:rPr lang="ko-KR" altLang="en-US" dirty="0" smtClean="0"/>
              <a:t>에서 설정한 </a:t>
            </a:r>
            <a:r>
              <a:rPr lang="en-US" altLang="ko-KR" dirty="0" smtClean="0"/>
              <a:t>ID/ PW </a:t>
            </a:r>
            <a:r>
              <a:rPr lang="ko-KR" altLang="en-US" dirty="0" smtClean="0"/>
              <a:t>입력하여 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006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383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1.Ubuntu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2047" r="2437" b="2254"/>
          <a:stretch/>
        </p:blipFill>
        <p:spPr>
          <a:xfrm>
            <a:off x="786064" y="1395664"/>
            <a:ext cx="4780548" cy="3737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29802" y="5542317"/>
            <a:ext cx="3521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Custom Setup page(2) :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Yes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3013" r="2288" b="3211"/>
          <a:stretch/>
        </p:blipFill>
        <p:spPr>
          <a:xfrm>
            <a:off x="6368715" y="1315682"/>
            <a:ext cx="4844717" cy="3769895"/>
          </a:xfrm>
          <a:prstGeom prst="rect">
            <a:avLst/>
          </a:prstGeom>
        </p:spPr>
      </p:pic>
      <p:sp>
        <p:nvSpPr>
          <p:cNvPr id="7" name="1/2 액자 6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710" y="4822058"/>
            <a:ext cx="760184" cy="141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00125" y="4680195"/>
            <a:ext cx="760184" cy="283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9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6" y="1509444"/>
            <a:ext cx="4867954" cy="383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930" r="4270" b="3347"/>
          <a:stretch/>
        </p:blipFill>
        <p:spPr>
          <a:xfrm>
            <a:off x="6384757" y="1509444"/>
            <a:ext cx="4844717" cy="3753853"/>
          </a:xfrm>
          <a:prstGeom prst="rect">
            <a:avLst/>
          </a:prstGeom>
        </p:spPr>
      </p:pic>
      <p:sp>
        <p:nvSpPr>
          <p:cNvPr id="6" name="1/2 액자 5"/>
          <p:cNvSpPr/>
          <p:nvPr/>
        </p:nvSpPr>
        <p:spPr>
          <a:xfrm rot="8196134">
            <a:off x="548906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29802" y="5542317"/>
            <a:ext cx="315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완료 후 </a:t>
            </a:r>
            <a:r>
              <a:rPr lang="en-US" altLang="ko-KR" dirty="0" smtClean="0"/>
              <a:t>Finish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89135" y="4856658"/>
            <a:ext cx="760184" cy="283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92104" y="4866084"/>
            <a:ext cx="760184" cy="283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5781" y="250521"/>
            <a:ext cx="383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1.Ubuntu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401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2.Virtual Box </a:t>
            </a:r>
            <a:r>
              <a:rPr lang="ko-KR" altLang="en-US" b="1" dirty="0" smtClean="0"/>
              <a:t>실행 및 환경설정 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31" y="1108857"/>
            <a:ext cx="7440670" cy="4744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03096" y="600389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 만들기</a:t>
            </a:r>
            <a:r>
              <a:rPr lang="ko-KR" altLang="en-US" dirty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75662" y="1443789"/>
            <a:ext cx="760184" cy="593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1108857"/>
            <a:ext cx="1421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Create new</a:t>
            </a:r>
          </a:p>
          <a:p>
            <a:r>
              <a:rPr lang="en-US" altLang="ko-KR" b="1" dirty="0" smtClean="0"/>
              <a:t>Virtual</a:t>
            </a:r>
          </a:p>
          <a:p>
            <a:r>
              <a:rPr lang="en-US" altLang="ko-KR" b="1" dirty="0" smtClean="0"/>
              <a:t>machine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056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8" y="1378097"/>
            <a:ext cx="4391638" cy="3877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401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실행 및 환경설정 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80" y="1416202"/>
            <a:ext cx="4315427" cy="3839111"/>
          </a:xfrm>
          <a:prstGeom prst="rect">
            <a:avLst/>
          </a:prstGeom>
        </p:spPr>
      </p:pic>
      <p:sp>
        <p:nvSpPr>
          <p:cNvPr id="7" name="1/2 액자 6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96156" y="5707067"/>
            <a:ext cx="7882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 및 운영체제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</a:t>
            </a:r>
            <a:r>
              <a:rPr lang="en-US" altLang="ko-KR" b="1" dirty="0" smtClean="0"/>
              <a:t>“Ubuntu 20.04”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</a:t>
            </a:r>
            <a:r>
              <a:rPr lang="ko-KR" altLang="en-US" b="1" dirty="0" smtClean="0"/>
              <a:t>다음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메모리 크기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2048 MB</a:t>
            </a:r>
            <a:r>
              <a:rPr lang="ko-KR" altLang="en-US" dirty="0" smtClean="0"/>
              <a:t>로 바꾸기</a:t>
            </a:r>
            <a:r>
              <a:rPr lang="en-US" altLang="ko-KR" dirty="0" smtClean="0"/>
              <a:t>&gt; </a:t>
            </a:r>
            <a:r>
              <a:rPr lang="ko-KR" altLang="en-US" b="1" dirty="0" smtClean="0"/>
              <a:t>다음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추후 사용시 문제가 발생하지 않도록 하기 위해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두배로</a:t>
            </a:r>
            <a:r>
              <a:rPr lang="ko-KR" altLang="en-US" dirty="0" smtClean="0"/>
              <a:t> 늘려 저장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8250" y="3232713"/>
            <a:ext cx="3686486" cy="521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61862" y="3168029"/>
            <a:ext cx="3686486" cy="22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36622" y="4876798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52917" y="4876797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781" y="250521"/>
            <a:ext cx="401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2.Virtual Box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실행 및 환경설정 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6" y="1387624"/>
            <a:ext cx="4372585" cy="3858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1" y="963811"/>
            <a:ext cx="4233393" cy="4602816"/>
          </a:xfrm>
          <a:prstGeom prst="rect">
            <a:avLst/>
          </a:prstGeom>
        </p:spPr>
      </p:pic>
      <p:sp>
        <p:nvSpPr>
          <p:cNvPr id="7" name="1/2 액자 6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4760" y="5690392"/>
            <a:ext cx="3472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하드디스크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하드디스크 파일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24327" y="5029196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6559" y="4844714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7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875</Words>
  <Application>Microsoft Office PowerPoint</Application>
  <PresentationFormat>와이드스크린</PresentationFormat>
  <Paragraphs>153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0315 리눅스 1강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21</cp:revision>
  <dcterms:created xsi:type="dcterms:W3CDTF">2021-03-15T04:59:49Z</dcterms:created>
  <dcterms:modified xsi:type="dcterms:W3CDTF">2021-03-15T08:10:54Z</dcterms:modified>
</cp:coreProperties>
</file>