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notepad-plus-plus.org/downloads/v7.9.4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0316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 smtClean="0"/>
              <a:t>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 smtClean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kopo</a:t>
            </a:r>
            <a:r>
              <a:rPr lang="en-US" altLang="ko-KR" sz="2400" b="1" dirty="0" smtClean="0"/>
              <a:t> 08 </a:t>
            </a:r>
            <a:r>
              <a:rPr lang="ko-KR" altLang="en-US" sz="2400" b="1" dirty="0" smtClean="0"/>
              <a:t>김은비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명령어 도움말 보기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6" y="916601"/>
            <a:ext cx="5733843" cy="42391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84" y="830107"/>
            <a:ext cx="4905805" cy="4412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333" y="5450778"/>
            <a:ext cx="10362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an(manual) </a:t>
            </a:r>
            <a:r>
              <a:rPr lang="ko-KR" altLang="en-US" dirty="0" smtClean="0"/>
              <a:t>이라는 명령어를 통해 사용하고 있지만 정확히 어떤 기능을 가지고 있는지 모르는</a:t>
            </a:r>
            <a:endParaRPr lang="en-US" altLang="ko-KR" dirty="0" smtClean="0"/>
          </a:p>
          <a:p>
            <a:r>
              <a:rPr lang="ko-KR" altLang="en-US" dirty="0" smtClean="0"/>
              <a:t>명령어에 대한 매뉴얼을 얻을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왼쪽은 </a:t>
            </a:r>
            <a:r>
              <a:rPr lang="en-US" altLang="ko-KR" dirty="0" smtClean="0"/>
              <a:t>man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man, </a:t>
            </a:r>
            <a:r>
              <a:rPr lang="ko-KR" altLang="en-US" dirty="0" smtClean="0"/>
              <a:t>오른쪽은 </a:t>
            </a:r>
            <a:r>
              <a:rPr lang="en-US" altLang="ko-KR" dirty="0" err="1" smtClean="0"/>
              <a:t>adduser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Q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입력하여 화면에서 빠져나갈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921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403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ssh</a:t>
            </a:r>
            <a:r>
              <a:rPr lang="en-US" altLang="ko-KR" b="1" dirty="0" smtClean="0"/>
              <a:t> port forwarding - additional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4218" y="5502635"/>
            <a:ext cx="672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Virtual Box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네트워크 </a:t>
            </a:r>
            <a:r>
              <a:rPr lang="en-US" altLang="ko-KR" dirty="0" smtClean="0"/>
              <a:t>&gt; NAT &gt; </a:t>
            </a:r>
            <a:r>
              <a:rPr lang="ko-KR" altLang="en-US" dirty="0" smtClean="0"/>
              <a:t>고급 </a:t>
            </a:r>
            <a:r>
              <a:rPr lang="en-US" altLang="ko-KR" dirty="0" smtClean="0"/>
              <a:t>&gt; 3</a:t>
            </a:r>
            <a:r>
              <a:rPr lang="ko-KR" altLang="en-US" dirty="0" smtClean="0"/>
              <a:t>개 새로 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Tomcat9, apache2,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53" y="1157019"/>
            <a:ext cx="8324007" cy="38084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091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24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notepad++ </a:t>
            </a:r>
            <a:r>
              <a:rPr lang="ko-KR" altLang="en-US" b="1" dirty="0" smtClean="0"/>
              <a:t>설치</a:t>
            </a:r>
            <a:endParaRPr lang="en-US" altLang="ko-KR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046871" y="5586481"/>
            <a:ext cx="6096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2"/>
              </a:rPr>
              <a:t>https://notepad-plus-plus.org/downloads/v7.9.4</a:t>
            </a:r>
            <a:r>
              <a:rPr lang="ko-KR" altLang="en-US" dirty="0" smtClean="0">
                <a:hlinkClick r:id="rId2"/>
              </a:rPr>
              <a:t>/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64- bit </a:t>
            </a:r>
            <a:r>
              <a:rPr lang="en-US" altLang="ko-KR" dirty="0" err="1" smtClean="0"/>
              <a:t>intstaller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 및 설치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421" y="844596"/>
            <a:ext cx="8400681" cy="45171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438274" y="3906253"/>
            <a:ext cx="1748589" cy="280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1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7205"/>
          <a:stretch/>
        </p:blipFill>
        <p:spPr>
          <a:xfrm>
            <a:off x="1498588" y="1062789"/>
            <a:ext cx="9344025" cy="27391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27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notepad++ </a:t>
            </a:r>
            <a:r>
              <a:rPr lang="ko-KR" altLang="en-US" b="1" dirty="0" smtClean="0"/>
              <a:t>사용 준비</a:t>
            </a: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529137" y="1243264"/>
            <a:ext cx="593558" cy="312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1575" y="5502635"/>
            <a:ext cx="6135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NppFTP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플러그인에</a:t>
            </a:r>
            <a:r>
              <a:rPr lang="ko-KR" altLang="en-US" dirty="0" smtClean="0"/>
              <a:t> 없을 시</a:t>
            </a:r>
            <a:r>
              <a:rPr lang="en-US" altLang="ko-KR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플러그인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플러그인 관리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npp</a:t>
            </a:r>
            <a:r>
              <a:rPr lang="en-US" altLang="ko-KR" dirty="0" err="1"/>
              <a:t>FTP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찾은 후 설치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완료 후 플러그인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nppFTP</a:t>
            </a:r>
            <a:r>
              <a:rPr lang="en-US" altLang="ko-KR" dirty="0" smtClean="0"/>
              <a:t> &gt; show </a:t>
            </a:r>
            <a:r>
              <a:rPr lang="en-US" altLang="ko-KR" dirty="0" err="1" smtClean="0"/>
              <a:t>NppFTP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474" y="2490228"/>
            <a:ext cx="5342200" cy="30124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0919242" y="2839453"/>
            <a:ext cx="593558" cy="312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3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7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notepad++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사용 준비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1" y="1388144"/>
            <a:ext cx="4955758" cy="32863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539874" y="2277978"/>
            <a:ext cx="358358" cy="401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974" y="1012000"/>
            <a:ext cx="5038725" cy="403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7" name="직선 연결선 6"/>
          <p:cNvCxnSpPr/>
          <p:nvPr/>
        </p:nvCxnSpPr>
        <p:spPr>
          <a:xfrm flipV="1">
            <a:off x="3898232" y="1058779"/>
            <a:ext cx="2855494" cy="1219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903792" y="2666092"/>
            <a:ext cx="2849182" cy="2337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297" y="5571102"/>
            <a:ext cx="9136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톱니바퀴 모양 </a:t>
            </a:r>
            <a:r>
              <a:rPr lang="en-US" altLang="ko-KR" dirty="0" smtClean="0"/>
              <a:t>&gt; Profile Settings &gt; add new &gt; </a:t>
            </a:r>
            <a:r>
              <a:rPr lang="ko-KR" altLang="en-US" dirty="0" smtClean="0"/>
              <a:t>오른 쪽 화면과 같이 내용 채우기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&amp; root </a:t>
            </a:r>
            <a:r>
              <a:rPr lang="ko-KR" altLang="en-US" dirty="0" smtClean="0"/>
              <a:t>원격지원이 되게 하기 위해 똑같이 만들어주되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996947" y="4473929"/>
            <a:ext cx="526800" cy="200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67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7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notepad++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사용 준비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4" y="917552"/>
            <a:ext cx="6732944" cy="5531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8360" y="2442890"/>
            <a:ext cx="4790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sshd_config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p</a:t>
            </a:r>
            <a:r>
              <a:rPr lang="en-US" altLang="ko-KR" dirty="0" err="1" smtClean="0"/>
              <a:t>asswd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#</a:t>
            </a:r>
            <a:r>
              <a:rPr lang="en-US" altLang="ko-KR" dirty="0" err="1" smtClean="0"/>
              <a:t>PermitRootLogin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#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PermitRootLogin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yes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! </a:t>
            </a:r>
            <a:r>
              <a:rPr lang="ko-KR" altLang="en-US" dirty="0" smtClean="0"/>
              <a:t>입력하여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모드 해제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이후 </a:t>
            </a:r>
            <a:r>
              <a:rPr lang="en-US" altLang="ko-KR" dirty="0" smtClean="0"/>
              <a:t>shutdown –r now</a:t>
            </a:r>
            <a:r>
              <a:rPr lang="ko-KR" altLang="en-US" dirty="0" smtClean="0"/>
              <a:t>하여 </a:t>
            </a:r>
            <a:r>
              <a:rPr lang="ko-KR" altLang="en-US" dirty="0" err="1" smtClean="0"/>
              <a:t>리부트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47444" y="1201339"/>
            <a:ext cx="4003714" cy="210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7444" y="5556770"/>
            <a:ext cx="1741777" cy="154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2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735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8. notepad++ </a:t>
            </a:r>
            <a:r>
              <a:rPr lang="ko-KR" altLang="en-US" b="1" dirty="0" smtClean="0"/>
              <a:t>통해서 </a:t>
            </a:r>
            <a:r>
              <a:rPr lang="ko-KR" altLang="en-US" b="1" dirty="0" err="1" smtClean="0"/>
              <a:t>리눅스에</a:t>
            </a:r>
            <a:r>
              <a:rPr lang="ko-KR" altLang="en-US" b="1" dirty="0" smtClean="0"/>
              <a:t> 파일 생성하고</a:t>
            </a:r>
            <a:r>
              <a:rPr lang="en-US" altLang="ko-KR" b="1" dirty="0" smtClean="0"/>
              <a:t>  </a:t>
            </a:r>
            <a:r>
              <a:rPr lang="ko-KR" altLang="en-US" b="1" dirty="0" err="1" smtClean="0"/>
              <a:t>리눅스에서</a:t>
            </a:r>
            <a:r>
              <a:rPr lang="ko-KR" altLang="en-US" b="1" dirty="0" smtClean="0"/>
              <a:t> 출력하기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2" y="1273146"/>
            <a:ext cx="8096000" cy="44699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75781" y="5850295"/>
            <a:ext cx="112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     클릭하여 원격제어 상태로 입장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창에서 </a:t>
            </a:r>
            <a:r>
              <a:rPr lang="ko-KR" altLang="en-US" dirty="0" err="1" smtClean="0"/>
              <a:t>마우스우클릭</a:t>
            </a:r>
            <a:r>
              <a:rPr lang="en-US" altLang="ko-KR" dirty="0" smtClean="0"/>
              <a:t>&gt; create new file&gt; </a:t>
            </a:r>
            <a:r>
              <a:rPr lang="ko-KR" altLang="en-US" dirty="0" smtClean="0"/>
              <a:t>내용 입력 후 </a:t>
            </a:r>
            <a:r>
              <a:rPr lang="en-US" altLang="ko-KR" dirty="0" smtClean="0"/>
              <a:t>save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53542" y="3991716"/>
            <a:ext cx="1003840" cy="186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5781" y="2106768"/>
            <a:ext cx="5577389" cy="2696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69310" t="17969" r="28272" b="78138"/>
          <a:stretch/>
        </p:blipFill>
        <p:spPr>
          <a:xfrm>
            <a:off x="593559" y="5743074"/>
            <a:ext cx="536122" cy="4765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924" y="966751"/>
            <a:ext cx="3421599" cy="33313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118096" y="230926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일반사용자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kopo08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69118" y="195772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관리자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root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1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735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8. notepad++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통해서 </a:t>
            </a:r>
            <a:r>
              <a:rPr lang="ko-KR" altLang="en-US" b="1" dirty="0" err="1" smtClean="0">
                <a:solidFill>
                  <a:schemeClr val="bg1">
                    <a:lumMod val="65000"/>
                  </a:schemeClr>
                </a:solidFill>
              </a:rPr>
              <a:t>리눅스에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 파일 생성하고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ko-KR" altLang="en-US" b="1" dirty="0" err="1" smtClean="0">
                <a:solidFill>
                  <a:schemeClr val="bg1">
                    <a:lumMod val="65000"/>
                  </a:schemeClr>
                </a:solidFill>
              </a:rPr>
              <a:t>리눅스에서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 출력하기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985" y="1713079"/>
            <a:ext cx="7639844" cy="190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5634" y="4566926"/>
            <a:ext cx="6245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</a:t>
            </a:r>
            <a:r>
              <a:rPr lang="en-US" altLang="ko-KR" dirty="0" smtClean="0"/>
              <a:t>s </a:t>
            </a:r>
            <a:r>
              <a:rPr lang="ko-KR" altLang="en-US" dirty="0" smtClean="0"/>
              <a:t>명령어로 현재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내에 있는 파일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불러오기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cat filename </a:t>
            </a:r>
            <a:r>
              <a:rPr lang="ko-KR" altLang="en-US" dirty="0" smtClean="0"/>
              <a:t>으로 파일 내용 불러오기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| more </a:t>
            </a:r>
            <a:r>
              <a:rPr lang="ko-KR" altLang="en-US" dirty="0" smtClean="0"/>
              <a:t>는 박스 형태로 불러와서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된 것 처럼 보임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84984" y="2665579"/>
            <a:ext cx="1011141" cy="286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0063" y="2998745"/>
            <a:ext cx="1011141" cy="286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3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45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r>
              <a:rPr lang="en-US" altLang="ko-KR" b="1" dirty="0" smtClean="0"/>
              <a:t>. apache2, tomcat9 </a:t>
            </a:r>
            <a:r>
              <a:rPr lang="ko-KR" altLang="en-US" b="1" dirty="0" smtClean="0"/>
              <a:t>정상 설치 여부 확인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3" y="1090861"/>
            <a:ext cx="4706621" cy="53741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720" y="1090861"/>
            <a:ext cx="7093717" cy="2309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4632" y="4286428"/>
            <a:ext cx="442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http:// IP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/  -&gt; apache2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http:// IP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:8080/  -&gt; tomcat9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cxnSp>
        <p:nvCxnSpPr>
          <p:cNvPr id="7" name="꺾인 연결선 6"/>
          <p:cNvCxnSpPr/>
          <p:nvPr/>
        </p:nvCxnSpPr>
        <p:spPr>
          <a:xfrm rot="5400000" flipH="1" flipV="1">
            <a:off x="9710742" y="3540038"/>
            <a:ext cx="1465341" cy="67377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860720" y="4475747"/>
            <a:ext cx="14919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2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781" y="250521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로그인 접속 및 로그아웃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75781" y="5395936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입력하여 로그인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" y="1142567"/>
            <a:ext cx="6211167" cy="39153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40937" r="45612" b="2460"/>
          <a:stretch/>
        </p:blipFill>
        <p:spPr>
          <a:xfrm>
            <a:off x="7204897" y="2438399"/>
            <a:ext cx="4344345" cy="131545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12291" y="5395936"/>
            <a:ext cx="4934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exit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logout </a:t>
            </a:r>
            <a:r>
              <a:rPr lang="ko-KR" altLang="en-US" dirty="0" smtClean="0"/>
              <a:t>명령어 입력하여</a:t>
            </a:r>
            <a:r>
              <a:rPr lang="en-US" altLang="ko-KR" dirty="0"/>
              <a:t> </a:t>
            </a: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두가지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모두 같은 명령 실행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9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사용자등록 패스워드 설정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06" y="1254339"/>
            <a:ext cx="8305161" cy="38791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67505" y="1828800"/>
            <a:ext cx="3318895" cy="216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67507" y="2045368"/>
            <a:ext cx="3230664" cy="216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67505" y="5165374"/>
            <a:ext cx="77750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Adding new group ‘group name’ (number) : number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GID(Group 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Adding </a:t>
            </a:r>
            <a:r>
              <a:rPr lang="en-US" altLang="ko-KR" dirty="0" smtClean="0"/>
              <a:t>new user ‘user name’ (number) : number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UID(User 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User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User name</a:t>
            </a:r>
            <a:r>
              <a:rPr lang="ko-KR" altLang="en-US" dirty="0" smtClean="0"/>
              <a:t>과 동일한 이름으로 </a:t>
            </a:r>
            <a:r>
              <a:rPr lang="en-US" altLang="ko-KR" dirty="0" smtClean="0"/>
              <a:t>Primary Group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72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" y="893554"/>
            <a:ext cx="6865205" cy="45768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사용자등록 패스워드 설정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5781" y="3930315"/>
            <a:ext cx="6225527" cy="1347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44335" y="5470356"/>
            <a:ext cx="102019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</a:t>
            </a:r>
            <a:r>
              <a:rPr lang="en-US" altLang="ko-KR" dirty="0" err="1" smtClean="0"/>
              <a:t>elgroup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primary group</a:t>
            </a:r>
            <a:r>
              <a:rPr lang="ko-KR" altLang="en-US" dirty="0" smtClean="0"/>
              <a:t>의 경우 해당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user(not just group member)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ko-KR" altLang="en-US" dirty="0" smtClean="0"/>
              <a:t>삭제되지 않은 상태라면 삭제 불가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</a:t>
            </a:r>
            <a:r>
              <a:rPr lang="en-US" altLang="ko-KR" dirty="0" err="1" smtClean="0"/>
              <a:t>eluser</a:t>
            </a:r>
            <a:r>
              <a:rPr lang="ko-KR" altLang="en-US" dirty="0" smtClean="0"/>
              <a:t>을 먼저 해줘야 그룹 삭제가 되며</a:t>
            </a:r>
            <a:r>
              <a:rPr lang="en-US" altLang="ko-KR" dirty="0" smtClean="0"/>
              <a:t>, other user</a:t>
            </a:r>
            <a:r>
              <a:rPr lang="ko-KR" altLang="en-US" dirty="0" smtClean="0"/>
              <a:t>가 없는 경우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삭제 시 함께 삭제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8695"/>
          <a:stretch/>
        </p:blipFill>
        <p:spPr>
          <a:xfrm>
            <a:off x="5159792" y="2677255"/>
            <a:ext cx="7032208" cy="10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7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8" y="1465532"/>
            <a:ext cx="6560223" cy="48284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749291" y="175611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en-US" altLang="ko-KR" b="1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etc</a:t>
            </a:r>
            <a:r>
              <a:rPr lang="en-US" altLang="ko-KR" b="1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en-US" altLang="ko-KR" b="1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passwd</a:t>
            </a:r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   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root:x:0:0:root:/root:/bin/bash</a:t>
            </a: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      ①  ②③④    ⑤    ⑥     ⑦          </a:t>
            </a: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사용자명</a:t>
            </a: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 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 :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패스워드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(/</a:t>
            </a:r>
            <a:r>
              <a:rPr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etc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/shadow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파일에 암호화되어 있음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③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 계정 </a:t>
            </a:r>
            <a:r>
              <a:rPr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uid</a:t>
            </a: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④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 계정 </a:t>
            </a:r>
            <a:r>
              <a:rPr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gid</a:t>
            </a: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⑤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 계정 이름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정보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⑥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 계정 홈 </a:t>
            </a:r>
            <a:r>
              <a:rPr lang="ko-KR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디렉토리</a:t>
            </a:r>
            <a:endParaRPr lang="ko-KR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⑦ 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7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 계정 로그인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쉘</a:t>
            </a:r>
            <a:endParaRPr lang="ko-KR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781" y="250521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사용자등록 패스워드 설정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1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사용자등록 패스워드 설정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8" y="1322973"/>
            <a:ext cx="6124575" cy="46291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83003" y="123689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en-US" altLang="ko-KR" b="1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etc</a:t>
            </a:r>
            <a:r>
              <a:rPr lang="en-US" altLang="ko-KR" b="1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/shadow</a:t>
            </a: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  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root:$1$9L2L0oTwd:12751:0:99999:7 : : :</a:t>
            </a: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     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              ②            ③   ④   ⑤  ⑥⑦⑧⑨</a:t>
            </a: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사용자명</a:t>
            </a: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 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패스워드</a:t>
            </a: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③ 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패스워드 파일 최종 수정일</a:t>
            </a: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④ 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패스워드 변경 최소일</a:t>
            </a: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⑤ 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패스워드 변경 최대일</a:t>
            </a: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⑥ 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패스워드 만료 경고기간</a:t>
            </a: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⑦ 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7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패스워드 파기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기간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패스워드 </a:t>
            </a:r>
            <a:r>
              <a:rPr lang="ko-KR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파기후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게정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비활성 기간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⑧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8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계정 만료 기간</a:t>
            </a: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⑨ 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9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예약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필드</a:t>
            </a:r>
            <a:endParaRPr lang="ko-KR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22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36" y="904796"/>
            <a:ext cx="8691247" cy="4756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사용자등록 패스워드 설정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0036" y="5946077"/>
            <a:ext cx="908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</a:t>
            </a:r>
            <a:r>
              <a:rPr lang="en-US" altLang="ko-KR" dirty="0" smtClean="0"/>
              <a:t>ail –n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/group  or  user : </a:t>
            </a:r>
            <a:r>
              <a:rPr lang="ko-KR" altLang="en-US" dirty="0" smtClean="0"/>
              <a:t>목록에서 끝에 있는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그룹 혹은 사용자 불러오기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86764" y="1283369"/>
            <a:ext cx="3318895" cy="216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4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27" y="1900989"/>
            <a:ext cx="9807097" cy="1692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권한 획득</a:t>
            </a:r>
            <a:endParaRPr lang="en-US" altLang="ko-KR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8514" y="4491790"/>
            <a:ext cx="10392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보안이 걸려있거나 시스템에 직접 </a:t>
            </a:r>
            <a:r>
              <a:rPr lang="ko-KR" altLang="en-US" dirty="0" err="1" smtClean="0"/>
              <a:t>컨텍을</a:t>
            </a:r>
            <a:r>
              <a:rPr lang="ko-KR" altLang="en-US" dirty="0" smtClean="0"/>
              <a:t> 해야 하는 명령어의 경우 </a:t>
            </a:r>
            <a:r>
              <a:rPr lang="en-US" altLang="ko-KR" dirty="0" smtClean="0"/>
              <a:t>(ex.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/shadow , apt install)</a:t>
            </a:r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에 입장하거나 </a:t>
            </a:r>
            <a:r>
              <a:rPr lang="en-US" altLang="ko-KR" dirty="0" err="1" smtClean="0"/>
              <a:t>sudo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권한을 빌려 써야 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01228" y="2125579"/>
            <a:ext cx="4903548" cy="25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8280" y="2382253"/>
            <a:ext cx="3318895" cy="216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94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" y="1275522"/>
            <a:ext cx="8052016" cy="23324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권한 획득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8025" y="5294087"/>
            <a:ext cx="6758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</a:t>
            </a:r>
            <a:r>
              <a:rPr lang="en-US" altLang="ko-KR" dirty="0" smtClean="0"/>
              <a:t> – username </a:t>
            </a:r>
            <a:r>
              <a:rPr lang="ko-KR" altLang="en-US" dirty="0" smtClean="0"/>
              <a:t>명령어를 통해 다른 유저에게 넘어갈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</a:t>
            </a:r>
            <a:r>
              <a:rPr lang="en-US" altLang="ko-KR" dirty="0" err="1" smtClean="0"/>
              <a:t>u</a:t>
            </a:r>
            <a:r>
              <a:rPr lang="en-US" altLang="ko-KR" dirty="0" smtClean="0"/>
              <a:t> - =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- root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91" y="2981394"/>
            <a:ext cx="6140445" cy="12531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614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492</Words>
  <Application>Microsoft Office PowerPoint</Application>
  <PresentationFormat>와이드스크린</PresentationFormat>
  <Paragraphs>93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맑은 고딕</vt:lpstr>
      <vt:lpstr>Arial</vt:lpstr>
      <vt:lpstr>Wingdings</vt:lpstr>
      <vt:lpstr>Office 테마</vt:lpstr>
      <vt:lpstr>0316 리눅스 2강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37</cp:revision>
  <dcterms:created xsi:type="dcterms:W3CDTF">2021-03-15T04:59:49Z</dcterms:created>
  <dcterms:modified xsi:type="dcterms:W3CDTF">2021-03-19T05:04:57Z</dcterms:modified>
</cp:coreProperties>
</file>