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0316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 smtClean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kopo</a:t>
            </a:r>
            <a:r>
              <a:rPr lang="en-US" altLang="ko-KR" sz="2400" b="1" dirty="0" smtClean="0"/>
              <a:t> 08 </a:t>
            </a:r>
            <a:r>
              <a:rPr lang="ko-KR" altLang="en-US" sz="2400" b="1" dirty="0" smtClean="0"/>
              <a:t>김은비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다루기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9" y="994109"/>
            <a:ext cx="8148638" cy="43130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23674" y="5681381"/>
            <a:ext cx="964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</a:t>
            </a:r>
            <a:r>
              <a:rPr lang="en-US" altLang="ko-KR" smtClean="0"/>
              <a:t>p </a:t>
            </a:r>
            <a:r>
              <a:rPr lang="ko-KR" altLang="en-US" dirty="0" smtClean="0"/>
              <a:t>파일명 파일명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 파일 내용을 오른쪽 파일로 복사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</a:t>
            </a:r>
            <a:r>
              <a:rPr lang="en-US" altLang="ko-KR" smtClean="0"/>
              <a:t>p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내용물을 오른쪽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복사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8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다루기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9" y="1773905"/>
            <a:ext cx="8712171" cy="22366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97653" y="4526349"/>
            <a:ext cx="9645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</a:t>
            </a:r>
            <a:r>
              <a:rPr lang="en-US" altLang="ko-KR" smtClean="0"/>
              <a:t>p </a:t>
            </a:r>
            <a:r>
              <a:rPr lang="ko-KR" altLang="en-US" dirty="0" smtClean="0"/>
              <a:t>파일명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경로의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파일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20" y="1521492"/>
            <a:ext cx="6592858" cy="2777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파일 지우기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168777" y="4734896"/>
            <a:ext cx="964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en-US" altLang="ko-KR" smtClean="0"/>
              <a:t>m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en-US" altLang="ko-KR" smtClean="0"/>
              <a:t>m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프로그램에서 유저에게 재확인 후 삭제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0020" y="1880492"/>
            <a:ext cx="6069180" cy="285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명령어 </a:t>
            </a:r>
            <a:r>
              <a:rPr lang="ko-KR" altLang="en-US" b="1" dirty="0" err="1" smtClean="0"/>
              <a:t>히스토리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9" y="882053"/>
            <a:ext cx="4009524" cy="4823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89" y="1117213"/>
            <a:ext cx="4420352" cy="45880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15899" y="5929676"/>
            <a:ext cx="964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!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숫자에 해당하는 명령어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!</a:t>
            </a:r>
            <a:r>
              <a:rPr lang="ko-KR" altLang="en-US" dirty="0" smtClean="0"/>
              <a:t>알파벳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알파벳을 </a:t>
            </a:r>
            <a:r>
              <a:rPr lang="ko-KR" altLang="en-US" dirty="0" err="1" smtClean="0"/>
              <a:t>첫글자로</a:t>
            </a:r>
            <a:r>
              <a:rPr lang="ko-KR" altLang="en-US" dirty="0" smtClean="0"/>
              <a:t> 가진 가장 최근 명령어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8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98" y="1638801"/>
            <a:ext cx="6119813" cy="3048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디렉토리</a:t>
            </a:r>
            <a:r>
              <a:rPr lang="ko-KR" altLang="en-US" b="1" dirty="0" smtClean="0"/>
              <a:t>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글자수 세기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546553" y="5091685"/>
            <a:ext cx="964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</a:t>
            </a:r>
            <a:r>
              <a:rPr lang="en-US" altLang="ko-KR" smtClean="0"/>
              <a:t>kdir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rmdir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만들고 삭제하기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</a:t>
            </a:r>
            <a:r>
              <a:rPr lang="en-US" altLang="ko-KR" smtClean="0"/>
              <a:t>c </a:t>
            </a:r>
            <a:r>
              <a:rPr lang="en-US" altLang="ko-KR" dirty="0" smtClean="0"/>
              <a:t>filename : </a:t>
            </a:r>
            <a:r>
              <a:rPr lang="ko-KR" altLang="en-US" dirty="0" smtClean="0"/>
              <a:t>파일 내 </a:t>
            </a:r>
            <a:r>
              <a:rPr lang="ko-KR" altLang="en-US" dirty="0" err="1" smtClean="0"/>
              <a:t>줄바꿈수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단어수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글자수</a:t>
            </a:r>
            <a:r>
              <a:rPr lang="en-US" altLang="ko-KR" dirty="0" smtClean="0"/>
              <a:t>(byte)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3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파일탐색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5781" y="5071099"/>
            <a:ext cx="114826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 </a:t>
            </a:r>
            <a:r>
              <a:rPr lang="en-US" altLang="ko-KR" dirty="0" smtClean="0"/>
              <a:t>= print name of current/working directory : </a:t>
            </a:r>
            <a:r>
              <a:rPr lang="ko-KR" altLang="en-US" dirty="0" smtClean="0"/>
              <a:t>현재 작업중인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보여줌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d </a:t>
            </a:r>
            <a:r>
              <a:rPr lang="en-US" altLang="ko-KR" dirty="0" smtClean="0"/>
              <a:t>= change directory : </a:t>
            </a:r>
            <a:r>
              <a:rPr lang="ko-KR" altLang="en-US" dirty="0" smtClean="0"/>
              <a:t>작업할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</a:t>
            </a:r>
            <a:r>
              <a:rPr lang="en-US" altLang="ko-KR" dirty="0" smtClean="0"/>
              <a:t>s </a:t>
            </a:r>
            <a:r>
              <a:rPr lang="en-US" altLang="ko-KR" dirty="0" smtClean="0"/>
              <a:t>= list directory contents :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 </a:t>
            </a:r>
            <a:r>
              <a:rPr lang="ko-KR" altLang="en-US" dirty="0" err="1" smtClean="0"/>
              <a:t>컨텐츠들을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리스트업</a:t>
            </a:r>
            <a:r>
              <a:rPr lang="ko-KR" altLang="en-US" dirty="0" smtClean="0"/>
              <a:t> 해주는 기능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화면에서 </a:t>
            </a:r>
            <a:r>
              <a:rPr lang="en-US" altLang="ko-KR" dirty="0" smtClean="0"/>
              <a:t>kopo08</a:t>
            </a:r>
            <a:r>
              <a:rPr lang="ko-KR" altLang="en-US" dirty="0" smtClean="0"/>
              <a:t>의 상위 </a:t>
            </a:r>
            <a:r>
              <a:rPr lang="ko-KR" altLang="en-US" dirty="0" err="1" smtClean="0"/>
              <a:t>디렉토리는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home, </a:t>
            </a:r>
            <a:r>
              <a:rPr lang="ko-KR" altLang="en-US" dirty="0" smtClean="0"/>
              <a:t>하위 </a:t>
            </a:r>
            <a:r>
              <a:rPr lang="ko-KR" altLang="en-US" dirty="0" err="1" smtClean="0"/>
              <a:t>디렉토리는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newone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상위는 현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포함하는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</a:t>
            </a:r>
            <a:r>
              <a:rPr lang="ko-KR" altLang="en-US" dirty="0" err="1" smtClean="0"/>
              <a:t>디렉토리는</a:t>
            </a:r>
            <a:r>
              <a:rPr lang="ko-KR" altLang="en-US" dirty="0" smtClean="0"/>
              <a:t> 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포함되는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21971"/>
          <a:stretch/>
        </p:blipFill>
        <p:spPr>
          <a:xfrm>
            <a:off x="2621676" y="834669"/>
            <a:ext cx="6521617" cy="4236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4652210" y="1315453"/>
            <a:ext cx="721895" cy="352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52210" y="1796237"/>
            <a:ext cx="577516" cy="352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35178" y="3368542"/>
            <a:ext cx="577516" cy="352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35115" y="3416667"/>
            <a:ext cx="866274" cy="224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981" y="3335795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Kopo8</a:t>
            </a:r>
            <a:r>
              <a:rPr lang="ko-KR" altLang="en-US" dirty="0" smtClean="0">
                <a:solidFill>
                  <a:srgbClr val="00B0F0"/>
                </a:solidFill>
              </a:rPr>
              <a:t>의 상위 </a:t>
            </a:r>
            <a:r>
              <a:rPr lang="ko-KR" altLang="en-US" dirty="0" err="1" smtClean="0">
                <a:solidFill>
                  <a:srgbClr val="00B0F0"/>
                </a:solidFill>
              </a:rPr>
              <a:t>디렉토리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1389" y="3344446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Kopo8</a:t>
            </a:r>
            <a:r>
              <a:rPr lang="ko-KR" altLang="en-US" dirty="0" smtClean="0">
                <a:solidFill>
                  <a:srgbClr val="00B0F0"/>
                </a:solidFill>
              </a:rPr>
              <a:t>의 하위 </a:t>
            </a:r>
            <a:r>
              <a:rPr lang="ko-KR" altLang="en-US" dirty="0" err="1" smtClean="0">
                <a:solidFill>
                  <a:srgbClr val="00B0F0"/>
                </a:solidFill>
              </a:rPr>
              <a:t>디렉토리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8146" y="5704656"/>
            <a:ext cx="10780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</a:t>
            </a:r>
            <a:r>
              <a:rPr lang="en-US" altLang="ko-KR" smtClean="0"/>
              <a:t>wd</a:t>
            </a:r>
            <a:r>
              <a:rPr lang="ko-KR" altLang="en-US" dirty="0"/>
              <a:t>로 출력한 </a:t>
            </a:r>
            <a:r>
              <a:rPr lang="ko-KR" altLang="en-US" dirty="0" smtClean="0"/>
              <a:t>것과 같이 정확한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위치가 표시된 게 절대경로이고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파란색으로 표시한 것과</a:t>
            </a:r>
            <a:endParaRPr lang="en-US" altLang="ko-KR" dirty="0" smtClean="0"/>
          </a:p>
          <a:p>
            <a:r>
              <a:rPr lang="ko-KR" altLang="en-US" dirty="0" smtClean="0"/>
              <a:t>같이 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대해 상대적인 개념을 가진 경로 </a:t>
            </a:r>
            <a:r>
              <a:rPr lang="en-US" altLang="ko-KR" dirty="0" smtClean="0"/>
              <a:t>../(</a:t>
            </a:r>
            <a:r>
              <a:rPr lang="ko-KR" altLang="en-US" dirty="0" smtClean="0"/>
              <a:t>상위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혹은 많이 생략되어있는 모양새는 상대경로라고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1971"/>
          <a:stretch/>
        </p:blipFill>
        <p:spPr>
          <a:xfrm>
            <a:off x="2381045" y="866752"/>
            <a:ext cx="7111546" cy="46196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파일탐색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2863" y="3049809"/>
            <a:ext cx="2871536" cy="351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25453" y="1966966"/>
            <a:ext cx="1002631" cy="32705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60232" y="2508387"/>
            <a:ext cx="1002631" cy="32705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파일탐색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5" y="1013911"/>
            <a:ext cx="8990348" cy="7025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7555" y="1925898"/>
            <a:ext cx="10780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 . ’</a:t>
            </a:r>
            <a:r>
              <a:rPr lang="ko-KR" altLang="en-US" dirty="0" smtClean="0"/>
              <a:t>을 포함한 경로 안 모든 파일 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-al </a:t>
            </a:r>
            <a:r>
              <a:rPr lang="ko-KR" altLang="en-US" dirty="0" smtClean="0"/>
              <a:t>해당 내용을 더 자세히 </a:t>
            </a:r>
            <a:r>
              <a:rPr lang="ko-KR" altLang="en-US" dirty="0" err="1" smtClean="0"/>
              <a:t>리스트업하여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5" y="2781621"/>
            <a:ext cx="9114048" cy="13653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5" y="4356347"/>
            <a:ext cx="8428827" cy="12607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7554" y="5851551"/>
            <a:ext cx="10780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-l 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내용 자세히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-n: ‘-l’ </a:t>
            </a:r>
            <a:r>
              <a:rPr lang="ko-KR" altLang="en-US" dirty="0" smtClean="0"/>
              <a:t>과 같은 정보를 제공하지만 다른 점이 있다면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이요하여</a:t>
            </a:r>
            <a:r>
              <a:rPr lang="ko-KR" altLang="en-US" dirty="0" smtClean="0"/>
              <a:t> 정보를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8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파일탐색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107907"/>
            <a:ext cx="5325075" cy="15390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5781" y="2811834"/>
            <a:ext cx="10780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경로와 그 내에 존재하는 파일까지 모두 출력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5781" y="4448403"/>
            <a:ext cx="10780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파일을 </a:t>
            </a:r>
            <a:r>
              <a:rPr lang="ko-KR" altLang="en-US" dirty="0" err="1" smtClean="0"/>
              <a:t>크기순으로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1" y="3346054"/>
            <a:ext cx="7361826" cy="9374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1" y="4998574"/>
            <a:ext cx="3977811" cy="6471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708" y="5826521"/>
            <a:ext cx="11143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 파일을 출력하면서 우측에 종류도 함께 출력함 </a:t>
            </a:r>
            <a:r>
              <a:rPr lang="en-US" altLang="ko-KR" dirty="0" smtClean="0"/>
              <a:t>(/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, *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 @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파일내용 보기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7"/>
          <a:stretch/>
        </p:blipFill>
        <p:spPr>
          <a:xfrm>
            <a:off x="375781" y="1325659"/>
            <a:ext cx="7299753" cy="30538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60792" y="5085302"/>
            <a:ext cx="10780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smtClean="0"/>
              <a:t>at </a:t>
            </a:r>
            <a:r>
              <a:rPr lang="en-US" altLang="ko-KR" dirty="0" smtClean="0"/>
              <a:t>filename : </a:t>
            </a:r>
            <a:r>
              <a:rPr lang="ko-KR" altLang="en-US" dirty="0" smtClean="0"/>
              <a:t>파일 내용을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그대로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smtClean="0"/>
              <a:t>at </a:t>
            </a:r>
            <a:r>
              <a:rPr lang="en-US" altLang="ko-KR" dirty="0" smtClean="0"/>
              <a:t>filename | more : </a:t>
            </a:r>
            <a:r>
              <a:rPr lang="ko-KR" altLang="en-US" dirty="0" smtClean="0"/>
              <a:t>화면단위로 끊어서 출력해주는 명령어로 마지막 줄에 </a:t>
            </a:r>
            <a:r>
              <a:rPr lang="ko-KR" altLang="en-US" dirty="0" err="1" smtClean="0"/>
              <a:t>개행이</a:t>
            </a:r>
            <a:r>
              <a:rPr lang="ko-KR" altLang="en-US" dirty="0" smtClean="0"/>
              <a:t> 들어간 것처럼 보임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smtClean="0"/>
              <a:t>at </a:t>
            </a:r>
            <a:r>
              <a:rPr lang="en-US" altLang="ko-KR" dirty="0" smtClean="0"/>
              <a:t>filename | less: </a:t>
            </a:r>
            <a:r>
              <a:rPr lang="ko-KR" altLang="en-US" dirty="0" smtClean="0"/>
              <a:t>파일을 출력하고 이동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나가기 </a:t>
            </a:r>
            <a:r>
              <a:rPr lang="en-US" altLang="ko-KR" dirty="0" smtClean="0"/>
              <a:t>: q)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70" y="1229407"/>
            <a:ext cx="30765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파일내용 보기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82"/>
          <a:stretch/>
        </p:blipFill>
        <p:spPr>
          <a:xfrm>
            <a:off x="1785378" y="1299410"/>
            <a:ext cx="8731121" cy="30319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74260" y="5133429"/>
            <a:ext cx="615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</a:t>
            </a:r>
            <a:r>
              <a:rPr lang="en-US" altLang="ko-KR" smtClean="0"/>
              <a:t>ead </a:t>
            </a:r>
            <a:r>
              <a:rPr lang="en-US" altLang="ko-KR" dirty="0" smtClean="0"/>
              <a:t>–n filename : </a:t>
            </a:r>
            <a:r>
              <a:rPr lang="ko-KR" altLang="en-US" dirty="0" smtClean="0"/>
              <a:t>파일 내용 </a:t>
            </a:r>
            <a:r>
              <a:rPr lang="ko-KR" altLang="en-US" dirty="0" err="1" smtClean="0"/>
              <a:t>첫줄부터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줄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en-US" altLang="ko-KR" smtClean="0"/>
              <a:t>ail </a:t>
            </a:r>
            <a:r>
              <a:rPr lang="en-US" altLang="ko-KR" dirty="0" smtClean="0"/>
              <a:t>–n filename : </a:t>
            </a:r>
            <a:r>
              <a:rPr lang="ko-KR" altLang="en-US" dirty="0" smtClean="0"/>
              <a:t>파일 내용 </a:t>
            </a:r>
            <a:r>
              <a:rPr lang="ko-KR" altLang="en-US" dirty="0" err="1" smtClean="0"/>
              <a:t>마지막줄부터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파일내용 보기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6" y="1032393"/>
            <a:ext cx="6037671" cy="1646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3154" r="40094" b="17045"/>
          <a:stretch/>
        </p:blipFill>
        <p:spPr>
          <a:xfrm>
            <a:off x="375781" y="873865"/>
            <a:ext cx="4199188" cy="2439879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3" idx="1"/>
          </p:cNvCxnSpPr>
          <p:nvPr/>
        </p:nvCxnSpPr>
        <p:spPr>
          <a:xfrm>
            <a:off x="4574969" y="1855712"/>
            <a:ext cx="12551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9"/>
          <a:stretch/>
        </p:blipFill>
        <p:spPr>
          <a:xfrm>
            <a:off x="502435" y="3567756"/>
            <a:ext cx="4072534" cy="22969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74" y="3326093"/>
            <a:ext cx="4886313" cy="261329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574968" y="4716211"/>
            <a:ext cx="1830806" cy="2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>
            <a:off x="2302912" y="3163144"/>
            <a:ext cx="235790" cy="404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20807" y="2849554"/>
            <a:ext cx="743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en-US" altLang="ko-KR" smtClean="0"/>
              <a:t>ail </a:t>
            </a:r>
            <a:r>
              <a:rPr lang="en-US" altLang="ko-KR" dirty="0" smtClean="0"/>
              <a:t>–f filename : </a:t>
            </a:r>
            <a:r>
              <a:rPr lang="ko-KR" altLang="en-US" dirty="0" smtClean="0"/>
              <a:t>기존 파일에 새로운 내용이 추가 및 저장되면 해당 내용을 실시간으로 끌어와서 출력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05774" y="4365263"/>
            <a:ext cx="4342437" cy="1574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7075" y="5506008"/>
            <a:ext cx="2822610" cy="279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04" y="2396790"/>
            <a:ext cx="6152148" cy="1212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파일 다루기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837255" y="3761553"/>
            <a:ext cx="8653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</a:t>
            </a:r>
            <a:r>
              <a:rPr lang="en-US" altLang="ko-KR" smtClean="0"/>
              <a:t>v </a:t>
            </a:r>
            <a:r>
              <a:rPr lang="ko-KR" altLang="en-US" dirty="0" smtClean="0"/>
              <a:t>파일명 파일명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 이름에서 오른쪽 이름으로 변경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876" y="4291306"/>
            <a:ext cx="7023397" cy="1467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69037" y="5991408"/>
            <a:ext cx="8390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</a:t>
            </a:r>
            <a:r>
              <a:rPr lang="en-US" altLang="ko-KR" smtClean="0"/>
              <a:t>v </a:t>
            </a:r>
            <a:r>
              <a:rPr lang="ko-KR" altLang="en-US" dirty="0" smtClean="0"/>
              <a:t>파일명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혹은 하위 </a:t>
            </a:r>
            <a:r>
              <a:rPr lang="ko-KR" altLang="en-US" dirty="0" err="1" smtClean="0"/>
              <a:t>디렉토리명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파일명을 가진 파일을 입력한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옮김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578" y="1076104"/>
            <a:ext cx="5375197" cy="2891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929" y="1414973"/>
            <a:ext cx="4790497" cy="7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436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0316 리눅스 3강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50</cp:revision>
  <dcterms:created xsi:type="dcterms:W3CDTF">2021-03-15T04:59:49Z</dcterms:created>
  <dcterms:modified xsi:type="dcterms:W3CDTF">2021-03-17T06:37:20Z</dcterms:modified>
</cp:coreProperties>
</file>