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0317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 smtClean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kopo</a:t>
            </a:r>
            <a:r>
              <a:rPr lang="en-US" altLang="ko-KR" sz="2400" b="1" dirty="0" smtClean="0"/>
              <a:t> 08 </a:t>
            </a:r>
            <a:r>
              <a:rPr lang="ko-KR" altLang="en-US" sz="2400" b="1" dirty="0" smtClean="0"/>
              <a:t>김은비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파일 찾기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1" y="860486"/>
            <a:ext cx="5819670" cy="55724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195451" y="2907450"/>
            <a:ext cx="58015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1F1F"/>
                </a:solidFill>
                <a:latin typeface="맑은 고딕" pitchFamily="50" charset="-127"/>
              </a:rPr>
              <a:t>find / |grep </a:t>
            </a:r>
            <a:r>
              <a:rPr lang="en-US" altLang="ko-KR" dirty="0" err="1" smtClean="0">
                <a:solidFill>
                  <a:srgbClr val="221F1F"/>
                </a:solidFill>
                <a:latin typeface="맑은 고딕" pitchFamily="50" charset="-127"/>
              </a:rPr>
              <a:t>abc</a:t>
            </a:r>
            <a:r>
              <a:rPr lang="en-US" altLang="ko-KR" dirty="0" smtClean="0">
                <a:solidFill>
                  <a:srgbClr val="221F1F"/>
                </a:solidFill>
                <a:latin typeface="맑은 고딕" pitchFamily="50" charset="-127"/>
              </a:rPr>
              <a:t>: </a:t>
            </a:r>
            <a:r>
              <a:rPr lang="ko-KR" altLang="en-US" dirty="0" smtClean="0">
                <a:solidFill>
                  <a:srgbClr val="221F1F"/>
                </a:solidFill>
                <a:latin typeface="맑은 고딕" pitchFamily="50" charset="-127"/>
              </a:rPr>
              <a:t>파일을 읽어 들일 때</a:t>
            </a:r>
            <a:r>
              <a:rPr lang="en-US" altLang="ko-KR" dirty="0" smtClean="0">
                <a:solidFill>
                  <a:srgbClr val="221F1F"/>
                </a:solidFill>
                <a:latin typeface="맑은 고딕" pitchFamily="50" charset="-127"/>
              </a:rPr>
              <a:t>,</a:t>
            </a:r>
          </a:p>
          <a:p>
            <a:r>
              <a:rPr lang="ko-KR" altLang="en-US" dirty="0" smtClean="0">
                <a:solidFill>
                  <a:srgbClr val="221F1F"/>
                </a:solidFill>
                <a:latin typeface="맑은 고딕" pitchFamily="50" charset="-127"/>
              </a:rPr>
              <a:t>접근 권한이 없는 파일도 있으므로 </a:t>
            </a:r>
            <a:r>
              <a:rPr lang="en-US" altLang="ko-KR" dirty="0" err="1" smtClean="0">
                <a:solidFill>
                  <a:srgbClr val="221F1F"/>
                </a:solidFill>
                <a:latin typeface="맑은 고딕" pitchFamily="50" charset="-127"/>
              </a:rPr>
              <a:t>sudo</a:t>
            </a:r>
            <a:r>
              <a:rPr lang="ko-KR" altLang="en-US" dirty="0" smtClean="0">
                <a:solidFill>
                  <a:srgbClr val="221F1F"/>
                </a:solidFill>
                <a:latin typeface="맑은 고딕" pitchFamily="50" charset="-127"/>
              </a:rPr>
              <a:t>를 붙어주어야</a:t>
            </a:r>
            <a:endParaRPr lang="en-US" altLang="ko-KR" dirty="0" smtClean="0">
              <a:solidFill>
                <a:srgbClr val="221F1F"/>
              </a:solidFill>
              <a:latin typeface="맑은 고딕" pitchFamily="50" charset="-127"/>
            </a:endParaRPr>
          </a:p>
          <a:p>
            <a:r>
              <a:rPr lang="ko-KR" altLang="en-US" dirty="0" smtClean="0">
                <a:solidFill>
                  <a:srgbClr val="221F1F"/>
                </a:solidFill>
                <a:latin typeface="맑은 고딕" pitchFamily="50" charset="-127"/>
              </a:rPr>
              <a:t>수월하게 찾아</a:t>
            </a:r>
            <a:r>
              <a:rPr lang="en-US" altLang="ko-KR" dirty="0">
                <a:solidFill>
                  <a:srgbClr val="221F1F"/>
                </a:solidFill>
                <a:latin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221F1F"/>
                </a:solidFill>
                <a:latin typeface="맑은 고딕" pitchFamily="50" charset="-127"/>
              </a:rPr>
              <a:t>list up </a:t>
            </a:r>
            <a:r>
              <a:rPr lang="ko-KR" altLang="en-US" dirty="0" smtClean="0">
                <a:solidFill>
                  <a:srgbClr val="221F1F"/>
                </a:solidFill>
                <a:latin typeface="맑은 고딕" pitchFamily="50" charset="-127"/>
              </a:rPr>
              <a:t>할 수 있다</a:t>
            </a:r>
            <a:endParaRPr lang="en-US" altLang="ko-KR" dirty="0" smtClean="0">
              <a:solidFill>
                <a:srgbClr val="221F1F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73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137" y="2830418"/>
            <a:ext cx="7688179" cy="7938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087" y="1750833"/>
            <a:ext cx="7705229" cy="8635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파일 찾기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56704" y="4675075"/>
            <a:ext cx="943399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find . –</a:t>
            </a:r>
            <a:r>
              <a:rPr lang="en-US" altLang="ko-KR" dirty="0" err="1" smtClean="0"/>
              <a:t>mtime</a:t>
            </a:r>
            <a:r>
              <a:rPr lang="en-US" altLang="ko-KR" dirty="0" smtClean="0"/>
              <a:t> 14 –print :  14</a:t>
            </a:r>
            <a:r>
              <a:rPr lang="ko-KR" altLang="en-US" dirty="0" smtClean="0"/>
              <a:t>일 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날짜 특정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디렉토리에서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수정한 파일을 찾기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결과값 출력되지 않음</a:t>
            </a:r>
            <a:r>
              <a:rPr lang="en-US" altLang="ko-KR" dirty="0" smtClean="0"/>
              <a:t>( 14</a:t>
            </a:r>
            <a:r>
              <a:rPr lang="ko-KR" altLang="en-US" dirty="0" smtClean="0"/>
              <a:t>일 전에 </a:t>
            </a:r>
            <a:r>
              <a:rPr lang="ko-KR" altLang="en-US" dirty="0" err="1" smtClean="0"/>
              <a:t>리눅스를</a:t>
            </a:r>
            <a:r>
              <a:rPr lang="ko-KR" altLang="en-US" dirty="0" smtClean="0"/>
              <a:t> 사용하지 않았기 때문에</a:t>
            </a:r>
            <a:r>
              <a:rPr lang="en-US" altLang="ko-KR" dirty="0" smtClean="0"/>
              <a:t>,,)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find / -name abc.txt : /(root)</a:t>
            </a:r>
            <a:r>
              <a:rPr lang="ko-KR" altLang="en-US" dirty="0" err="1" smtClean="0"/>
              <a:t>디렉토리부터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하위디렉토리까지</a:t>
            </a:r>
            <a:r>
              <a:rPr lang="ko-KR" altLang="en-US" dirty="0" smtClean="0"/>
              <a:t> 탐색하여</a:t>
            </a:r>
            <a:endParaRPr lang="en-US" altLang="ko-KR" dirty="0" smtClean="0"/>
          </a:p>
          <a:p>
            <a:r>
              <a:rPr lang="en-US" altLang="ko-KR" dirty="0" smtClean="0"/>
              <a:t>abc.txt</a:t>
            </a:r>
            <a:r>
              <a:rPr lang="ko-KR" altLang="en-US" dirty="0" smtClean="0"/>
              <a:t>이름을 가진 파일의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찾기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08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14" y="1297907"/>
            <a:ext cx="8258215" cy="36270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파일 찾기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73577" y="5444841"/>
            <a:ext cx="699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find . \( -name ‘*.c’ –o –name ‘*.txt’ \)</a:t>
            </a:r>
          </a:p>
          <a:p>
            <a:r>
              <a:rPr lang="en-US" altLang="ko-KR" dirty="0" smtClean="0"/>
              <a:t>: -o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or</a:t>
            </a:r>
            <a:r>
              <a:rPr lang="ko-KR" altLang="en-US" dirty="0" smtClean="0"/>
              <a:t>의 의미로 이름에 </a:t>
            </a:r>
            <a:r>
              <a:rPr lang="en-US" altLang="ko-KR" dirty="0" smtClean="0"/>
              <a:t>.c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.txt </a:t>
            </a:r>
            <a:r>
              <a:rPr lang="ko-KR" altLang="en-US" dirty="0" smtClean="0"/>
              <a:t>가 있는 모든 파일을 찾아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177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65" y="998033"/>
            <a:ext cx="6258798" cy="4829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tar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명령어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4608" y="6006314"/>
            <a:ext cx="10846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tar –</a:t>
            </a:r>
            <a:r>
              <a:rPr lang="en-US" altLang="ko-KR" dirty="0" err="1" smtClean="0"/>
              <a:t>cvf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tarfile</a:t>
            </a:r>
            <a:r>
              <a:rPr lang="en-US" altLang="ko-KR" dirty="0" smtClean="0"/>
              <a:t> . : </a:t>
            </a:r>
            <a:r>
              <a:rPr lang="ko-KR" altLang="en-US" dirty="0" smtClean="0"/>
              <a:t>현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있는 파일을 </a:t>
            </a:r>
            <a:r>
              <a:rPr lang="en-US" altLang="ko-KR" dirty="0" err="1" smtClean="0"/>
              <a:t>tarfile</a:t>
            </a:r>
            <a:r>
              <a:rPr lang="ko-KR" altLang="en-US" dirty="0" smtClean="0"/>
              <a:t>이라는 파일을 생성하여 묶고 그 과정을 </a:t>
            </a:r>
            <a:r>
              <a:rPr lang="ko-KR" altLang="en-US" dirty="0" err="1" smtClean="0"/>
              <a:t>리스트업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387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27" y="882997"/>
            <a:ext cx="6786099" cy="4924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tar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명령어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0050" y="6022356"/>
            <a:ext cx="682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tar –</a:t>
            </a:r>
            <a:r>
              <a:rPr lang="en-US" altLang="ko-KR" dirty="0" err="1" smtClean="0"/>
              <a:t>tvf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tarfile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tarfile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있는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의 정보를 모두 </a:t>
            </a:r>
            <a:r>
              <a:rPr lang="ko-KR" altLang="en-US" dirty="0" err="1" smtClean="0"/>
              <a:t>리스트업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954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8" y="893244"/>
            <a:ext cx="6267631" cy="5108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781" y="2505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tar </a:t>
            </a:r>
            <a:r>
              <a:rPr lang="ko-KR" altLang="en-US" b="1" smtClean="0">
                <a:solidFill>
                  <a:schemeClr val="bg1">
                    <a:lumMod val="65000"/>
                  </a:schemeClr>
                </a:solidFill>
              </a:rPr>
              <a:t>명령어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19419" y="6118608"/>
            <a:ext cx="7557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tar –</a:t>
            </a:r>
            <a:r>
              <a:rPr lang="en-US" altLang="ko-KR" dirty="0" err="1" smtClean="0"/>
              <a:t>rvf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tarfile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reverse.c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새로 생성한 </a:t>
            </a:r>
            <a:r>
              <a:rPr lang="en-US" altLang="ko-KR" dirty="0" err="1" smtClean="0"/>
              <a:t>reverse.c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tarfile</a:t>
            </a:r>
            <a:r>
              <a:rPr lang="ko-KR" altLang="en-US" dirty="0" smtClean="0"/>
              <a:t>에 추가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796158" y="1130967"/>
            <a:ext cx="3572558" cy="5374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96158" y="5765863"/>
            <a:ext cx="909568" cy="236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7" idx="1"/>
            <a:endCxn id="8" idx="1"/>
          </p:cNvCxnSpPr>
          <p:nvPr/>
        </p:nvCxnSpPr>
        <p:spPr>
          <a:xfrm rot="10800000" flipV="1">
            <a:off x="2796158" y="1399673"/>
            <a:ext cx="12700" cy="4484254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63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tar </a:t>
            </a:r>
            <a:r>
              <a:rPr lang="ko-KR" altLang="en-US" b="1" smtClean="0">
                <a:solidFill>
                  <a:schemeClr val="bg1">
                    <a:lumMod val="65000"/>
                  </a:schemeClr>
                </a:solidFill>
              </a:rPr>
              <a:t>명령어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95"/>
          <a:stretch/>
        </p:blipFill>
        <p:spPr>
          <a:xfrm>
            <a:off x="375781" y="999249"/>
            <a:ext cx="4180177" cy="53728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01" y="1172236"/>
            <a:ext cx="6230219" cy="13051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01" y="2985489"/>
            <a:ext cx="4734586" cy="1400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769337" y="2241216"/>
            <a:ext cx="909568" cy="236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69337" y="4149732"/>
            <a:ext cx="909568" cy="236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69337" y="4570839"/>
            <a:ext cx="6588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tar –</a:t>
            </a:r>
            <a:r>
              <a:rPr lang="en-US" altLang="ko-KR" dirty="0" err="1" smtClean="0"/>
              <a:t>uvf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tarfile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reverse.c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tarfile</a:t>
            </a:r>
            <a:r>
              <a:rPr lang="en-US" altLang="ko-KR" dirty="0"/>
              <a:t> </a:t>
            </a:r>
            <a:r>
              <a:rPr lang="ko-KR" altLang="en-US" dirty="0" smtClean="0"/>
              <a:t>내에 있는 </a:t>
            </a:r>
            <a:r>
              <a:rPr lang="en-US" altLang="ko-KR" dirty="0" err="1" smtClean="0"/>
              <a:t>reverse.c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덮어 씌우기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tarfile</a:t>
            </a:r>
            <a:r>
              <a:rPr lang="ko-KR" altLang="en-US" dirty="0" smtClean="0"/>
              <a:t>의 목록 조회를 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나오지만 실제 부분 풀기를 하여 출력하면 바뀐 내용만 출력 된다</a:t>
            </a:r>
            <a:r>
              <a:rPr lang="en-US" altLang="ko-KR" dirty="0" smtClean="0"/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5815" y="5971005"/>
            <a:ext cx="909568" cy="401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690599" y="2359280"/>
            <a:ext cx="4078738" cy="368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8" idx="1"/>
          </p:cNvCxnSpPr>
          <p:nvPr/>
        </p:nvCxnSpPr>
        <p:spPr>
          <a:xfrm flipV="1">
            <a:off x="956146" y="4267796"/>
            <a:ext cx="3813191" cy="1978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7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tar </a:t>
            </a:r>
            <a:r>
              <a:rPr lang="ko-KR" altLang="en-US" b="1" smtClean="0">
                <a:solidFill>
                  <a:schemeClr val="bg1">
                    <a:lumMod val="65000"/>
                  </a:schemeClr>
                </a:solidFill>
              </a:rPr>
              <a:t>명령어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1" y="997496"/>
            <a:ext cx="6192114" cy="534427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758558" y="2036186"/>
            <a:ext cx="6588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tar –</a:t>
            </a:r>
            <a:r>
              <a:rPr lang="en-US" altLang="ko-KR" dirty="0" err="1" smtClean="0"/>
              <a:t>xvf</a:t>
            </a:r>
            <a:r>
              <a:rPr lang="en-US" altLang="ko-KR" dirty="0" smtClean="0"/>
              <a:t> ../</a:t>
            </a:r>
            <a:r>
              <a:rPr lang="en-US" altLang="ko-KR" dirty="0" err="1" smtClean="0"/>
              <a:t>tarfile</a:t>
            </a:r>
            <a:r>
              <a:rPr lang="en-US" altLang="ko-KR" dirty="0" smtClean="0"/>
              <a:t>:</a:t>
            </a:r>
          </a:p>
          <a:p>
            <a:r>
              <a:rPr lang="en-US" altLang="ko-KR" dirty="0" err="1" smtClean="0"/>
              <a:t>tarfile</a:t>
            </a:r>
            <a:r>
              <a:rPr lang="ko-KR" altLang="en-US" dirty="0" smtClean="0"/>
              <a:t>의 경로를 적어주면 해당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있는</a:t>
            </a:r>
            <a:endParaRPr lang="en-US" altLang="ko-KR" dirty="0" smtClean="0"/>
          </a:p>
          <a:p>
            <a:r>
              <a:rPr lang="en-US" altLang="ko-KR" dirty="0" err="1" smtClean="0"/>
              <a:t>tarfile</a:t>
            </a:r>
            <a:r>
              <a:rPr lang="ko-KR" altLang="en-US" dirty="0" smtClean="0"/>
              <a:t>을 찾아 현재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파일을 풀어준다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460200" y="1567447"/>
            <a:ext cx="2165315" cy="229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5781" y="5971005"/>
            <a:ext cx="5896682" cy="370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92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06" y="732147"/>
            <a:ext cx="6201640" cy="2905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389" y="2184912"/>
            <a:ext cx="5268060" cy="1247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374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compress, </a:t>
            </a:r>
            <a:r>
              <a:rPr lang="en-US" altLang="ko-KR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uncompress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명령어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5241" y="3824056"/>
            <a:ext cx="101546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***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해당 명령어 사용 전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unix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많이 쓰이고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linux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에서는 잘 쓰이지 않는 명령어이기 때문에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install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먼저 필요할 수 있다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sudo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apt install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ncompress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명령어를 통해 명령어 패키지를 먼저 설치해주자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compress ac.txt &gt; </a:t>
            </a:r>
            <a:r>
              <a:rPr lang="en-US" altLang="ko-KR" dirty="0" err="1" smtClean="0"/>
              <a:t>ac.txt.Z</a:t>
            </a:r>
            <a:r>
              <a:rPr lang="en-US" altLang="ko-KR" dirty="0" smtClean="0"/>
              <a:t> (</a:t>
            </a:r>
            <a:r>
              <a:rPr lang="ko-KR" altLang="en-US" dirty="0" smtClean="0"/>
              <a:t>압축상태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이름이 다르고 내용은 같은 파일의 크기를 비교한 결과 일반 파일은 크기가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배정도 크다는 걸 알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uncompress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ac.txt.Z</a:t>
            </a:r>
            <a:r>
              <a:rPr lang="en-US" altLang="ko-KR" dirty="0" smtClean="0"/>
              <a:t> &gt; ac.txt (</a:t>
            </a:r>
            <a:r>
              <a:rPr lang="ko-KR" altLang="en-US" dirty="0" smtClean="0"/>
              <a:t>압축해제상태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다시 파일 크기를 비교하니 같은 크기임을 알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422357" y="3284555"/>
            <a:ext cx="2213809" cy="353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623997" y="3107994"/>
            <a:ext cx="2213809" cy="353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37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84" y="1350902"/>
            <a:ext cx="9359546" cy="30767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374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compress,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uncompress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명령어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17725" y="5158669"/>
            <a:ext cx="925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compress *.txt/ </a:t>
            </a:r>
            <a:r>
              <a:rPr lang="en-US" altLang="ko-KR" dirty="0" err="1" smtClean="0"/>
              <a:t>uncompress</a:t>
            </a:r>
            <a:r>
              <a:rPr lang="en-US" altLang="ko-KR" dirty="0"/>
              <a:t> </a:t>
            </a:r>
            <a:r>
              <a:rPr lang="en-US" altLang="ko-KR" dirty="0" smtClean="0"/>
              <a:t>*.Z :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형태의 파일 압축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모든 압축파일 해제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951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63793" y="5054694"/>
            <a:ext cx="9890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txt </a:t>
            </a:r>
            <a:r>
              <a:rPr lang="ko-KR" altLang="en-US" dirty="0" smtClean="0"/>
              <a:t>파일 먼저 생성 후 내용 확인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grep </a:t>
            </a:r>
            <a:r>
              <a:rPr lang="ko-KR" altLang="en-US" dirty="0" smtClean="0"/>
              <a:t>명령어를 통해 </a:t>
            </a:r>
            <a:r>
              <a:rPr lang="en-US" altLang="ko-KR" dirty="0" smtClean="0"/>
              <a:t>hello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gh</a:t>
            </a:r>
            <a:r>
              <a:rPr lang="ko-KR" altLang="en-US" dirty="0" smtClean="0"/>
              <a:t>를 찾아 출력하려 했으나 해당하는 내용이 없어 출력물 없음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23" y="1403206"/>
            <a:ext cx="9570355" cy="286813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86533" y="3735631"/>
            <a:ext cx="2428204" cy="535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5781" y="25052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파일 필터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53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00" y="816398"/>
            <a:ext cx="7477496" cy="42368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ko-KR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gzip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명령어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0590" y="5103674"/>
            <a:ext cx="10635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gzip</a:t>
            </a:r>
            <a:r>
              <a:rPr lang="en-US" altLang="ko-KR" dirty="0" smtClean="0"/>
              <a:t> –v9 </a:t>
            </a:r>
            <a:r>
              <a:rPr lang="en-US" altLang="ko-KR" dirty="0" err="1" smtClean="0"/>
              <a:t>tarfile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가장 높은 수준으로 </a:t>
            </a:r>
            <a:r>
              <a:rPr lang="en-US" altLang="ko-KR" dirty="0" err="1" smtClean="0"/>
              <a:t>tarfile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압축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gzip</a:t>
            </a:r>
            <a:r>
              <a:rPr lang="en-US" altLang="ko-KR" dirty="0" smtClean="0"/>
              <a:t> –l tarfile.gz : </a:t>
            </a:r>
            <a:r>
              <a:rPr lang="ko-KR" altLang="en-US" dirty="0" smtClean="0"/>
              <a:t>압축한 파일의 </a:t>
            </a:r>
            <a:r>
              <a:rPr lang="ko-KR" altLang="en-US" dirty="0" err="1" smtClean="0"/>
              <a:t>압축시</a:t>
            </a:r>
            <a:r>
              <a:rPr lang="ko-KR" altLang="en-US" dirty="0" smtClean="0"/>
              <a:t> 파일 크기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해제시</a:t>
            </a:r>
            <a:r>
              <a:rPr lang="ko-KR" altLang="en-US" dirty="0" smtClean="0"/>
              <a:t> 파일 크기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해제시</a:t>
            </a:r>
            <a:r>
              <a:rPr lang="ko-KR" altLang="en-US" dirty="0" smtClean="0"/>
              <a:t> 파일 명 등을 보여줌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gzip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vd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tarfile</a:t>
            </a:r>
            <a:r>
              <a:rPr lang="en-US" altLang="ko-KR" dirty="0" smtClean="0"/>
              <a:t> (= </a:t>
            </a:r>
            <a:r>
              <a:rPr lang="en-US" altLang="ko-KR" dirty="0" err="1"/>
              <a:t>gunzip</a:t>
            </a:r>
            <a:r>
              <a:rPr lang="en-US" altLang="ko-KR" dirty="0"/>
              <a:t> </a:t>
            </a:r>
            <a:r>
              <a:rPr lang="en-US" altLang="ko-KR" dirty="0" err="1"/>
              <a:t>tarfile</a:t>
            </a:r>
            <a:r>
              <a:rPr lang="en-US" altLang="ko-KR" dirty="0"/>
              <a:t> </a:t>
            </a:r>
            <a:r>
              <a:rPr lang="en-US" altLang="ko-KR" dirty="0" smtClean="0"/>
              <a:t>): tarfile.gz</a:t>
            </a:r>
            <a:r>
              <a:rPr lang="ko-KR" altLang="en-US" dirty="0" smtClean="0"/>
              <a:t>를 해제하는 명령어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gunzip</a:t>
            </a:r>
            <a:r>
              <a:rPr lang="ko-KR" altLang="en-US" dirty="0" smtClean="0"/>
              <a:t>은 잘 쓰이지 않는다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 smtClean="0"/>
              <a:t>** </a:t>
            </a:r>
            <a:r>
              <a:rPr lang="en-US" altLang="ko-KR" dirty="0" err="1" smtClean="0"/>
              <a:t>gzip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자체도 </a:t>
            </a:r>
            <a:r>
              <a:rPr lang="en-US" altLang="ko-KR" dirty="0" smtClean="0"/>
              <a:t>tar –</a:t>
            </a:r>
            <a:r>
              <a:rPr lang="en-US" altLang="ko-KR" dirty="0" err="1" smtClean="0"/>
              <a:t>zcvf</a:t>
            </a:r>
            <a:r>
              <a:rPr lang="en-US" altLang="ko-KR" dirty="0" smtClean="0"/>
              <a:t>/ -</a:t>
            </a:r>
            <a:r>
              <a:rPr lang="en-US" altLang="ko-KR" dirty="0" err="1" smtClean="0"/>
              <a:t>zxvf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압축 해제가 가능하기 때문에 자주 쓰이지 않는다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7317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ko-KR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while;do;done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43" y="789756"/>
            <a:ext cx="6192114" cy="516327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62527" y="5953027"/>
            <a:ext cx="10498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while true; do cat aa; sleep 2; done;</a:t>
            </a:r>
          </a:p>
          <a:p>
            <a:r>
              <a:rPr lang="en-US" altLang="ko-KR" dirty="0" smtClean="0"/>
              <a:t>aa</a:t>
            </a:r>
            <a:r>
              <a:rPr lang="ko-KR" altLang="en-US" dirty="0" smtClean="0"/>
              <a:t>파일 읽기를 매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초동안</a:t>
            </a:r>
            <a:r>
              <a:rPr lang="ko-KR" altLang="en-US" dirty="0" smtClean="0"/>
              <a:t> 계속해서 실행하는 반복 명령어이며 </a:t>
            </a:r>
            <a:r>
              <a:rPr lang="en-US" altLang="ko-KR" dirty="0" err="1" smtClean="0"/>
              <a:t>ctrl+c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통해 빠져나올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1029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83582" y="5137017"/>
            <a:ext cx="1036072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grep de abc.txt :</a:t>
            </a:r>
            <a:r>
              <a:rPr lang="ko-KR" altLang="en-US" dirty="0" smtClean="0"/>
              <a:t> </a:t>
            </a:r>
            <a:r>
              <a:rPr lang="en-US" altLang="ko-KR" dirty="0" smtClean="0"/>
              <a:t>de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포함된 부분 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grep de * : de</a:t>
            </a:r>
            <a:r>
              <a:rPr lang="ko-KR" altLang="en-US" dirty="0" smtClean="0"/>
              <a:t>가 포함된 파일  모두 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grep –</a:t>
            </a:r>
            <a:r>
              <a:rPr lang="en-US" altLang="ko-KR" dirty="0" err="1" smtClean="0"/>
              <a:t>wn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abc.txt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와 완전히 일치하는 부분과 그 </a:t>
            </a:r>
            <a:r>
              <a:rPr lang="ko-KR" altLang="en-US" dirty="0" smtClean="0"/>
              <a:t>내용이 있는 줄의 번호 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grep –</a:t>
            </a:r>
            <a:r>
              <a:rPr lang="en-US" altLang="ko-KR" dirty="0" err="1" smtClean="0"/>
              <a:t>wnv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abc.txt :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와 일치하는 부분 제외하고 나머지 출력하며 라인 번호도 함께 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grep –l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abc</a:t>
            </a:r>
            <a:r>
              <a:rPr lang="en-US" altLang="ko-KR" dirty="0" smtClean="0"/>
              <a:t>.txt :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포함한 파일 출력</a:t>
            </a:r>
            <a:r>
              <a:rPr lang="en-US" altLang="ko-KR" dirty="0" smtClean="0"/>
              <a:t>, *</a:t>
            </a:r>
            <a:r>
              <a:rPr lang="ko-KR" altLang="en-US" dirty="0" smtClean="0"/>
              <a:t>를 붙이면 해당하는 모든 파일 리스트 출력</a:t>
            </a:r>
            <a:endParaRPr lang="en-US" altLang="ko-KR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783582" y="1039207"/>
            <a:ext cx="7591976" cy="4097810"/>
            <a:chOff x="1649395" y="865286"/>
            <a:chExt cx="8681720" cy="46860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395" y="865286"/>
              <a:ext cx="8681720" cy="468600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3411123" y="2548516"/>
              <a:ext cx="2428204" cy="1786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11123" y="1278518"/>
              <a:ext cx="1690266" cy="1813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34959" y="1685984"/>
              <a:ext cx="1690266" cy="1813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11123" y="2988281"/>
              <a:ext cx="2428204" cy="1786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06851" y="4269672"/>
              <a:ext cx="2428204" cy="1786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06851" y="4674466"/>
              <a:ext cx="1690266" cy="1813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5781" y="25052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파일 필터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045" y="3539509"/>
            <a:ext cx="6488060" cy="7253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7648463" y="3539509"/>
            <a:ext cx="3661221" cy="358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60127" y="4350532"/>
            <a:ext cx="4031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보통 파이프와 함께 명령어 뒤쪽에</a:t>
            </a:r>
            <a:endParaRPr lang="en-US" altLang="ko-KR" dirty="0" smtClean="0"/>
          </a:p>
          <a:p>
            <a:r>
              <a:rPr lang="ko-KR" altLang="en-US" dirty="0" smtClean="0"/>
              <a:t>오는 식으로 많이 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180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1" y="840697"/>
            <a:ext cx="9376056" cy="36344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파일 필터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54" y="4386881"/>
            <a:ext cx="7636862" cy="15647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41247" y="6063915"/>
            <a:ext cx="8430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ps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| grep apache; http ; </a:t>
            </a:r>
            <a:r>
              <a:rPr lang="en-US" altLang="ko-KR" dirty="0" err="1" smtClean="0"/>
              <a:t>ssh</a:t>
            </a:r>
            <a:endParaRPr lang="en-US" altLang="ko-KR" dirty="0"/>
          </a:p>
          <a:p>
            <a:r>
              <a:rPr lang="en-US" altLang="ko-KR" dirty="0" smtClean="0"/>
              <a:t>:</a:t>
            </a:r>
            <a:r>
              <a:rPr lang="ko-KR" altLang="en-US" dirty="0" smtClean="0"/>
              <a:t>현재 실행되는 모든 프로세스 중 </a:t>
            </a:r>
            <a:r>
              <a:rPr lang="en-US" altLang="ko-KR" dirty="0" smtClean="0"/>
              <a:t>apache, http,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에 대한 내용을 찾아 </a:t>
            </a:r>
            <a:r>
              <a:rPr lang="ko-KR" altLang="en-US" dirty="0" err="1" smtClean="0"/>
              <a:t>리스트업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727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69" y="906091"/>
            <a:ext cx="7659430" cy="5013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파일 필터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9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파일 비교정렬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7" y="1715193"/>
            <a:ext cx="11081074" cy="17819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8293" y="4186989"/>
            <a:ext cx="1044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cmp</a:t>
            </a:r>
            <a:r>
              <a:rPr lang="en-US" altLang="ko-KR" dirty="0" smtClean="0"/>
              <a:t> filename 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은  두 파일을 비교하여 다른 글자의 수를 바이트와 라인 수로 표현해 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226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781" y="2505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파일 비교정렬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39346" y="5374105"/>
            <a:ext cx="7255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diff a  b 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cmp</a:t>
            </a:r>
            <a:r>
              <a:rPr lang="ko-KR" altLang="en-US" dirty="0" smtClean="0"/>
              <a:t>와 다르게 어디에서 어떻게 다른지 도 나타내줌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 : change, a: add, d: </a:t>
            </a:r>
            <a:r>
              <a:rPr lang="en-US" altLang="ko-KR" dirty="0" err="1" smtClean="0"/>
              <a:t>delet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는 왼쪽 데이터 값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오른쪽 데이터 값에 대한 내용을 의미한다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432" y="486830"/>
            <a:ext cx="5515251" cy="29316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31422"/>
          <a:stretch/>
        </p:blipFill>
        <p:spPr>
          <a:xfrm>
            <a:off x="922287" y="908435"/>
            <a:ext cx="3734415" cy="1770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87" y="2842969"/>
            <a:ext cx="3531269" cy="24195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924" y="2889659"/>
            <a:ext cx="4967038" cy="22736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223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67325" y="5652247"/>
            <a:ext cx="9657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-</a:t>
            </a:r>
            <a:r>
              <a:rPr lang="en-US" altLang="ko-KR" dirty="0" err="1"/>
              <a:t>Dflag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 err="1"/>
              <a:t>ifndef</a:t>
            </a:r>
            <a:r>
              <a:rPr lang="en-US" altLang="ko-KR" dirty="0"/>
              <a:t>(</a:t>
            </a:r>
            <a:r>
              <a:rPr lang="ko-KR" altLang="en-US" dirty="0"/>
              <a:t>왼쪽 값</a:t>
            </a:r>
            <a:r>
              <a:rPr lang="en-US" altLang="ko-KR" dirty="0"/>
              <a:t>) else(</a:t>
            </a:r>
            <a:r>
              <a:rPr lang="en-US" altLang="ko-KR" dirty="0" err="1"/>
              <a:t>ifndef</a:t>
            </a:r>
            <a:r>
              <a:rPr lang="ko-KR" altLang="en-US" dirty="0"/>
              <a:t>에 대해 다른 값 표시</a:t>
            </a:r>
            <a:r>
              <a:rPr lang="en-US" altLang="ko-KR" dirty="0"/>
              <a:t>) </a:t>
            </a:r>
            <a:r>
              <a:rPr lang="en-US" altLang="ko-KR" dirty="0" err="1"/>
              <a:t>endif</a:t>
            </a:r>
            <a:r>
              <a:rPr lang="en-US" altLang="ko-KR" dirty="0"/>
              <a:t>(</a:t>
            </a:r>
            <a:r>
              <a:rPr lang="ko-KR" altLang="en-US" dirty="0"/>
              <a:t>다른 부분 비교 종료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ifdef</a:t>
            </a:r>
            <a:r>
              <a:rPr lang="en-US" altLang="ko-KR" dirty="0"/>
              <a:t>(</a:t>
            </a:r>
            <a:r>
              <a:rPr lang="ko-KR" altLang="en-US" dirty="0"/>
              <a:t>왼쪽에 없는 오른쪽에 추가된 값</a:t>
            </a:r>
            <a:r>
              <a:rPr lang="en-US" altLang="ko-KR" dirty="0"/>
              <a:t>) </a:t>
            </a:r>
            <a:r>
              <a:rPr lang="ko-KR" altLang="en-US" dirty="0"/>
              <a:t>으로 비교 값을 나타내줌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66" y="943478"/>
            <a:ext cx="6102517" cy="44091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파일 비교정렬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780" y="1412541"/>
            <a:ext cx="5113796" cy="34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1" y="1109663"/>
            <a:ext cx="5271040" cy="54385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파일 비교정렬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02912" y="4612671"/>
            <a:ext cx="392162" cy="248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4427" y="4860758"/>
            <a:ext cx="239762" cy="930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53732" y="2542674"/>
            <a:ext cx="1803867" cy="2005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5782" y="2673930"/>
            <a:ext cx="218646" cy="967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60557" y="3641558"/>
            <a:ext cx="190138" cy="160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6163" y="3748727"/>
            <a:ext cx="238264" cy="863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43430" y="2642937"/>
            <a:ext cx="50133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기본적으로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는 첫 번째 필드를 기준으로 오름차순 정렬을  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-r</a:t>
            </a:r>
            <a:r>
              <a:rPr lang="ko-KR" altLang="en-US" dirty="0" smtClean="0"/>
              <a:t>을 붙이면 역순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내림차순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kn</a:t>
            </a:r>
            <a:r>
              <a:rPr lang="ko-KR" altLang="en-US" dirty="0" smtClean="0"/>
              <a:t>은 띄어쓰기 기준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항목을 기준으로 정렬을 하도록 </a:t>
            </a:r>
            <a:r>
              <a:rPr lang="ko-KR" altLang="en-US" dirty="0"/>
              <a:t>선</a:t>
            </a:r>
            <a:r>
              <a:rPr lang="ko-KR" altLang="en-US" dirty="0" smtClean="0"/>
              <a:t>택하는 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6026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746</Words>
  <Application>Microsoft Office PowerPoint</Application>
  <PresentationFormat>와이드스크린</PresentationFormat>
  <Paragraphs>79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0317 리눅스 4강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70</cp:revision>
  <dcterms:created xsi:type="dcterms:W3CDTF">2021-03-15T04:59:49Z</dcterms:created>
  <dcterms:modified xsi:type="dcterms:W3CDTF">2021-03-17T10:01:51Z</dcterms:modified>
</cp:coreProperties>
</file>