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66" r:id="rId18"/>
    <p:sldId id="267" r:id="rId19"/>
    <p:sldId id="270" r:id="rId20"/>
    <p:sldId id="268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0318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75" y="948057"/>
            <a:ext cx="7670626" cy="4041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상대모드 실습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989375" y="5317300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셋팅값은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-r–- &gt;&gt; g-w : group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권한을 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결과값  </a:t>
            </a:r>
            <a:r>
              <a:rPr lang="en-US" altLang="ko-KR" dirty="0" smtClean="0">
                <a:sym typeface="Wingdings" panose="05000000000000000000" pitchFamily="2" charset="2"/>
              </a:rPr>
              <a:t>: -</a:t>
            </a:r>
            <a:r>
              <a:rPr lang="en-US" altLang="ko-KR" dirty="0" err="1" smtClean="0">
                <a:sym typeface="Wingdings" panose="05000000000000000000" pitchFamily="2" charset="2"/>
              </a:rPr>
              <a:t>rw</a:t>
            </a:r>
            <a:r>
              <a:rPr lang="en-US" altLang="ko-KR" dirty="0" smtClean="0">
                <a:sym typeface="Wingdings" panose="05000000000000000000" pitchFamily="2" charset="2"/>
              </a:rPr>
              <a:t>-r—r--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60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상대모드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9" y="1485304"/>
            <a:ext cx="10522700" cy="30064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85309" y="5034075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전 </a:t>
            </a:r>
            <a:r>
              <a:rPr lang="en-US" altLang="ko-KR" dirty="0" smtClean="0">
                <a:sym typeface="Wingdings" panose="05000000000000000000" pitchFamily="2" charset="2"/>
              </a:rPr>
              <a:t>–</a:t>
            </a:r>
            <a:r>
              <a:rPr lang="en-US" altLang="ko-KR" dirty="0" err="1" smtClean="0">
                <a:sym typeface="Wingdings" panose="05000000000000000000" pitchFamily="2" charset="2"/>
              </a:rPr>
              <a:t>rw</a:t>
            </a:r>
            <a:r>
              <a:rPr lang="en-US" altLang="ko-KR" dirty="0" smtClean="0">
                <a:sym typeface="Wingdings" panose="05000000000000000000" pitchFamily="2" charset="2"/>
              </a:rPr>
              <a:t>-r—r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g+wx</a:t>
            </a:r>
            <a:r>
              <a:rPr lang="en-US" altLang="ko-KR" dirty="0" smtClean="0"/>
              <a:t> : group</a:t>
            </a:r>
            <a:r>
              <a:rPr lang="ko-KR" altLang="en-US" dirty="0" smtClean="0"/>
              <a:t>에서 쓰기와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권한을 부여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결과값  </a:t>
            </a:r>
            <a:r>
              <a:rPr lang="en-US" altLang="ko-KR" dirty="0" smtClean="0">
                <a:sym typeface="Wingdings" panose="05000000000000000000" pitchFamily="2" charset="2"/>
              </a:rPr>
              <a:t>: -</a:t>
            </a:r>
            <a:r>
              <a:rPr lang="en-US" altLang="ko-KR" dirty="0" err="1" smtClean="0">
                <a:sym typeface="Wingdings" panose="05000000000000000000" pitchFamily="2" charset="2"/>
              </a:rPr>
              <a:t>rw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n-US" altLang="ko-KR" dirty="0" err="1" smtClean="0">
                <a:sym typeface="Wingdings" panose="05000000000000000000" pitchFamily="2" charset="2"/>
              </a:rPr>
              <a:t>rwxr</a:t>
            </a:r>
            <a:r>
              <a:rPr lang="en-US" altLang="ko-KR" dirty="0" smtClean="0">
                <a:sym typeface="Wingdings" panose="05000000000000000000" pitchFamily="2" charset="2"/>
              </a:rPr>
              <a:t>--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67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상대모드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09" y="1775814"/>
            <a:ext cx="9275479" cy="25715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44677" y="4729275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전 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 err="1" smtClean="0">
                <a:sym typeface="Wingdings" panose="05000000000000000000" pitchFamily="2" charset="2"/>
              </a:rPr>
              <a:t>rw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n-US" altLang="ko-KR" dirty="0" err="1" smtClean="0">
                <a:sym typeface="Wingdings" panose="05000000000000000000" pitchFamily="2" charset="2"/>
              </a:rPr>
              <a:t>rwxr</a:t>
            </a:r>
            <a:r>
              <a:rPr lang="en-US" altLang="ko-KR" dirty="0" smtClean="0">
                <a:sym typeface="Wingdings" panose="05000000000000000000" pitchFamily="2" charset="2"/>
              </a:rPr>
              <a:t>-- </a:t>
            </a:r>
            <a:r>
              <a:rPr lang="en-US" altLang="ko-KR" dirty="0" smtClean="0"/>
              <a:t>&gt;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+x</a:t>
            </a:r>
            <a:r>
              <a:rPr lang="en-US" altLang="ko-KR" dirty="0" smtClean="0"/>
              <a:t> : a(all) </a:t>
            </a:r>
            <a:r>
              <a:rPr lang="ko-KR" altLang="en-US" dirty="0" smtClean="0"/>
              <a:t>모든 사용자와 </a:t>
            </a:r>
            <a:r>
              <a:rPr lang="ko-KR" altLang="en-US" dirty="0" err="1" smtClean="0"/>
              <a:t>그룹원에게</a:t>
            </a:r>
            <a:r>
              <a:rPr lang="ko-KR" altLang="en-US" dirty="0" smtClean="0"/>
              <a:t> 실행권한을 부여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결과값  </a:t>
            </a:r>
            <a:r>
              <a:rPr lang="en-US" altLang="ko-KR" dirty="0" smtClean="0">
                <a:sym typeface="Wingdings" panose="05000000000000000000" pitchFamily="2" charset="2"/>
              </a:rPr>
              <a:t>: -</a:t>
            </a:r>
            <a:r>
              <a:rPr lang="en-US" altLang="ko-KR" dirty="0" err="1" smtClean="0">
                <a:sym typeface="Wingdings" panose="05000000000000000000" pitchFamily="2" charset="2"/>
              </a:rPr>
              <a:t>rwxrwxr</a:t>
            </a:r>
            <a:r>
              <a:rPr lang="en-US" altLang="ko-KR" dirty="0" smtClean="0">
                <a:sym typeface="Wingdings" panose="05000000000000000000" pitchFamily="2" charset="2"/>
              </a:rPr>
              <a:t>-x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605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상대모드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05" y="1371637"/>
            <a:ext cx="9285689" cy="4747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05" y="1755466"/>
            <a:ext cx="9285689" cy="22577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44677" y="4729275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전 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 err="1" smtClean="0">
                <a:sym typeface="Wingdings" panose="05000000000000000000" pitchFamily="2" charset="2"/>
              </a:rPr>
              <a:t>rwxrwxr</a:t>
            </a:r>
            <a:r>
              <a:rPr lang="en-US" altLang="ko-KR" dirty="0" smtClean="0">
                <a:sym typeface="Wingdings" panose="05000000000000000000" pitchFamily="2" charset="2"/>
              </a:rPr>
              <a:t>-x </a:t>
            </a:r>
            <a:r>
              <a:rPr lang="en-US" altLang="ko-KR" dirty="0" smtClean="0"/>
              <a:t>&gt; o-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: o(other) </a:t>
            </a:r>
            <a:r>
              <a:rPr lang="ko-KR" altLang="en-US" dirty="0" smtClean="0"/>
              <a:t>에게서 모든 권한 삭제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결과값  </a:t>
            </a:r>
            <a:r>
              <a:rPr lang="en-US" altLang="ko-KR" dirty="0">
                <a:sym typeface="Wingdings" panose="05000000000000000000" pitchFamily="2" charset="2"/>
              </a:rPr>
              <a:t>: -</a:t>
            </a:r>
            <a:r>
              <a:rPr lang="en-US" altLang="ko-KR" dirty="0" err="1" smtClean="0">
                <a:sym typeface="Wingdings" panose="05000000000000000000" pitchFamily="2" charset="2"/>
              </a:rPr>
              <a:t>rwxrwx</a:t>
            </a:r>
            <a:r>
              <a:rPr lang="en-US" altLang="ko-KR" dirty="0" smtClean="0">
                <a:sym typeface="Wingdings" panose="05000000000000000000" pitchFamily="2" charset="2"/>
              </a:rPr>
              <a:t>---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7335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절대모드 실습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71" y="855983"/>
            <a:ext cx="8758609" cy="45751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9318" y="5504800"/>
            <a:ext cx="1181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7 = 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(111), 6 =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-(110), 5 = r-x(101), 4 = r—(100), 3 = -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(011) , 2 = -w-(010), 1 = --x(001) , 0 = ---(000)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6434" y="5947790"/>
            <a:ext cx="5076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모드는 정해진 값에 따라 권한을 부여함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75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절대모드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71" y="927951"/>
            <a:ext cx="8036061" cy="4410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904" y="5422231"/>
            <a:ext cx="12112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553 </a:t>
            </a:r>
            <a:r>
              <a:rPr lang="ko-KR" altLang="en-US" dirty="0" smtClean="0"/>
              <a:t>이었던 이전 상태에서 </a:t>
            </a:r>
            <a:r>
              <a:rPr lang="en-US" altLang="ko-KR" dirty="0" smtClean="0"/>
              <a:t>a-x</a:t>
            </a:r>
            <a:r>
              <a:rPr lang="ko-KR" altLang="en-US" dirty="0" smtClean="0"/>
              <a:t>는 모든 사용자 및 그룹에게서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빼라는 것이므로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 모드에서는 </a:t>
            </a:r>
            <a:r>
              <a:rPr lang="en-US" altLang="ko-KR" dirty="0" smtClean="0"/>
              <a:t>442</a:t>
            </a:r>
            <a:r>
              <a:rPr lang="ko-KR" altLang="en-US" dirty="0" smtClean="0"/>
              <a:t>로 표현하여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777</a:t>
            </a:r>
            <a:r>
              <a:rPr lang="ko-KR" altLang="en-US" dirty="0" smtClean="0"/>
              <a:t>상태에서 </a:t>
            </a:r>
            <a:r>
              <a:rPr lang="en-US" altLang="ko-KR" dirty="0" smtClean="0"/>
              <a:t>a-x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666)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o-</a:t>
            </a:r>
            <a:r>
              <a:rPr lang="en-US" altLang="ko-KR" dirty="0" err="1" smtClean="0"/>
              <a:t>rwx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other</a:t>
            </a:r>
            <a:r>
              <a:rPr lang="ko-KR" altLang="en-US" dirty="0" smtClean="0"/>
              <a:t>의 모든 권한을 삭제하겠단 의미이므로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자리를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두어 전 값에 비교하여 </a:t>
            </a:r>
            <a:r>
              <a:rPr lang="en-US" altLang="ko-KR" dirty="0" smtClean="0"/>
              <a:t>440(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770)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98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절대모드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12" y="897371"/>
            <a:ext cx="7604872" cy="48457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3498" y="6020592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하위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값을 모두 바꿔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파일 권한도 </a:t>
            </a:r>
            <a:r>
              <a:rPr lang="en-US" altLang="ko-KR" dirty="0" smtClean="0"/>
              <a:t>555</a:t>
            </a:r>
            <a:r>
              <a:rPr lang="ko-KR" altLang="en-US" dirty="0" smtClean="0"/>
              <a:t>로 바뀌고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 파일 목록도 모두 </a:t>
            </a:r>
            <a:r>
              <a:rPr lang="en-US" altLang="ko-KR" dirty="0" smtClean="0"/>
              <a:t>555</a:t>
            </a:r>
            <a:r>
              <a:rPr lang="ko-KR" altLang="en-US" dirty="0" smtClean="0"/>
              <a:t>의 권한으로 변경됨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688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49" y="968777"/>
            <a:ext cx="6523662" cy="44374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78631" y="1475988"/>
            <a:ext cx="1255895" cy="208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15749" y="2382368"/>
            <a:ext cx="4435283" cy="18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15749" y="3625631"/>
            <a:ext cx="4595704" cy="19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98215" y="5612472"/>
            <a:ext cx="9158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후 </a:t>
            </a:r>
            <a:r>
              <a:rPr lang="en-US" altLang="ko-KR" dirty="0" smtClean="0"/>
              <a:t>ln </a:t>
            </a:r>
            <a:r>
              <a:rPr lang="ko-KR" altLang="en-US" dirty="0" smtClean="0"/>
              <a:t>명령어를 이용해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하드링크 파일인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l_abc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ls –al </a:t>
            </a:r>
            <a:r>
              <a:rPr lang="ko-KR" altLang="en-US" dirty="0" smtClean="0"/>
              <a:t>한 결과 파일 크기와 권한 등이 모두 원본과 동일함을 알 수 있었음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하드 링크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875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2" y="2076879"/>
            <a:ext cx="3099162" cy="1884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75" y="1132023"/>
            <a:ext cx="8108204" cy="37745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82842" y="1748704"/>
            <a:ext cx="1689032" cy="32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83645" y="3583584"/>
            <a:ext cx="1689032" cy="288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하드 링크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4280" y="5378473"/>
            <a:ext cx="9158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 </a:t>
            </a:r>
            <a:r>
              <a:rPr lang="ko-KR" altLang="en-US" dirty="0" smtClean="0"/>
              <a:t>명령어로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l_abc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모두 확인해보았을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사이즈와 블록 수도 같은데 일종의 파일 마다 할당되는 고유 번호인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마저 같은 걸 확인 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이를 미루어 보아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l_abc</a:t>
            </a:r>
            <a:r>
              <a:rPr lang="ko-KR" altLang="en-US" dirty="0" smtClean="0"/>
              <a:t>는 이름만 다른 동일한 파일임을 알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62337" y="1564037"/>
            <a:ext cx="175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출력결과물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61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9453" y="1102572"/>
            <a:ext cx="7538977" cy="4913216"/>
            <a:chOff x="2296590" y="958193"/>
            <a:chExt cx="7538977" cy="49132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590" y="958193"/>
              <a:ext cx="7538976" cy="75507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591" y="1713270"/>
              <a:ext cx="7538976" cy="4158139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1920442" y="1316023"/>
            <a:ext cx="1689032" cy="17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453" y="3957664"/>
            <a:ext cx="5002568" cy="261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9452" y="4974151"/>
            <a:ext cx="5772589" cy="23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58853" y="1677598"/>
            <a:ext cx="32187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egf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후 </a:t>
            </a:r>
            <a:r>
              <a:rPr lang="en-US" altLang="ko-KR" dirty="0" smtClean="0"/>
              <a:t>ln -s</a:t>
            </a:r>
            <a:r>
              <a:rPr lang="ko-KR" altLang="en-US" dirty="0" smtClean="0"/>
              <a:t>명령어를 이용해 </a:t>
            </a:r>
            <a:r>
              <a:rPr lang="en-US" altLang="ko-KR" dirty="0" err="1" smtClean="0"/>
              <a:t>egf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심볼릭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링크 파일인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s_egf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ls –al </a:t>
            </a:r>
            <a:r>
              <a:rPr lang="ko-KR" altLang="en-US" dirty="0" smtClean="0"/>
              <a:t>한 결과 데이터가 들어있지 않은 단순 링크파일인</a:t>
            </a:r>
            <a:r>
              <a:rPr lang="en-US" altLang="ko-KR" dirty="0"/>
              <a:t> </a:t>
            </a:r>
            <a:r>
              <a:rPr lang="en-US" altLang="ko-KR" dirty="0" err="1" smtClean="0"/>
              <a:t>s_egf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원본파일에 비해 파일 크기가 작았고 </a:t>
            </a:r>
            <a:r>
              <a:rPr lang="ko-KR" altLang="en-US" dirty="0" err="1" smtClean="0"/>
              <a:t>권한또한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664</a:t>
            </a:r>
            <a:r>
              <a:rPr lang="ko-KR" altLang="en-US" dirty="0" smtClean="0"/>
              <a:t>인 원본파일과 달리 </a:t>
            </a:r>
            <a:r>
              <a:rPr lang="en-US" altLang="ko-KR" dirty="0" smtClean="0"/>
              <a:t>777</a:t>
            </a:r>
            <a:r>
              <a:rPr lang="ko-KR" altLang="en-US" dirty="0" smtClean="0"/>
              <a:t>임을 확인 할 수 있음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781" y="25052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심볼릭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소프트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링크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551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그룹관리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0" y="1074105"/>
            <a:ext cx="5176622" cy="53046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000" y="169412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1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en-US" altLang="ko-KR" b="1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passwd</a:t>
            </a:r>
            <a:endParaRPr lang="en-US" altLang="ko-KR" b="1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root:x:0:0:root:/root:/bin/bash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             ①  ②③④    ⑤    ⑥     ⑦          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사용자명</a:t>
            </a: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 : 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</a:t>
            </a:r>
            <a:endParaRPr lang="en-US" altLang="ko-KR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(/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/shadow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파일에 암호화되어 있음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uid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</a:t>
            </a:r>
            <a:r>
              <a:rPr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gid</a:t>
            </a:r>
            <a:endParaRPr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⑤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이름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정보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⑥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홈 </a:t>
            </a:r>
            <a:r>
              <a:rPr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디렉토리</a:t>
            </a: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⑦ 필드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 : </a:t>
            </a:r>
            <a:r>
              <a:rPr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계정 로그인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쉘</a:t>
            </a:r>
            <a:endParaRPr lang="ko-KR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4" y="2133505"/>
            <a:ext cx="3369010" cy="192514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8800" y="1564037"/>
            <a:ext cx="175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출력결과물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6" y="1245024"/>
            <a:ext cx="7866980" cy="3702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87326" y="1844956"/>
            <a:ext cx="1633727" cy="2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42469" y="3585524"/>
            <a:ext cx="1633727" cy="288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8800" y="5430617"/>
            <a:ext cx="9520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 </a:t>
            </a:r>
            <a:r>
              <a:rPr lang="ko-KR" altLang="en-US" dirty="0" smtClean="0"/>
              <a:t>두 파일 모두 확인했을 시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번호가 서로 달랐음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하드링크와 달리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링크는 원본에 접근할 수 있도록 하는 껍데기 장치 역할을 수행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심볼릭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소프트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링크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1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1" y="802243"/>
            <a:ext cx="8009393" cy="4819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심볼릭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소프트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링크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1704" y="5919537"/>
            <a:ext cx="993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하드링크와 </a:t>
            </a:r>
            <a:r>
              <a:rPr lang="ko-KR" altLang="en-US" dirty="0" err="1" smtClean="0"/>
              <a:t>심볼릭링크</a:t>
            </a:r>
            <a:r>
              <a:rPr lang="ko-KR" altLang="en-US" dirty="0" smtClean="0"/>
              <a:t> 각각의 원본파일을 삭제해 보았을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하드링크는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정상 작동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데이터가 없는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링크는 출력할 수 있는 결과물이 없어 찾을 수 없다고 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16921" y="3546404"/>
            <a:ext cx="6597690" cy="2074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6921" y="2578088"/>
            <a:ext cx="5811626" cy="207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16921" y="4248813"/>
            <a:ext cx="3180721" cy="836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16920" y="5153098"/>
            <a:ext cx="4383880" cy="4272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" b="-1"/>
          <a:stretch/>
        </p:blipFill>
        <p:spPr>
          <a:xfrm>
            <a:off x="274018" y="1397887"/>
            <a:ext cx="5037229" cy="5036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95" b="1575"/>
          <a:stretch/>
        </p:blipFill>
        <p:spPr>
          <a:xfrm>
            <a:off x="5535495" y="2202076"/>
            <a:ext cx="6192114" cy="3797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t="92032" r="250" b="1773"/>
          <a:stretch/>
        </p:blipFill>
        <p:spPr>
          <a:xfrm>
            <a:off x="5525969" y="1427160"/>
            <a:ext cx="6201640" cy="4059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8730" y="1048764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아이디 생성 전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446536" y="1832950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아이디 생성 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446535" y="257120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비밀번호 변경 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그룹관리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5495" y="3698821"/>
            <a:ext cx="60660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 </a:t>
            </a:r>
            <a:r>
              <a:rPr lang="ko-KR" altLang="en-US" dirty="0" smtClean="0"/>
              <a:t>조회 시 다른 정보는 변경되지 않았지만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생성된 아이디 항목이 추가되거나 비밀번호 변경 된 것이</a:t>
            </a:r>
            <a:endParaRPr lang="en-US" altLang="ko-KR" dirty="0" smtClean="0"/>
          </a:p>
          <a:p>
            <a:r>
              <a:rPr lang="ko-KR" altLang="en-US" dirty="0" smtClean="0"/>
              <a:t>다시 암호화되어 변경되어있는 것을 확인 할 수 있음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624" y="4980900"/>
            <a:ext cx="5932773" cy="3385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80620" y="5398745"/>
            <a:ext cx="413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전후 차이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048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그룹관리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65" y="1018440"/>
            <a:ext cx="6686001" cy="1907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75" y="3043894"/>
            <a:ext cx="5996582" cy="1957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9102" y="5237639"/>
            <a:ext cx="51427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gid</a:t>
            </a:r>
            <a:r>
              <a:rPr lang="en-US" altLang="ko-KR" dirty="0"/>
              <a:t> </a:t>
            </a:r>
            <a:r>
              <a:rPr lang="ko-KR" altLang="en-US" dirty="0" smtClean="0"/>
              <a:t>기타 속해있는 그룹의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groups</a:t>
            </a:r>
            <a:r>
              <a:rPr lang="ko-KR" altLang="en-US" dirty="0" smtClean="0"/>
              <a:t>로 속해있는 </a:t>
            </a:r>
            <a:r>
              <a:rPr lang="ko-KR" altLang="en-US" dirty="0" err="1" smtClean="0"/>
              <a:t>그룹명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pwd</a:t>
            </a:r>
            <a:r>
              <a:rPr lang="ko-KR" altLang="en-US" dirty="0" smtClean="0"/>
              <a:t>로 아이디의 홈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1828800" y="1427747"/>
            <a:ext cx="56789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8800" y="1788694"/>
            <a:ext cx="11403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28800" y="2117557"/>
            <a:ext cx="11403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3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/>
          <a:stretch/>
        </p:blipFill>
        <p:spPr>
          <a:xfrm>
            <a:off x="375781" y="1084881"/>
            <a:ext cx="4779716" cy="52595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0899" y="3283975"/>
            <a:ext cx="4075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</a:t>
            </a:r>
            <a:r>
              <a:rPr lang="ko-KR" altLang="en-US" dirty="0" smtClean="0"/>
              <a:t>으로 그룹목록 조회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그룹관리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4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3275"/>
          <a:stretch/>
        </p:blipFill>
        <p:spPr>
          <a:xfrm>
            <a:off x="314586" y="1122946"/>
            <a:ext cx="6159668" cy="53580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0463" y="1381127"/>
            <a:ext cx="1989221" cy="239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8442" y="3562853"/>
            <a:ext cx="1989221" cy="239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442" y="4533400"/>
            <a:ext cx="1532022" cy="24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9061" y="3764886"/>
            <a:ext cx="3172327" cy="24714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29060" y="2707857"/>
            <a:ext cx="3172327" cy="24714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29059" y="1142756"/>
            <a:ext cx="2402309" cy="2383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00463" y="4917280"/>
            <a:ext cx="2402309" cy="2383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15861" y="2031674"/>
            <a:ext cx="50369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그룹이나 사용자 계정을 다룰 때에는 대부분</a:t>
            </a:r>
            <a:endParaRPr lang="en-US" altLang="ko-KR" dirty="0"/>
          </a:p>
          <a:p>
            <a:r>
              <a:rPr lang="en-US" altLang="ko-KR" dirty="0" smtClean="0"/>
              <a:t>root </a:t>
            </a:r>
            <a:r>
              <a:rPr lang="ko-KR" altLang="en-US" dirty="0" smtClean="0"/>
              <a:t>권한이 필요하니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쓰기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aadgroup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groupmod</a:t>
            </a:r>
            <a:r>
              <a:rPr lang="en-US" altLang="ko-KR" dirty="0" smtClean="0"/>
              <a:t> –g :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groupmod</a:t>
            </a:r>
            <a:r>
              <a:rPr lang="en-US" altLang="ko-KR" dirty="0"/>
              <a:t> </a:t>
            </a:r>
            <a:r>
              <a:rPr lang="en-US" altLang="ko-KR" dirty="0" smtClean="0"/>
              <a:t>–n : </a:t>
            </a:r>
            <a:r>
              <a:rPr lang="ko-KR" altLang="en-US" dirty="0" err="1" smtClean="0"/>
              <a:t>그룹명</a:t>
            </a:r>
            <a:r>
              <a:rPr lang="en-US" altLang="ko-KR" dirty="0" smtClean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delgroup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그룹관리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3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2" y="1021743"/>
            <a:ext cx="6344535" cy="1571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2" y="3638579"/>
            <a:ext cx="3429479" cy="952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9" b="57016"/>
          <a:stretch/>
        </p:blipFill>
        <p:spPr>
          <a:xfrm>
            <a:off x="405122" y="2710781"/>
            <a:ext cx="5535362" cy="761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2" y="4837172"/>
            <a:ext cx="4499789" cy="732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2" y="5843728"/>
            <a:ext cx="4904815" cy="6786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4958" y="3487896"/>
            <a:ext cx="79270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그룹을 </a:t>
            </a:r>
            <a:r>
              <a:rPr lang="ko-KR" altLang="en-US" dirty="0" err="1" smtClean="0"/>
              <a:t>넘나든다고해서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shadow </a:t>
            </a:r>
            <a:r>
              <a:rPr lang="ko-KR" altLang="en-US" dirty="0" smtClean="0"/>
              <a:t>파일  변함 없음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sleepy</a:t>
            </a:r>
            <a:r>
              <a:rPr lang="ko-KR" altLang="en-US" dirty="0" smtClean="0"/>
              <a:t>라는 계정을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</a:t>
            </a:r>
            <a:r>
              <a:rPr lang="en-US" altLang="ko-KR" dirty="0" smtClean="0"/>
              <a:t> 08</a:t>
            </a:r>
            <a:r>
              <a:rPr lang="ko-KR" altLang="en-US" dirty="0"/>
              <a:t> </a:t>
            </a:r>
            <a:r>
              <a:rPr lang="ko-KR" altLang="en-US" dirty="0" smtClean="0"/>
              <a:t>그룹에 추가하고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그룹은 추가하지 않음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설정이 대부분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-r– </a:t>
            </a:r>
            <a:r>
              <a:rPr lang="ko-KR" altLang="en-US" dirty="0" smtClean="0"/>
              <a:t>로 되어있기 때문에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</a:t>
            </a:r>
            <a:r>
              <a:rPr lang="ko-KR" altLang="en-US" dirty="0" err="1" smtClean="0"/>
              <a:t>그룹원이면</a:t>
            </a:r>
            <a:r>
              <a:rPr lang="ko-KR" altLang="en-US" dirty="0" smtClean="0"/>
              <a:t> 읽고 수정이 가능하지만 다른 </a:t>
            </a:r>
            <a:r>
              <a:rPr lang="ko-KR" altLang="en-US" dirty="0" err="1" smtClean="0"/>
              <a:t>그룹원일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접근 불가 표시가 떴음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781" y="2505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사용자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 그룹관리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781" y="2694976"/>
            <a:ext cx="4529130" cy="188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5122" y="5310251"/>
            <a:ext cx="4529130" cy="259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9261" y="6183053"/>
            <a:ext cx="3389602" cy="26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66" y="943660"/>
            <a:ext cx="5325218" cy="4553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chown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chgrp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468510" y="5742463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 username filename/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유저 명으로 소유자를 변경함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ls –l</a:t>
            </a:r>
            <a:r>
              <a:rPr lang="ko-KR" altLang="en-US" dirty="0" smtClean="0"/>
              <a:t>을 해보면 소유자 명이 변경되었음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385266" y="3834063"/>
            <a:ext cx="4074313" cy="256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1239" y="3089118"/>
            <a:ext cx="3073272" cy="176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1269194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chown</a:t>
            </a:r>
            <a:r>
              <a:rPr lang="en-US" altLang="ko-KR" b="1" dirty="0" smtClean="0"/>
              <a:t> = change owner</a:t>
            </a:r>
          </a:p>
          <a:p>
            <a:r>
              <a:rPr lang="en-US" altLang="ko-KR" b="1" dirty="0" err="1" smtClean="0"/>
              <a:t>chgrp</a:t>
            </a:r>
            <a:r>
              <a:rPr lang="en-US" altLang="ko-KR" b="1" dirty="0" smtClean="0"/>
              <a:t> =change group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448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chown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chgrp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50" y="1277694"/>
            <a:ext cx="6874615" cy="31968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26230" y="1302770"/>
            <a:ext cx="3073272" cy="28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6504" y="2342262"/>
            <a:ext cx="3073272" cy="28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41042" y="5132426"/>
            <a:ext cx="9158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groupname</a:t>
            </a:r>
            <a:r>
              <a:rPr lang="en-US" altLang="ko-KR" dirty="0" smtClean="0"/>
              <a:t> filename/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그룹명으로</a:t>
            </a:r>
            <a:r>
              <a:rPr lang="ko-KR" altLang="en-US" dirty="0" smtClean="0"/>
              <a:t> 소유 그룹을 변경함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ls –l</a:t>
            </a:r>
            <a:r>
              <a:rPr lang="ko-KR" altLang="en-US" dirty="0" smtClean="0"/>
              <a:t>을 해보면 소유그룹 명이 변경되었음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628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662</Words>
  <Application>Microsoft Office PowerPoint</Application>
  <PresentationFormat>와이드스크린</PresentationFormat>
  <Paragraphs>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Malgun Gothic</vt:lpstr>
      <vt:lpstr>Malgun Gothic</vt:lpstr>
      <vt:lpstr>Arial</vt:lpstr>
      <vt:lpstr>Wingdings</vt:lpstr>
      <vt:lpstr>Office 테마</vt:lpstr>
      <vt:lpstr>0318 리눅스 5강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87</cp:revision>
  <dcterms:created xsi:type="dcterms:W3CDTF">2021-03-15T04:59:49Z</dcterms:created>
  <dcterms:modified xsi:type="dcterms:W3CDTF">2021-03-19T00:49:30Z</dcterms:modified>
</cp:coreProperties>
</file>