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notepad-plus-plus.org/downloads/v7.9.4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0318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 smtClean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kopo</a:t>
            </a:r>
            <a:r>
              <a:rPr lang="en-US" altLang="ko-KR" sz="2400" b="1" dirty="0" smtClean="0"/>
              <a:t> 08 </a:t>
            </a:r>
            <a:r>
              <a:rPr lang="ko-KR" altLang="en-US" sz="2400" b="1" dirty="0" smtClean="0"/>
              <a:t>김은비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편집기에서 문자열 변경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75" y="1088618"/>
            <a:ext cx="7233516" cy="4734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8482" y="5968883"/>
            <a:ext cx="6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:3,7s/snow/rain/g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라인부터 </a:t>
            </a:r>
            <a:r>
              <a:rPr lang="ko-KR" altLang="en-US" dirty="0" err="1" smtClean="0"/>
              <a:t>일곱번째</a:t>
            </a:r>
            <a:r>
              <a:rPr lang="ko-KR" altLang="en-US" dirty="0" smtClean="0"/>
              <a:t> 라인까지 해당 단어 모두 변경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29775" y="1604980"/>
            <a:ext cx="7024808" cy="109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편집기에서 문자열 변경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34" y="894562"/>
            <a:ext cx="3285028" cy="5074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8482" y="5968883"/>
            <a:ext cx="6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:s/snow//</a:t>
            </a: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커서가 있는 자리의 해당 단어 삭제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:s/snow//g – </a:t>
            </a:r>
            <a:r>
              <a:rPr lang="ko-KR" altLang="en-US" dirty="0" smtClean="0"/>
              <a:t>커서가 있는 자리의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내 해당 단어 모두 삭제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85" y="1203290"/>
            <a:ext cx="6262019" cy="44568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63434" y="2535422"/>
            <a:ext cx="1275048" cy="255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8085" y="2251311"/>
            <a:ext cx="5748673" cy="284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편집기에서 문자열 변경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35" y="850997"/>
            <a:ext cx="3131349" cy="5687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9787" y="3048441"/>
            <a:ext cx="6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:20s/snow/rain/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</a:t>
            </a:r>
            <a:r>
              <a:rPr lang="ko-KR" altLang="en-US" dirty="0" smtClean="0"/>
              <a:t>라인에서 </a:t>
            </a:r>
            <a:r>
              <a:rPr lang="ko-KR" altLang="en-US" dirty="0" err="1" smtClean="0"/>
              <a:t>첫번째로</a:t>
            </a:r>
            <a:r>
              <a:rPr lang="ko-KR" altLang="en-US" dirty="0" smtClean="0"/>
              <a:t> 보이는 단어 변경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66129" y="4717149"/>
            <a:ext cx="958924" cy="287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편집기에서 유용한 사용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여러 개 파일 동시 편집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87"/>
          <a:stretch/>
        </p:blipFill>
        <p:spPr>
          <a:xfrm>
            <a:off x="375781" y="870926"/>
            <a:ext cx="8392038" cy="40929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92" b="75621"/>
          <a:stretch/>
        </p:blipFill>
        <p:spPr>
          <a:xfrm>
            <a:off x="7744534" y="3787236"/>
            <a:ext cx="4046414" cy="14277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005264" y="5583094"/>
            <a:ext cx="978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 filename1 filename2 …… filename N : N</a:t>
            </a:r>
            <a:r>
              <a:rPr lang="ko-KR" altLang="en-US" dirty="0" smtClean="0"/>
              <a:t>개의 파일을 동시 편집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vi  *.txt </a:t>
            </a:r>
            <a:r>
              <a:rPr lang="ko-KR" altLang="en-US" dirty="0" smtClean="0"/>
              <a:t>와 같이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명이 같은 파일을 모두 동시 편집 가능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5780" y="4705588"/>
            <a:ext cx="5976893" cy="25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44534" y="4263212"/>
            <a:ext cx="3051803" cy="244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1" y="993360"/>
            <a:ext cx="5652646" cy="4585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781" y="250521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여러 개 파일 동시 편집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782" y="5377829"/>
            <a:ext cx="378198" cy="20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2737" y="2685792"/>
            <a:ext cx="3978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file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vi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내부에서 처음 생성할 때 다른 페이지에 관한 명령어를 쓰기 전에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:w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 입력해둔걸 저장해야 한다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88" y="993360"/>
            <a:ext cx="4277417" cy="4730896"/>
          </a:xfrm>
          <a:prstGeom prst="rect">
            <a:avLst/>
          </a:prstGeom>
        </p:spPr>
      </p:pic>
      <p:sp>
        <p:nvSpPr>
          <p:cNvPr id="11" name="1/2 액자 10"/>
          <p:cNvSpPr/>
          <p:nvPr/>
        </p:nvSpPr>
        <p:spPr>
          <a:xfrm rot="8196134">
            <a:off x="6124218" y="3083600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2917" y="5839479"/>
            <a:ext cx="97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:n </a:t>
            </a:r>
            <a:r>
              <a:rPr lang="ko-KR" altLang="en-US" dirty="0" smtClean="0"/>
              <a:t>다음으로 넘어감 </a:t>
            </a:r>
            <a:r>
              <a:rPr lang="en-US" altLang="ko-KR" dirty="0" smtClean="0"/>
              <a:t>(file2)</a:t>
            </a:r>
          </a:p>
        </p:txBody>
      </p:sp>
    </p:spTree>
    <p:extLst>
      <p:ext uri="{BB962C8B-B14F-4D97-AF65-F5344CB8AC3E}">
        <p14:creationId xmlns:p14="http://schemas.microsoft.com/office/powerpoint/2010/main" val="239070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23" y="889592"/>
            <a:ext cx="3334415" cy="49885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45" y="889592"/>
            <a:ext cx="3502381" cy="4686283"/>
          </a:xfrm>
          <a:prstGeom prst="rect">
            <a:avLst/>
          </a:prstGeom>
        </p:spPr>
      </p:pic>
      <p:sp>
        <p:nvSpPr>
          <p:cNvPr id="5" name="1/2 액자 4"/>
          <p:cNvSpPr/>
          <p:nvPr/>
        </p:nvSpPr>
        <p:spPr>
          <a:xfrm rot="8196134">
            <a:off x="5420601" y="3108683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0923" y="5933096"/>
            <a:ext cx="79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file 2</a:t>
            </a:r>
            <a:r>
              <a:rPr lang="ko-KR" altLang="en-US" dirty="0" smtClean="0"/>
              <a:t>에서 직전 작업 파일이 </a:t>
            </a:r>
            <a:r>
              <a:rPr lang="en-US" altLang="ko-KR" dirty="0" smtClean="0"/>
              <a:t>file3</a:t>
            </a:r>
            <a:r>
              <a:rPr lang="ko-KR" altLang="en-US" dirty="0" smtClean="0"/>
              <a:t>이었을 경우 </a:t>
            </a:r>
            <a:r>
              <a:rPr lang="ko-KR" altLang="en-US" dirty="0" err="1" smtClean="0"/>
              <a:t>마지막행</a:t>
            </a:r>
            <a:r>
              <a:rPr lang="ko-KR" altLang="en-US" dirty="0" smtClean="0"/>
              <a:t> 명령어로 </a:t>
            </a:r>
            <a:r>
              <a:rPr lang="en-US" altLang="ko-KR" dirty="0" smtClean="0"/>
              <a:t>:e#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file3</a:t>
            </a:r>
            <a:r>
              <a:rPr lang="ko-KR" altLang="en-US" dirty="0" smtClean="0"/>
              <a:t>으로 옮겨감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561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여러 개 파일 동시 편집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4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53" y="799860"/>
            <a:ext cx="7948999" cy="4925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편집기에서 유용한 사용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편집모드에서 기타 명령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40923" y="5933096"/>
            <a:ext cx="79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 </a:t>
            </a:r>
            <a:r>
              <a:rPr lang="ko-KR" altLang="en-US" dirty="0" smtClean="0"/>
              <a:t>모드에서 </a:t>
            </a:r>
            <a:r>
              <a:rPr lang="en-US" altLang="ko-KR" dirty="0" smtClean="0"/>
              <a:t>:!ls </a:t>
            </a:r>
            <a:r>
              <a:rPr lang="ko-KR" altLang="en-US" dirty="0" smtClean="0"/>
              <a:t>입력하여 </a:t>
            </a:r>
            <a:r>
              <a:rPr lang="ko-KR" altLang="en-US" dirty="0" err="1" smtClean="0"/>
              <a:t>쉘모드로</a:t>
            </a:r>
            <a:r>
              <a:rPr lang="ko-KR" altLang="en-US" dirty="0" smtClean="0"/>
              <a:t> 잠깐 돌아와 </a:t>
            </a:r>
            <a:r>
              <a:rPr lang="en-US" altLang="ko-KR" dirty="0" smtClean="0"/>
              <a:t>ls(list) </a:t>
            </a:r>
            <a:r>
              <a:rPr lang="ko-KR" altLang="en-US" dirty="0" smtClean="0"/>
              <a:t>명령어를 실행한 상태로 </a:t>
            </a:r>
            <a:r>
              <a:rPr lang="ko-KR" altLang="en-US" dirty="0" err="1" smtClean="0"/>
              <a:t>엔터나</a:t>
            </a:r>
            <a:r>
              <a:rPr lang="ko-KR" altLang="en-US" dirty="0" smtClean="0"/>
              <a:t> 아무 키를 누르면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모드로 돌아간다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7453" y="5010388"/>
            <a:ext cx="7948999" cy="33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3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91" y="930939"/>
            <a:ext cx="8068841" cy="4960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9492" y="6029348"/>
            <a:ext cx="79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:%!</a:t>
            </a:r>
            <a:r>
              <a:rPr lang="en-US" altLang="ko-KR" dirty="0" err="1" smtClean="0"/>
              <a:t>xxd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 파일 내 문자열을 </a:t>
            </a:r>
            <a:r>
              <a:rPr lang="en-US" altLang="ko-KR" dirty="0" smtClean="0"/>
              <a:t>asci code </a:t>
            </a:r>
            <a:r>
              <a:rPr lang="ko-KR" altLang="en-US" dirty="0" smtClean="0"/>
              <a:t>로 확인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0a : Line Feed / 0d: Carriage return</a:t>
            </a:r>
          </a:p>
        </p:txBody>
      </p:sp>
    </p:spTree>
    <p:extLst>
      <p:ext uri="{BB962C8B-B14F-4D97-AF65-F5344CB8AC3E}">
        <p14:creationId xmlns:p14="http://schemas.microsoft.com/office/powerpoint/2010/main" val="319741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38" y="938120"/>
            <a:ext cx="5077830" cy="5091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6987" y="6107075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ct</a:t>
            </a:r>
            <a:r>
              <a:rPr lang="ko-KR" altLang="en-US" dirty="0" smtClean="0"/>
              <a:t>기</a:t>
            </a:r>
            <a:r>
              <a:rPr lang="en-US" altLang="ko-KR" dirty="0" smtClean="0"/>
              <a:t>+g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:f </a:t>
            </a:r>
            <a:r>
              <a:rPr lang="ko-KR" altLang="en-US" dirty="0" smtClean="0"/>
              <a:t>입력하여 현재 파일의 상태를 마지막 </a:t>
            </a:r>
            <a:r>
              <a:rPr lang="ko-KR" altLang="en-US" dirty="0" err="1" smtClean="0"/>
              <a:t>명령줄에</a:t>
            </a:r>
            <a:r>
              <a:rPr lang="ko-KR" altLang="en-US" dirty="0" smtClean="0"/>
              <a:t> 입력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23038" y="5711274"/>
            <a:ext cx="4193215" cy="33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7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847328"/>
            <a:ext cx="4486250" cy="5055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671" y="6146433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:e filename -&gt; vi </a:t>
            </a:r>
            <a:r>
              <a:rPr lang="ko-KR" altLang="en-US" dirty="0" smtClean="0"/>
              <a:t>모드에서 편집할 파일 추가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75781" y="5587324"/>
            <a:ext cx="4193215" cy="331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18" y="1176789"/>
            <a:ext cx="4210523" cy="4725841"/>
          </a:xfrm>
          <a:prstGeom prst="rect">
            <a:avLst/>
          </a:prstGeom>
        </p:spPr>
      </p:pic>
      <p:sp>
        <p:nvSpPr>
          <p:cNvPr id="7" name="1/2 액자 6"/>
          <p:cNvSpPr/>
          <p:nvPr/>
        </p:nvSpPr>
        <p:spPr>
          <a:xfrm rot="8196134">
            <a:off x="5420601" y="3108683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5781" y="25052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편집기 기본 사용하기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75" y="1323625"/>
            <a:ext cx="9582808" cy="3103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2379" y="4808227"/>
            <a:ext cx="528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 + </a:t>
            </a:r>
            <a:r>
              <a:rPr lang="ko-KR" altLang="en-US" dirty="0" smtClean="0"/>
              <a:t>만들고자 하는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모드 진입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원하는 내용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3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44" y="1200735"/>
            <a:ext cx="4015558" cy="45659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50" y="1238254"/>
            <a:ext cx="3460772" cy="4528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8867" y="6200446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:w filename -&gt; vi </a:t>
            </a:r>
            <a:r>
              <a:rPr lang="ko-KR" altLang="en-US" dirty="0" smtClean="0"/>
              <a:t>파일 새 파일 이름으로 저장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881250" y="5509322"/>
            <a:ext cx="2559924" cy="3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444" y="5455084"/>
            <a:ext cx="2559924" cy="3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0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24" y="1067049"/>
            <a:ext cx="3027097" cy="501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204" y="6163522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:3,6 w filename -&gt; 3~6</a:t>
            </a:r>
            <a:r>
              <a:rPr lang="ko-KR" altLang="en-US" dirty="0" smtClean="0"/>
              <a:t>줄만 해당 파일 명으로 저장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752727" y="5808419"/>
            <a:ext cx="2559924" cy="3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53" y="848975"/>
            <a:ext cx="3250428" cy="5588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9962" y="2762596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:w % </a:t>
            </a:r>
            <a:r>
              <a:rPr lang="en-US" altLang="ko-KR" dirty="0" err="1" smtClean="0"/>
              <a:t>bak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현재 편집중인 파일 백업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32011" y="6121774"/>
            <a:ext cx="2559924" cy="316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7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4" y="1232446"/>
            <a:ext cx="11181443" cy="9974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49" y="3521167"/>
            <a:ext cx="7066183" cy="24426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054" y="2506177"/>
            <a:ext cx="79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편집 결과물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back up</a:t>
            </a:r>
            <a:r>
              <a:rPr lang="ko-KR" altLang="en-US" dirty="0" smtClean="0"/>
              <a:t>파일은 파일 명 뒤에 </a:t>
            </a:r>
            <a:r>
              <a:rPr lang="en-US" altLang="ko-KR" dirty="0" err="1" smtClean="0"/>
              <a:t>bak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적혀있음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0359" y="6123671"/>
            <a:ext cx="83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3~6</a:t>
            </a:r>
            <a:r>
              <a:rPr lang="ko-KR" altLang="en-US" dirty="0" smtClean="0"/>
              <a:t>줄만 저장한 파일 </a:t>
            </a:r>
            <a:r>
              <a:rPr lang="ko-KR" altLang="en-US" dirty="0" err="1" smtClean="0"/>
              <a:t>출력시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3,4,5,6 </a:t>
            </a:r>
            <a:r>
              <a:rPr lang="ko-KR" altLang="en-US" dirty="0" smtClean="0"/>
              <a:t>번째 줄이 저장된 것을 확인할 수 있음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5781" y="25052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편집기에서 유용한 사용 </a:t>
            </a:r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ko-KR" altLang="en-US" b="1" dirty="0" smtClean="0">
                <a:solidFill>
                  <a:schemeClr val="bg1">
                    <a:lumMod val="75000"/>
                  </a:schemeClr>
                </a:solidFill>
              </a:rPr>
              <a:t>편집모드에서 기타 명령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en-US" altLang="ko-KR" b="1" dirty="0" smtClean="0"/>
              <a:t>notepad++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046871" y="5586481"/>
            <a:ext cx="6096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/>
              </a:rPr>
              <a:t>https://notepad-plus-plus.org/downloads/v7.9.4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64- bit </a:t>
            </a:r>
            <a:r>
              <a:rPr lang="en-US" altLang="ko-KR" dirty="0" err="1" smtClean="0"/>
              <a:t>intstaller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421" y="844596"/>
            <a:ext cx="8400681" cy="45171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438274" y="3906253"/>
            <a:ext cx="1748589" cy="280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7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7205"/>
          <a:stretch/>
        </p:blipFill>
        <p:spPr>
          <a:xfrm>
            <a:off x="1498588" y="1062789"/>
            <a:ext cx="9344025" cy="2739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529137" y="1243264"/>
            <a:ext cx="593558" cy="31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1575" y="5502635"/>
            <a:ext cx="613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NppFTP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플러그인에</a:t>
            </a:r>
            <a:r>
              <a:rPr lang="ko-KR" altLang="en-US" dirty="0" smtClean="0"/>
              <a:t> 없을 시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플러그인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플러그인 관리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npp</a:t>
            </a:r>
            <a:r>
              <a:rPr lang="en-US" altLang="ko-KR" dirty="0" err="1"/>
              <a:t>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찾은 후 설치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설치 완료 후 플러그인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nppFTP</a:t>
            </a:r>
            <a:r>
              <a:rPr lang="en-US" altLang="ko-KR" dirty="0" smtClean="0"/>
              <a:t> &gt; show </a:t>
            </a:r>
            <a:r>
              <a:rPr lang="en-US" altLang="ko-KR" dirty="0" err="1" smtClean="0"/>
              <a:t>NppFTP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74" y="2490228"/>
            <a:ext cx="5342200" cy="3012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919242" y="2839453"/>
            <a:ext cx="593558" cy="312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notepad++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7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388144"/>
            <a:ext cx="4955758" cy="32863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539874" y="2277978"/>
            <a:ext cx="358358" cy="401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74" y="1012000"/>
            <a:ext cx="5038725" cy="403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7" name="직선 연결선 6"/>
          <p:cNvCxnSpPr/>
          <p:nvPr/>
        </p:nvCxnSpPr>
        <p:spPr>
          <a:xfrm flipV="1">
            <a:off x="3898232" y="1058779"/>
            <a:ext cx="2855494" cy="12191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903792" y="2666092"/>
            <a:ext cx="2849182" cy="233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0297" y="5571102"/>
            <a:ext cx="913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톱니바퀴 모양 </a:t>
            </a:r>
            <a:r>
              <a:rPr lang="en-US" altLang="ko-KR" dirty="0" smtClean="0"/>
              <a:t>&gt; Profile Settings &gt; add new &gt; </a:t>
            </a:r>
            <a:r>
              <a:rPr lang="ko-KR" altLang="en-US" dirty="0" smtClean="0"/>
              <a:t>오른 쪽 화면과 같이 내용 채우기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&amp; root </a:t>
            </a:r>
            <a:r>
              <a:rPr lang="ko-KR" altLang="en-US" dirty="0" smtClean="0"/>
              <a:t>원격지원이 되게 하기 위해 똑같이 만들어주되 </a:t>
            </a:r>
            <a:r>
              <a:rPr lang="en-US" altLang="ko-KR" dirty="0" smtClean="0"/>
              <a:t>username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996947" y="4473929"/>
            <a:ext cx="526800" cy="200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notepad++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7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4" y="917552"/>
            <a:ext cx="6732944" cy="5531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360" y="2442890"/>
            <a:ext cx="479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sshd_config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p</a:t>
            </a:r>
            <a:r>
              <a:rPr lang="en-US" altLang="ko-KR" dirty="0" err="1" smtClean="0"/>
              <a:t>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PermitRootLogin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#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PermitRootLogin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! </a:t>
            </a:r>
            <a:r>
              <a:rPr lang="ko-KR" altLang="en-US" dirty="0" smtClean="0"/>
              <a:t>입력하여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모드 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shutdown –r now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리부트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47444" y="1201339"/>
            <a:ext cx="4003714" cy="210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444" y="5556770"/>
            <a:ext cx="1741777" cy="154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notepad++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2" y="1273146"/>
            <a:ext cx="8096000" cy="44699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75781" y="5850295"/>
            <a:ext cx="112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    클릭하여 원격제어 상태로 입장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창에서 </a:t>
            </a:r>
            <a:r>
              <a:rPr lang="ko-KR" altLang="en-US" dirty="0" err="1" smtClean="0"/>
              <a:t>마우스우클릭</a:t>
            </a:r>
            <a:r>
              <a:rPr lang="en-US" altLang="ko-KR" dirty="0" smtClean="0"/>
              <a:t>&gt; create new file&gt; </a:t>
            </a:r>
            <a:r>
              <a:rPr lang="ko-KR" altLang="en-US" dirty="0" smtClean="0"/>
              <a:t>내용 입력 후 </a:t>
            </a:r>
            <a:r>
              <a:rPr lang="en-US" altLang="ko-KR" dirty="0" smtClean="0"/>
              <a:t>save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53542" y="3991716"/>
            <a:ext cx="1003840" cy="18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5781" y="2106768"/>
            <a:ext cx="5577389" cy="2696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310" t="17969" r="28272" b="78138"/>
          <a:stretch/>
        </p:blipFill>
        <p:spPr>
          <a:xfrm>
            <a:off x="593559" y="5743074"/>
            <a:ext cx="536122" cy="4765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24" y="966751"/>
            <a:ext cx="3421599" cy="33313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118096" y="230926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일반사용자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kopo08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9118" y="195772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notepad++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85" y="1713079"/>
            <a:ext cx="7639844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5634" y="4566926"/>
            <a:ext cx="6245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</a:t>
            </a:r>
            <a:r>
              <a:rPr lang="en-US" altLang="ko-KR" dirty="0" smtClean="0"/>
              <a:t>s </a:t>
            </a:r>
            <a:r>
              <a:rPr lang="ko-KR" altLang="en-US" dirty="0" smtClean="0"/>
              <a:t>명령어로 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내에 있는 파일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cat filename </a:t>
            </a:r>
            <a:r>
              <a:rPr lang="ko-KR" altLang="en-US" dirty="0" smtClean="0"/>
              <a:t>으로 파일 내용 불러오기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| more </a:t>
            </a:r>
            <a:r>
              <a:rPr lang="ko-KR" altLang="en-US" dirty="0" smtClean="0"/>
              <a:t>는 박스 형태로 불러와서 </a:t>
            </a:r>
            <a:r>
              <a:rPr lang="ko-KR" altLang="en-US" dirty="0" err="1" smtClean="0"/>
              <a:t>개행</a:t>
            </a:r>
            <a:r>
              <a:rPr lang="ko-KR" altLang="en-US" dirty="0" smtClean="0"/>
              <a:t> 된 것 처럼 보임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084984" y="2665579"/>
            <a:ext cx="1011141" cy="28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0063" y="2998745"/>
            <a:ext cx="1011141" cy="286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notepad++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설치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1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60" y="1707645"/>
            <a:ext cx="8984372" cy="2646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781" y="25052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 기본 사용하기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655" y="5473397"/>
            <a:ext cx="835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두번째</a:t>
            </a:r>
            <a:r>
              <a:rPr lang="ko-KR" altLang="en-US" dirty="0" smtClean="0"/>
              <a:t> 줄에서 입력모드 해제 명령모드 진입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전체 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3" r="36043" b="66988"/>
          <a:stretch/>
        </p:blipFill>
        <p:spPr>
          <a:xfrm>
            <a:off x="2770648" y="5101184"/>
            <a:ext cx="612887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 기본 사용하기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49" y="1348431"/>
            <a:ext cx="8348946" cy="3063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1" t="15492" r="26773" b="72383"/>
          <a:stretch/>
        </p:blipFill>
        <p:spPr>
          <a:xfrm>
            <a:off x="4868748" y="4835357"/>
            <a:ext cx="2342148" cy="320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3320" y="5395311"/>
            <a:ext cx="93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첫번째줄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문장 앞에 커서 위치하여 </a:t>
            </a:r>
            <a:r>
              <a:rPr lang="en-US" altLang="ko-KR" dirty="0" smtClean="0"/>
              <a:t>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line </a:t>
            </a:r>
            <a:r>
              <a:rPr lang="ko-KR" altLang="en-US" dirty="0" smtClean="0"/>
              <a:t>내 커서 이후 내용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5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 기본 사용하기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33" y="1224813"/>
            <a:ext cx="7522830" cy="3381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0625" y="5211323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세번째</a:t>
            </a:r>
            <a:r>
              <a:rPr lang="ko-KR" altLang="en-US" dirty="0" smtClean="0"/>
              <a:t> 줄에서 명령모드 </a:t>
            </a:r>
            <a:r>
              <a:rPr lang="en-US" altLang="ko-KR" dirty="0" err="1" smtClean="0"/>
              <a:t>yy</a:t>
            </a:r>
            <a:r>
              <a:rPr lang="en-US" altLang="ko-KR" dirty="0"/>
              <a:t> </a:t>
            </a:r>
            <a:r>
              <a:rPr lang="en-US" altLang="ko-KR" dirty="0" smtClean="0"/>
              <a:t>+ p(</a:t>
            </a:r>
            <a:r>
              <a:rPr lang="ko-KR" altLang="en-US" dirty="0" smtClean="0"/>
              <a:t>연타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입력하여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입력 횟수만큼 붙여 넣기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혹은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+ p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이후 입력한 숫자만큼 자동 복사되어 붙여 넣기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2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 기본 사용하기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50" y="1259189"/>
            <a:ext cx="9126248" cy="36176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9360" y="5192971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바꾸고싶은</a:t>
            </a:r>
            <a:r>
              <a:rPr lang="ko-KR" altLang="en-US" dirty="0" smtClean="0"/>
              <a:t> 단어 위로 커서를 가져가서 </a:t>
            </a:r>
            <a:r>
              <a:rPr lang="en-US" altLang="ko-KR" dirty="0" err="1" smtClean="0"/>
              <a:t>cw</a:t>
            </a:r>
            <a:r>
              <a:rPr lang="ko-KR" altLang="en-US" dirty="0" smtClean="0"/>
              <a:t>입력하면 해당 단어만 지워지고 입력모드로 전환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banana -&gt; apple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3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편집기에서 문자열 변경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" b="1507"/>
          <a:stretch/>
        </p:blipFill>
        <p:spPr>
          <a:xfrm>
            <a:off x="423107" y="788295"/>
            <a:ext cx="2837559" cy="592532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241600" y="768629"/>
            <a:ext cx="1568806" cy="5964657"/>
            <a:chOff x="3307994" y="788295"/>
            <a:chExt cx="1568806" cy="59646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1" r="84532"/>
            <a:stretch/>
          </p:blipFill>
          <p:spPr>
            <a:xfrm>
              <a:off x="3307994" y="788295"/>
              <a:ext cx="1568806" cy="596465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3" r="93152" b="58637"/>
            <a:stretch/>
          </p:blipFill>
          <p:spPr>
            <a:xfrm>
              <a:off x="3307994" y="3448051"/>
              <a:ext cx="678361" cy="400050"/>
            </a:xfrm>
            <a:prstGeom prst="rect">
              <a:avLst/>
            </a:prstGeom>
          </p:spPr>
        </p:pic>
      </p:grpSp>
      <p:sp>
        <p:nvSpPr>
          <p:cNvPr id="7" name="1/2 액자 6"/>
          <p:cNvSpPr/>
          <p:nvPr/>
        </p:nvSpPr>
        <p:spPr>
          <a:xfrm rot="8196134">
            <a:off x="3367592" y="3333538"/>
            <a:ext cx="558851" cy="550416"/>
          </a:xfrm>
          <a:prstGeom prst="halfFrame">
            <a:avLst>
              <a:gd name="adj1" fmla="val 25093"/>
              <a:gd name="adj2" fmla="val 25092"/>
            </a:avLst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5781" y="768629"/>
            <a:ext cx="715082" cy="27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41208" y="760608"/>
            <a:ext cx="715082" cy="274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91340" y="2782054"/>
            <a:ext cx="408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:s/snow/rain/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커서가 놓인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첫 단어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5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5" y="852749"/>
            <a:ext cx="7365406" cy="4489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6" b="20687"/>
          <a:stretch/>
        </p:blipFill>
        <p:spPr>
          <a:xfrm>
            <a:off x="3064649" y="3497178"/>
            <a:ext cx="6957570" cy="25346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672071" y="2161036"/>
            <a:ext cx="408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:s/snow/rain/g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커서가 놓인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의 모든 단어 변경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편집기에서 문자열 변경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89367" y="4627450"/>
            <a:ext cx="5571727" cy="26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편집기에서 문자열 변경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7190" y="5759116"/>
            <a:ext cx="593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:3,7s/snow/rain/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라인부터 </a:t>
            </a:r>
            <a:r>
              <a:rPr lang="ko-KR" altLang="en-US" dirty="0" err="1" smtClean="0"/>
              <a:t>일곱번째</a:t>
            </a:r>
            <a:r>
              <a:rPr lang="ko-KR" altLang="en-US" dirty="0" smtClean="0"/>
              <a:t> 라인까지 </a:t>
            </a:r>
            <a:r>
              <a:rPr lang="ko-KR" altLang="en-US" dirty="0" err="1" smtClean="0"/>
              <a:t>첫글자만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4" y="1106949"/>
            <a:ext cx="4853466" cy="43851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07994" y="1733316"/>
            <a:ext cx="734617" cy="1218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9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699</Words>
  <Application>Microsoft Office PowerPoint</Application>
  <PresentationFormat>와이드스크린</PresentationFormat>
  <Paragraphs>88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0318 리눅스 6강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97</cp:revision>
  <dcterms:created xsi:type="dcterms:W3CDTF">2021-03-15T04:59:49Z</dcterms:created>
  <dcterms:modified xsi:type="dcterms:W3CDTF">2021-03-23T04:40:14Z</dcterms:modified>
</cp:coreProperties>
</file>