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0" r:id="rId6"/>
    <p:sldId id="262" r:id="rId7"/>
    <p:sldId id="279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0319 </a:t>
            </a:r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강</a:t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t="4224" r="8294" b="3161"/>
          <a:stretch/>
        </p:blipFill>
        <p:spPr>
          <a:xfrm>
            <a:off x="466787" y="1458662"/>
            <a:ext cx="5235879" cy="36701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687" y="1458662"/>
            <a:ext cx="5080298" cy="33033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1/2 액자 3"/>
          <p:cNvSpPr/>
          <p:nvPr/>
        </p:nvSpPr>
        <p:spPr>
          <a:xfrm rot="8044076">
            <a:off x="5792655" y="3076528"/>
            <a:ext cx="433971" cy="434393"/>
          </a:xfrm>
          <a:prstGeom prst="halfFrame">
            <a:avLst>
              <a:gd name="adj1" fmla="val 25641"/>
              <a:gd name="adj2" fmla="val 23077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771" y="5435054"/>
            <a:ext cx="1168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Virtual Box</a:t>
            </a:r>
            <a:r>
              <a:rPr lang="ko-KR" altLang="en-US" dirty="0"/>
              <a:t>의 </a:t>
            </a:r>
            <a:r>
              <a:rPr lang="ko-KR" altLang="en-US" dirty="0" err="1"/>
              <a:t>우분투</a:t>
            </a:r>
            <a:r>
              <a:rPr lang="ko-KR" altLang="en-US" dirty="0"/>
              <a:t> 머신 네트워크 설정으로 들어가서 </a:t>
            </a:r>
            <a:r>
              <a:rPr lang="en-US" altLang="ko-KR" dirty="0" err="1"/>
              <a:t>ssh</a:t>
            </a:r>
            <a:r>
              <a:rPr lang="ko-KR" altLang="en-US" dirty="0"/>
              <a:t>에 해당하는 </a:t>
            </a:r>
            <a:r>
              <a:rPr lang="en-US" altLang="ko-KR" dirty="0"/>
              <a:t>guest IP</a:t>
            </a:r>
            <a:r>
              <a:rPr lang="ko-KR" altLang="en-US" dirty="0"/>
              <a:t>를 </a:t>
            </a:r>
            <a:r>
              <a:rPr lang="en-US" altLang="ko-KR" dirty="0"/>
              <a:t>10.0.2.16</a:t>
            </a:r>
            <a:r>
              <a:rPr lang="ko-KR" altLang="en-US" dirty="0"/>
              <a:t>으로 변경해준다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5781" y="250521"/>
            <a:ext cx="769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서버에서 네트워크 설정 실습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– Virtual Box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IP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주소 설정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233764" y="2520882"/>
            <a:ext cx="751562" cy="172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3337" y="2938132"/>
            <a:ext cx="751562" cy="172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08944" y="3600695"/>
            <a:ext cx="1086441" cy="169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6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697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서버에서 네트워크 설정 실습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– Static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방식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IP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주소 설정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68" y="880853"/>
            <a:ext cx="6163535" cy="3943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40" y="1767954"/>
            <a:ext cx="6049219" cy="35056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86350" y="5523964"/>
            <a:ext cx="740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PuTTY</a:t>
            </a:r>
            <a:r>
              <a:rPr lang="ko-KR" altLang="en-US" dirty="0"/>
              <a:t>를 재실행 해보면 로그인 화면에도 </a:t>
            </a:r>
            <a:r>
              <a:rPr lang="en-US" altLang="ko-KR" dirty="0" err="1"/>
              <a:t>ifconfig</a:t>
            </a:r>
            <a:r>
              <a:rPr lang="ko-KR" altLang="en-US" dirty="0"/>
              <a:t>로 본 </a:t>
            </a:r>
            <a:r>
              <a:rPr lang="ko-KR" altLang="en-US" dirty="0" err="1"/>
              <a:t>정보창에도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정상적으로 변경된 주소가 출력되는 걸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78436" y="2485878"/>
            <a:ext cx="2860790" cy="194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52298" y="2087132"/>
            <a:ext cx="1150389" cy="217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8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5781" y="250521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Ifconfig </a:t>
            </a:r>
            <a:r>
              <a:rPr lang="ko-KR" altLang="en-US" b="1" dirty="0"/>
              <a:t>명령어 실습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BA72729-9A01-4668-B69C-DA1124167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756" y="1099575"/>
            <a:ext cx="8098488" cy="4171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CF036C-3D09-4838-8394-90910225FF11}"/>
              </a:ext>
            </a:extLst>
          </p:cNvPr>
          <p:cNvSpPr txBox="1"/>
          <p:nvPr/>
        </p:nvSpPr>
        <p:spPr>
          <a:xfrm>
            <a:off x="1689602" y="5590465"/>
            <a:ext cx="889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ifconfig</a:t>
            </a:r>
            <a:r>
              <a:rPr lang="ko-KR" altLang="en-US" dirty="0"/>
              <a:t> </a:t>
            </a:r>
            <a:r>
              <a:rPr lang="en-US" altLang="ko-KR" dirty="0"/>
              <a:t>–a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모든 인터페이스의 상황을 볼 수 있음</a:t>
            </a:r>
            <a:r>
              <a:rPr lang="en-US" altLang="ko-KR" dirty="0"/>
              <a:t>. </a:t>
            </a:r>
            <a:r>
              <a:rPr lang="ko-KR" altLang="en-US" dirty="0"/>
              <a:t>현재 교육원 내 컴퓨터의 경우</a:t>
            </a:r>
            <a:endParaRPr lang="en-US" altLang="ko-KR" dirty="0"/>
          </a:p>
          <a:p>
            <a:r>
              <a:rPr lang="en-US" altLang="ko-KR" dirty="0"/>
              <a:t>Enp0s3</a:t>
            </a:r>
            <a:r>
              <a:rPr lang="ko-KR" altLang="en-US" dirty="0"/>
              <a:t>의 형태로 </a:t>
            </a:r>
            <a:r>
              <a:rPr lang="ko-KR" altLang="en-US" dirty="0" err="1"/>
              <a:t>랜카드</a:t>
            </a:r>
            <a:r>
              <a:rPr lang="ko-KR" altLang="en-US" dirty="0"/>
              <a:t> 형태 보기 가능</a:t>
            </a:r>
          </a:p>
        </p:txBody>
      </p:sp>
    </p:spTree>
    <p:extLst>
      <p:ext uri="{BB962C8B-B14F-4D97-AF65-F5344CB8AC3E}">
        <p14:creationId xmlns:p14="http://schemas.microsoft.com/office/powerpoint/2010/main" val="171001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FEFB6BA-CE20-4E78-859E-3D69B093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5" y="1727283"/>
            <a:ext cx="10148869" cy="2524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65069-3F79-4A90-90B1-8030BB806E98}"/>
              </a:ext>
            </a:extLst>
          </p:cNvPr>
          <p:cNvSpPr txBox="1"/>
          <p:nvPr/>
        </p:nvSpPr>
        <p:spPr>
          <a:xfrm>
            <a:off x="375781" y="250521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3. Ifconfig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명령어 실습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6E678-01C4-4DF2-82D3-5CBC51C8FD6B}"/>
              </a:ext>
            </a:extLst>
          </p:cNvPr>
          <p:cNvSpPr txBox="1"/>
          <p:nvPr/>
        </p:nvSpPr>
        <p:spPr>
          <a:xfrm>
            <a:off x="2565224" y="4990302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ifconfig</a:t>
            </a:r>
            <a:r>
              <a:rPr lang="ko-KR" altLang="en-US" dirty="0"/>
              <a:t> </a:t>
            </a:r>
            <a:r>
              <a:rPr lang="en-US" altLang="ko-KR" dirty="0"/>
              <a:t>enp0s3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특정 인터페이스</a:t>
            </a:r>
            <a:r>
              <a:rPr lang="en-US" altLang="ko-KR" dirty="0"/>
              <a:t>(enp0s3)</a:t>
            </a:r>
            <a:r>
              <a:rPr lang="ko-KR" altLang="en-US" dirty="0"/>
              <a:t>의 상태만 출력</a:t>
            </a:r>
          </a:p>
        </p:txBody>
      </p:sp>
    </p:spTree>
    <p:extLst>
      <p:ext uri="{BB962C8B-B14F-4D97-AF65-F5344CB8AC3E}">
        <p14:creationId xmlns:p14="http://schemas.microsoft.com/office/powerpoint/2010/main" val="234689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3A117-D656-42A7-857B-3D6C50571135}"/>
              </a:ext>
            </a:extLst>
          </p:cNvPr>
          <p:cNvSpPr txBox="1"/>
          <p:nvPr/>
        </p:nvSpPr>
        <p:spPr>
          <a:xfrm>
            <a:off x="375781" y="250521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3. Ifconfig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명령어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61BA19-CB76-4798-B5AE-BE5351DF9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35" y="908324"/>
            <a:ext cx="9670330" cy="68279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A4682B7-4ECA-46F1-8B00-99D9DED54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13" y="2282479"/>
            <a:ext cx="9192374" cy="4002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6372A-E55E-463A-99B0-A255475A9C5C}"/>
              </a:ext>
            </a:extLst>
          </p:cNvPr>
          <p:cNvSpPr txBox="1"/>
          <p:nvPr/>
        </p:nvSpPr>
        <p:spPr>
          <a:xfrm>
            <a:off x="878065" y="1556427"/>
            <a:ext cx="10435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ifconfig</a:t>
            </a:r>
            <a:r>
              <a:rPr lang="ko-KR" altLang="en-US" dirty="0"/>
              <a:t> </a:t>
            </a:r>
            <a:r>
              <a:rPr lang="en-US" altLang="ko-KR" dirty="0"/>
              <a:t>enp0s3 </a:t>
            </a:r>
            <a:r>
              <a:rPr lang="en-US" altLang="ko-KR" dirty="0" err="1"/>
              <a:t>ip</a:t>
            </a:r>
            <a:r>
              <a:rPr lang="ko-KR" altLang="en-US" dirty="0"/>
              <a:t>주소 </a:t>
            </a:r>
            <a:r>
              <a:rPr lang="en-US" altLang="ko-KR" dirty="0"/>
              <a:t>netmask </a:t>
            </a:r>
            <a:r>
              <a:rPr lang="en-US" altLang="ko-KR" dirty="0" err="1"/>
              <a:t>netmask</a:t>
            </a:r>
            <a:r>
              <a:rPr lang="ko-KR" altLang="en-US" dirty="0"/>
              <a:t>형태 </a:t>
            </a:r>
            <a:r>
              <a:rPr lang="en-US" altLang="ko-KR" dirty="0"/>
              <a:t>up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ifconfig </a:t>
            </a:r>
            <a:r>
              <a:rPr lang="ko-KR" altLang="en-US" dirty="0"/>
              <a:t>명령으로 </a:t>
            </a:r>
            <a:r>
              <a:rPr lang="en-US" altLang="ko-KR" dirty="0" err="1"/>
              <a:t>ip</a:t>
            </a:r>
            <a:r>
              <a:rPr lang="ko-KR" altLang="en-US" dirty="0"/>
              <a:t>주소도 변경할 수 있으나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PuTTY</a:t>
            </a:r>
            <a:r>
              <a:rPr lang="ko-KR" altLang="en-US" dirty="0"/>
              <a:t>에서 접속 중이라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 err="1"/>
              <a:t>포트매핑</a:t>
            </a:r>
            <a:r>
              <a:rPr lang="ko-KR" altLang="en-US" dirty="0"/>
              <a:t> 되어있는 </a:t>
            </a:r>
            <a:r>
              <a:rPr lang="en-US" altLang="ko-KR" dirty="0" err="1"/>
              <a:t>ip</a:t>
            </a:r>
            <a:r>
              <a:rPr lang="ko-KR" altLang="en-US" dirty="0"/>
              <a:t>주소와 </a:t>
            </a:r>
            <a:r>
              <a:rPr lang="ko-KR" altLang="en-US" dirty="0" err="1"/>
              <a:t>상이해져</a:t>
            </a:r>
            <a:r>
              <a:rPr lang="ko-KR" altLang="en-US" dirty="0"/>
              <a:t> 연결이 끊김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78E22-4483-4179-8768-82436C074CCB}"/>
              </a:ext>
            </a:extLst>
          </p:cNvPr>
          <p:cNvSpPr txBox="1"/>
          <p:nvPr/>
        </p:nvSpPr>
        <p:spPr>
          <a:xfrm>
            <a:off x="1260835" y="6330840"/>
            <a:ext cx="959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Virtual box</a:t>
            </a:r>
            <a:r>
              <a:rPr lang="ko-KR" altLang="en-US" dirty="0"/>
              <a:t>에서 </a:t>
            </a:r>
            <a:r>
              <a:rPr lang="en-US" altLang="ko-KR" dirty="0"/>
              <a:t>ifconfig </a:t>
            </a:r>
            <a:r>
              <a:rPr lang="ko-KR" altLang="en-US" dirty="0"/>
              <a:t>명령어로 확인하면 정상적으로 네트워크 설정이 변경된 것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3627FC-72FD-4171-B910-94E2FB8010C6}"/>
              </a:ext>
            </a:extLst>
          </p:cNvPr>
          <p:cNvSpPr/>
          <p:nvPr/>
        </p:nvSpPr>
        <p:spPr>
          <a:xfrm>
            <a:off x="2206262" y="2783311"/>
            <a:ext cx="1693811" cy="22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6A2F9F-C461-47A1-9BD3-9109040512DD}"/>
              </a:ext>
            </a:extLst>
          </p:cNvPr>
          <p:cNvSpPr/>
          <p:nvPr/>
        </p:nvSpPr>
        <p:spPr>
          <a:xfrm>
            <a:off x="5690662" y="944103"/>
            <a:ext cx="1693811" cy="22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44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EE03A-FCA0-4E16-93E4-E03B3A8F4B7D}"/>
              </a:ext>
            </a:extLst>
          </p:cNvPr>
          <p:cNvSpPr txBox="1"/>
          <p:nvPr/>
        </p:nvSpPr>
        <p:spPr>
          <a:xfrm>
            <a:off x="375781" y="250521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3. Ifconfig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명령어 실습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2C1A10-23C7-4E35-82A6-5209C0004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7" y="1186075"/>
            <a:ext cx="10939265" cy="36933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BB65410-A319-45F9-88AE-F231B0EE0E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59"/>
          <a:stretch/>
        </p:blipFill>
        <p:spPr>
          <a:xfrm>
            <a:off x="1098381" y="1654233"/>
            <a:ext cx="9995237" cy="3693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D6F640-9A70-42C7-9929-1C3F491FB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9" y="2428735"/>
            <a:ext cx="10594422" cy="324319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A4BCFD-FEAB-4346-AB49-9E411DE3EAC6}"/>
              </a:ext>
            </a:extLst>
          </p:cNvPr>
          <p:cNvSpPr/>
          <p:nvPr/>
        </p:nvSpPr>
        <p:spPr>
          <a:xfrm>
            <a:off x="842696" y="4558663"/>
            <a:ext cx="3945435" cy="275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DFA514-5521-449A-8C2E-0FEBA1625BAD}"/>
              </a:ext>
            </a:extLst>
          </p:cNvPr>
          <p:cNvSpPr/>
          <p:nvPr/>
        </p:nvSpPr>
        <p:spPr>
          <a:xfrm>
            <a:off x="842696" y="5026821"/>
            <a:ext cx="4161566" cy="275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B9976A-ECEC-47A4-B5A4-D2172CD62945}"/>
              </a:ext>
            </a:extLst>
          </p:cNvPr>
          <p:cNvSpPr/>
          <p:nvPr/>
        </p:nvSpPr>
        <p:spPr>
          <a:xfrm>
            <a:off x="734629" y="3318213"/>
            <a:ext cx="9839159" cy="1048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C6574-A460-4A98-8579-27A8124B056E}"/>
              </a:ext>
            </a:extLst>
          </p:cNvPr>
          <p:cNvSpPr txBox="1"/>
          <p:nvPr/>
        </p:nvSpPr>
        <p:spPr>
          <a:xfrm>
            <a:off x="1158269" y="5684149"/>
            <a:ext cx="9935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route add</a:t>
            </a:r>
            <a:r>
              <a:rPr lang="ko-KR" altLang="en-US" dirty="0"/>
              <a:t> 명령어로도 네트워크 설정이 가능하다</a:t>
            </a:r>
            <a:r>
              <a:rPr lang="en-US" altLang="ko-KR" dirty="0"/>
              <a:t>. </a:t>
            </a:r>
            <a:r>
              <a:rPr lang="en-US" altLang="ko-KR" dirty="0" err="1"/>
              <a:t>ip</a:t>
            </a:r>
            <a:r>
              <a:rPr lang="ko-KR" altLang="en-US" dirty="0"/>
              <a:t>와 </a:t>
            </a:r>
            <a:r>
              <a:rPr lang="en-US" altLang="ko-KR" dirty="0"/>
              <a:t>gateway </a:t>
            </a:r>
            <a:r>
              <a:rPr lang="ko-KR" altLang="en-US" dirty="0"/>
              <a:t>모두 설정이 가능하며</a:t>
            </a:r>
            <a:r>
              <a:rPr lang="en-US" altLang="ko-KR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내용의 조회는 </a:t>
            </a:r>
            <a:r>
              <a:rPr lang="en-US" altLang="ko-KR" dirty="0"/>
              <a:t>route</a:t>
            </a:r>
            <a:r>
              <a:rPr lang="ko-KR" altLang="en-US" dirty="0"/>
              <a:t>로 할 수 있으나 기본 </a:t>
            </a:r>
            <a:r>
              <a:rPr lang="ko-KR" altLang="en-US" dirty="0" err="1"/>
              <a:t>설정값과</a:t>
            </a:r>
            <a:r>
              <a:rPr lang="ko-KR" altLang="en-US" dirty="0"/>
              <a:t> 추가된 값의 구분이 어렵기 때문에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ip</a:t>
            </a:r>
            <a:r>
              <a:rPr lang="en-US" altLang="ko-KR" dirty="0"/>
              <a:t> route </a:t>
            </a:r>
            <a:r>
              <a:rPr lang="ko-KR" altLang="en-US" dirty="0"/>
              <a:t>명령어를 통해 </a:t>
            </a:r>
            <a:r>
              <a:rPr lang="en-US" altLang="ko-KR" dirty="0"/>
              <a:t>proto</a:t>
            </a:r>
            <a:r>
              <a:rPr lang="ko-KR" altLang="en-US" dirty="0"/>
              <a:t>가 붙지 않은 </a:t>
            </a:r>
            <a:r>
              <a:rPr lang="ko-KR" altLang="en-US" dirty="0" err="1"/>
              <a:t>설정값을</a:t>
            </a:r>
            <a:r>
              <a:rPr lang="ko-KR" altLang="en-US" dirty="0"/>
              <a:t> 임의로 추가한 값으로 구분할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4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0FCF10-4D62-42AA-80BF-5EE0FD627345}"/>
              </a:ext>
            </a:extLst>
          </p:cNvPr>
          <p:cNvSpPr txBox="1"/>
          <p:nvPr/>
        </p:nvSpPr>
        <p:spPr>
          <a:xfrm>
            <a:off x="375781" y="250521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ping </a:t>
            </a:r>
            <a:r>
              <a:rPr lang="ko-KR" altLang="en-US" b="1" dirty="0"/>
              <a:t>명령어 실습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A3402F6-3B8A-4196-98DB-5C8234EBE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27" y="1562241"/>
            <a:ext cx="8728345" cy="2760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57AF3E-DC74-4B37-A658-856DF9947035}"/>
              </a:ext>
            </a:extLst>
          </p:cNvPr>
          <p:cNvSpPr txBox="1"/>
          <p:nvPr/>
        </p:nvSpPr>
        <p:spPr>
          <a:xfrm>
            <a:off x="863342" y="5265007"/>
            <a:ext cx="10465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ping</a:t>
            </a:r>
            <a:r>
              <a:rPr lang="ko-KR" altLang="en-US" dirty="0"/>
              <a:t> </a:t>
            </a:r>
            <a:r>
              <a:rPr lang="en-US" altLang="ko-KR" dirty="0"/>
              <a:t>–t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ctrl+c</a:t>
            </a:r>
            <a:r>
              <a:rPr lang="en-US" altLang="ko-KR" dirty="0"/>
              <a:t> </a:t>
            </a:r>
            <a:r>
              <a:rPr lang="ko-KR" altLang="en-US" dirty="0"/>
              <a:t>로 해당 명령어로 부터 빠져나오기 전까지 계속해서 정해진 경로로 </a:t>
            </a:r>
            <a:r>
              <a:rPr lang="en-US" altLang="ko-KR" dirty="0"/>
              <a:t>ping</a:t>
            </a:r>
            <a:r>
              <a:rPr lang="ko-KR" altLang="en-US" dirty="0"/>
              <a:t>을 보내고</a:t>
            </a:r>
            <a:r>
              <a:rPr lang="en-US" altLang="ko-KR" dirty="0"/>
              <a:t>, </a:t>
            </a:r>
            <a:r>
              <a:rPr lang="ko-KR" altLang="en-US" dirty="0"/>
              <a:t>중지 후에는 명령어 실행 결과 출력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-t </a:t>
            </a:r>
            <a:r>
              <a:rPr lang="ko-KR" altLang="en-US" dirty="0"/>
              <a:t>는 </a:t>
            </a:r>
            <a:r>
              <a:rPr lang="en-US" altLang="ko-KR" dirty="0" err="1"/>
              <a:t>ttl</a:t>
            </a:r>
            <a:r>
              <a:rPr lang="en-US" altLang="ko-KR" dirty="0"/>
              <a:t>(time to live) </a:t>
            </a:r>
            <a:r>
              <a:rPr lang="ko-KR" altLang="en-US" dirty="0"/>
              <a:t>를 설정하는 옵션이며 값을 작게 하면 원하는 경로까지 도착하지 못할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18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E829E6-A5D2-4412-95A3-D1B9D613CE87}"/>
              </a:ext>
            </a:extLst>
          </p:cNvPr>
          <p:cNvSpPr txBox="1"/>
          <p:nvPr/>
        </p:nvSpPr>
        <p:spPr>
          <a:xfrm>
            <a:off x="375781" y="250521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4. ping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명령어 실습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9DF6E2B-57A7-41AC-B4FF-69FDC968C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58" y="1447092"/>
            <a:ext cx="8471684" cy="3963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388E4-C654-489B-8A45-9155568E946C}"/>
              </a:ext>
            </a:extLst>
          </p:cNvPr>
          <p:cNvSpPr txBox="1"/>
          <p:nvPr/>
        </p:nvSpPr>
        <p:spPr>
          <a:xfrm>
            <a:off x="863343" y="5591816"/>
            <a:ext cx="1046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ping</a:t>
            </a:r>
            <a:r>
              <a:rPr lang="ko-KR" altLang="en-US" dirty="0"/>
              <a:t> </a:t>
            </a:r>
            <a:r>
              <a:rPr lang="en-US" altLang="ko-KR" dirty="0"/>
              <a:t>–a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ctrl+c</a:t>
            </a:r>
            <a:r>
              <a:rPr lang="en-US" altLang="ko-KR" dirty="0"/>
              <a:t> </a:t>
            </a:r>
            <a:r>
              <a:rPr lang="ko-KR" altLang="en-US" dirty="0"/>
              <a:t>로 해당 명령어로 부터 빠져나오기 전까지 계속해서 정해진 경로로 </a:t>
            </a:r>
            <a:r>
              <a:rPr lang="en-US" altLang="ko-KR" dirty="0"/>
              <a:t>ping</a:t>
            </a:r>
            <a:r>
              <a:rPr lang="ko-KR" altLang="en-US" dirty="0"/>
              <a:t>을 보냄</a:t>
            </a:r>
            <a:r>
              <a:rPr lang="en-US" altLang="ko-KR" dirty="0"/>
              <a:t>. </a:t>
            </a:r>
            <a:r>
              <a:rPr lang="ko-KR" altLang="en-US" dirty="0"/>
              <a:t>소리가 나는 </a:t>
            </a:r>
            <a:r>
              <a:rPr lang="en-US" altLang="ko-KR" dirty="0"/>
              <a:t>ping</a:t>
            </a:r>
            <a:r>
              <a:rPr lang="ko-KR" altLang="en-US" dirty="0"/>
              <a:t>으로 </a:t>
            </a:r>
            <a:r>
              <a:rPr lang="en-US" altLang="ko-KR" dirty="0" err="1"/>
              <a:t>ip</a:t>
            </a:r>
            <a:r>
              <a:rPr lang="ko-KR" altLang="en-US" dirty="0"/>
              <a:t>주소를 알아보기 위해 많이 사용 한다고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34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277A9-BAC7-4987-94D1-5F076F7AEEDA}"/>
              </a:ext>
            </a:extLst>
          </p:cNvPr>
          <p:cNvSpPr txBox="1"/>
          <p:nvPr/>
        </p:nvSpPr>
        <p:spPr>
          <a:xfrm>
            <a:off x="375781" y="250521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4. ping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명령어 실습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AB69A47-918D-4A5A-A620-4894E5FAB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6" b="17724"/>
          <a:stretch/>
        </p:blipFill>
        <p:spPr>
          <a:xfrm>
            <a:off x="826943" y="868883"/>
            <a:ext cx="8569686" cy="69826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77CCDC2-17B5-4286-84E3-D78873E55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43" y="1816183"/>
            <a:ext cx="6082492" cy="4791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E2AA23-5345-4BB3-8320-6FB77F3065D1}"/>
              </a:ext>
            </a:extLst>
          </p:cNvPr>
          <p:cNvSpPr txBox="1"/>
          <p:nvPr/>
        </p:nvSpPr>
        <p:spPr>
          <a:xfrm>
            <a:off x="6958131" y="3165330"/>
            <a:ext cx="4406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ping</a:t>
            </a:r>
            <a:r>
              <a:rPr lang="ko-KR" altLang="en-US" dirty="0"/>
              <a:t> </a:t>
            </a:r>
            <a:r>
              <a:rPr lang="en-US" altLang="ko-KR" dirty="0"/>
              <a:t>–n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도메인 명으로 주소를 지정하여 </a:t>
            </a:r>
            <a:r>
              <a:rPr lang="en-US" altLang="ko-KR" dirty="0"/>
              <a:t>ping</a:t>
            </a:r>
            <a:r>
              <a:rPr lang="ko-KR" altLang="en-US" dirty="0"/>
              <a:t>을 보내게 되면 해당 주소에 요청을 보낼 때</a:t>
            </a:r>
            <a:r>
              <a:rPr lang="en-US" altLang="ko-KR" dirty="0"/>
              <a:t>, </a:t>
            </a:r>
            <a:r>
              <a:rPr lang="ko-KR" altLang="en-US" dirty="0"/>
              <a:t>주소에 대한 기호 이름을 조회하지 않고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주소로만 출력해주는 옵션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393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CDE008-F1CA-4D35-B224-0AF0C2FFE4F3}"/>
              </a:ext>
            </a:extLst>
          </p:cNvPr>
          <p:cNvSpPr txBox="1"/>
          <p:nvPr/>
        </p:nvSpPr>
        <p:spPr>
          <a:xfrm>
            <a:off x="375781" y="250521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4. ping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명령어 실습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2AB8C80-A10D-4396-A4D5-D7E0CBEAF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92" y="1357004"/>
            <a:ext cx="8405256" cy="1224887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9A1719C-B36F-409C-B80A-EAEFBB716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01" y="2890937"/>
            <a:ext cx="7376238" cy="21238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760CF6-2EF1-4B19-9973-DA6B284347F4}"/>
              </a:ext>
            </a:extLst>
          </p:cNvPr>
          <p:cNvSpPr txBox="1"/>
          <p:nvPr/>
        </p:nvSpPr>
        <p:spPr>
          <a:xfrm>
            <a:off x="2647557" y="5465716"/>
            <a:ext cx="65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ping</a:t>
            </a:r>
            <a:r>
              <a:rPr lang="ko-KR" altLang="en-US" dirty="0"/>
              <a:t> </a:t>
            </a:r>
            <a:r>
              <a:rPr lang="en-US" altLang="ko-KR" dirty="0"/>
              <a:t>–c number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원하는 </a:t>
            </a:r>
            <a:r>
              <a:rPr lang="en-US" altLang="ko-KR" dirty="0"/>
              <a:t>ping </a:t>
            </a:r>
            <a:r>
              <a:rPr lang="ko-KR" altLang="en-US" dirty="0"/>
              <a:t>시도 숫자를 정할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86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446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Window</a:t>
            </a:r>
            <a:r>
              <a:rPr lang="ko-KR" altLang="en-US" b="1" dirty="0"/>
              <a:t> 서버에서 네트워크 설정 실습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8C1D1B-C819-4A4B-9840-B0B1A2547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94" y="882316"/>
            <a:ext cx="6506558" cy="57094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192A80-5B20-4D63-B853-52C89DD4F16E}"/>
              </a:ext>
            </a:extLst>
          </p:cNvPr>
          <p:cNvSpPr txBox="1"/>
          <p:nvPr/>
        </p:nvSpPr>
        <p:spPr>
          <a:xfrm>
            <a:off x="7299157" y="1069279"/>
            <a:ext cx="42927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: </a:t>
            </a:r>
            <a:r>
              <a:rPr lang="ko-KR" altLang="en-US" dirty="0"/>
              <a:t>현재 연결 장비의 인터넷 상 고유한 식별자로서 </a:t>
            </a:r>
            <a:r>
              <a:rPr lang="en-US" altLang="ko-KR" dirty="0" err="1"/>
              <a:t>ip</a:t>
            </a:r>
            <a:r>
              <a:rPr lang="ko-KR" altLang="en-US" dirty="0"/>
              <a:t>주소 지정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넷마스크</a:t>
            </a:r>
            <a:r>
              <a:rPr lang="en-US" altLang="ko-KR" dirty="0"/>
              <a:t>(</a:t>
            </a:r>
            <a:r>
              <a:rPr lang="ko-KR" altLang="en-US" dirty="0" err="1"/>
              <a:t>서브넷</a:t>
            </a:r>
            <a:r>
              <a:rPr lang="ko-KR" altLang="en-US" dirty="0"/>
              <a:t> 접두사 길이</a:t>
            </a:r>
            <a:r>
              <a:rPr lang="en-US" altLang="ko-KR" dirty="0"/>
              <a:t>): </a:t>
            </a:r>
            <a:r>
              <a:rPr lang="ko-KR" altLang="en-US" dirty="0"/>
              <a:t>지정된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주소에서 </a:t>
            </a:r>
            <a:r>
              <a:rPr lang="ko-KR" altLang="en-US" dirty="0" err="1"/>
              <a:t>어디까지가</a:t>
            </a:r>
            <a:r>
              <a:rPr lang="ko-KR" altLang="en-US" dirty="0"/>
              <a:t> 같은 네트워크인지 구분하게 해준다</a:t>
            </a:r>
            <a:r>
              <a:rPr lang="en-US" altLang="ko-KR" dirty="0"/>
              <a:t>. 24</a:t>
            </a:r>
            <a:r>
              <a:rPr lang="ko-KR" altLang="en-US" dirty="0"/>
              <a:t>의 경우 </a:t>
            </a:r>
            <a:r>
              <a:rPr lang="en-US" altLang="ko-KR" dirty="0"/>
              <a:t>c</a:t>
            </a:r>
            <a:r>
              <a:rPr lang="ko-KR" altLang="en-US" dirty="0"/>
              <a:t>단계의 </a:t>
            </a:r>
            <a:r>
              <a:rPr lang="en-US" altLang="ko-KR" dirty="0"/>
              <a:t>255.255.255.0 </a:t>
            </a:r>
            <a:r>
              <a:rPr lang="ko-KR" altLang="en-US" dirty="0"/>
              <a:t>를 가리킨다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디폴트 게이트 웨이</a:t>
            </a:r>
            <a:r>
              <a:rPr lang="en-US" altLang="ko-KR" dirty="0"/>
              <a:t>(</a:t>
            </a:r>
            <a:r>
              <a:rPr lang="ko-KR" altLang="en-US" dirty="0"/>
              <a:t>라우터</a:t>
            </a:r>
            <a:r>
              <a:rPr lang="en-US" altLang="ko-KR" dirty="0"/>
              <a:t>): </a:t>
            </a:r>
            <a:r>
              <a:rPr lang="ko-KR" altLang="en-US" dirty="0"/>
              <a:t>인터넷으로 접속하기 위한 통로</a:t>
            </a:r>
            <a:r>
              <a:rPr lang="en-US" altLang="ko-KR" dirty="0"/>
              <a:t>. </a:t>
            </a:r>
            <a:r>
              <a:rPr lang="ko-KR" altLang="en-US" dirty="0"/>
              <a:t>각기 다른 호스트 사이를 연결해주는 기능을 수행한다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DNS</a:t>
            </a:r>
            <a:r>
              <a:rPr lang="ko-KR" altLang="en-US" dirty="0"/>
              <a:t>설정</a:t>
            </a:r>
            <a:r>
              <a:rPr lang="en-US" altLang="ko-KR" dirty="0"/>
              <a:t>: </a:t>
            </a:r>
            <a:r>
              <a:rPr lang="ko-KR" altLang="en-US" dirty="0"/>
              <a:t>설정한 서버를 통해 사람이 읽을 수 있는 도메인 주소를 기계가 읽을 수 있는 </a:t>
            </a:r>
            <a:r>
              <a:rPr lang="en-US" altLang="ko-KR" dirty="0" err="1"/>
              <a:t>ip</a:t>
            </a:r>
            <a:r>
              <a:rPr lang="ko-KR" altLang="en-US" dirty="0"/>
              <a:t>주소로 변환할 수 있도록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74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58BAC-4470-45D7-AE26-0E96AEFFEF3D}"/>
              </a:ext>
            </a:extLst>
          </p:cNvPr>
          <p:cNvSpPr txBox="1"/>
          <p:nvPr/>
        </p:nvSpPr>
        <p:spPr>
          <a:xfrm>
            <a:off x="375781" y="250521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4. ping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명령어 실습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008A3D7-2977-4AC4-995C-2EB97152B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04" y="1966760"/>
            <a:ext cx="7952791" cy="2924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188045-6A87-4B09-93D7-023376B6B628}"/>
              </a:ext>
            </a:extLst>
          </p:cNvPr>
          <p:cNvSpPr txBox="1"/>
          <p:nvPr/>
        </p:nvSpPr>
        <p:spPr>
          <a:xfrm>
            <a:off x="1489047" y="5232959"/>
            <a:ext cx="920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ping</a:t>
            </a:r>
            <a:r>
              <a:rPr lang="ko-KR" altLang="en-US" dirty="0"/>
              <a:t> </a:t>
            </a:r>
            <a:r>
              <a:rPr lang="en-US" altLang="ko-KR" dirty="0"/>
              <a:t>–l number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preload</a:t>
            </a:r>
            <a:r>
              <a:rPr lang="ko-KR" altLang="en-US" dirty="0"/>
              <a:t>에 지정한 값만큼 응답을 기다리지 않고 바로 보내는 옵션</a:t>
            </a:r>
            <a:r>
              <a:rPr lang="en-US" altLang="ko-KR" dirty="0"/>
              <a:t>. </a:t>
            </a:r>
            <a:r>
              <a:rPr lang="ko-KR" altLang="en-US" dirty="0"/>
              <a:t>지정한 값이 끝나고 카운트 옵션이 따로 없는 상태라면 </a:t>
            </a:r>
            <a:r>
              <a:rPr lang="en-US" altLang="ko-KR" dirty="0"/>
              <a:t>–t</a:t>
            </a:r>
            <a:r>
              <a:rPr lang="ko-KR" altLang="en-US" dirty="0"/>
              <a:t>와 비슷하게 계속해서 </a:t>
            </a:r>
            <a:r>
              <a:rPr lang="ko-KR" altLang="en-US" dirty="0" err="1"/>
              <a:t>핑을</a:t>
            </a:r>
            <a:r>
              <a:rPr lang="ko-KR" altLang="en-US" dirty="0"/>
              <a:t> 보냄</a:t>
            </a:r>
            <a:endParaRPr lang="en-US" altLang="ko-KR" dirty="0"/>
          </a:p>
        </p:txBody>
      </p:sp>
      <p:pic>
        <p:nvPicPr>
          <p:cNvPr id="7" name="그림 6" descr="텍스트, 실내, 오렌지이(가) 표시된 사진&#10;&#10;자동 생성된 설명">
            <a:extLst>
              <a:ext uri="{FF2B5EF4-FFF2-40B4-BE49-F238E27FC236}">
                <a16:creationId xmlns:a16="http://schemas.microsoft.com/office/drawing/2014/main" id="{44913288-C522-4509-8114-061894F8A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729" y="956452"/>
            <a:ext cx="8045029" cy="9151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36DB8B-FCB7-4DD2-BC2C-BAB737189876}"/>
              </a:ext>
            </a:extLst>
          </p:cNvPr>
          <p:cNvSpPr/>
          <p:nvPr/>
        </p:nvSpPr>
        <p:spPr>
          <a:xfrm>
            <a:off x="8478983" y="4565591"/>
            <a:ext cx="947650" cy="292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582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C763AB-8077-4BD3-9B0B-A135A3D602ED}"/>
              </a:ext>
            </a:extLst>
          </p:cNvPr>
          <p:cNvSpPr txBox="1"/>
          <p:nvPr/>
        </p:nvSpPr>
        <p:spPr>
          <a:xfrm>
            <a:off x="375781" y="250521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4. ping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명령어 실습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7D5E742-7E65-4F9B-B97B-3AFC4BE48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52" y="828496"/>
            <a:ext cx="6612695" cy="142017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6A9C695-C34B-405C-8D47-07409CD71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698" y="2457314"/>
            <a:ext cx="7420604" cy="2727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6B7F5C-7387-49F0-9005-C918747E6E9B}"/>
              </a:ext>
            </a:extLst>
          </p:cNvPr>
          <p:cNvSpPr txBox="1"/>
          <p:nvPr/>
        </p:nvSpPr>
        <p:spPr>
          <a:xfrm>
            <a:off x="1492803" y="5393529"/>
            <a:ext cx="920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ping</a:t>
            </a:r>
            <a:r>
              <a:rPr lang="ko-KR" altLang="en-US" dirty="0"/>
              <a:t> </a:t>
            </a:r>
            <a:r>
              <a:rPr lang="en-US" altLang="ko-KR" dirty="0"/>
              <a:t>–r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라우팅 테이블을 사용하지 않고 바로 인터페이스에서 호스트로 직접 전송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네트워크 대역에 있는 곳에는 직접 전송이 가능하지만</a:t>
            </a:r>
            <a:r>
              <a:rPr lang="en-US" altLang="ko-KR" dirty="0"/>
              <a:t>, </a:t>
            </a:r>
            <a:r>
              <a:rPr lang="ko-KR" altLang="en-US" dirty="0"/>
              <a:t>그 이외에는 라우터를 </a:t>
            </a:r>
            <a:r>
              <a:rPr lang="ko-KR" altLang="en-US" dirty="0" err="1"/>
              <a:t>거쳐가야하므로</a:t>
            </a:r>
            <a:r>
              <a:rPr lang="ko-KR" altLang="en-US" dirty="0"/>
              <a:t> </a:t>
            </a:r>
            <a:r>
              <a:rPr lang="ko-KR" altLang="en-US" dirty="0" err="1"/>
              <a:t>위와같이</a:t>
            </a:r>
            <a:r>
              <a:rPr lang="ko-KR" altLang="en-US" dirty="0"/>
              <a:t> </a:t>
            </a:r>
            <a:r>
              <a:rPr lang="en-US" altLang="ko-KR" dirty="0"/>
              <a:t>Network is unreachable</a:t>
            </a:r>
            <a:r>
              <a:rPr lang="ko-KR" altLang="en-US" dirty="0"/>
              <a:t>이라는 결과가 나온다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9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90B3526-6503-47CD-A7DA-90EEE3EF8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90" y="1026923"/>
            <a:ext cx="8070219" cy="934880"/>
          </a:xfrm>
          <a:prstGeom prst="rect">
            <a:avLst/>
          </a:prstGeom>
        </p:spPr>
      </p:pic>
      <p:pic>
        <p:nvPicPr>
          <p:cNvPr id="5" name="그림 4" descr="텍스트, 창문이(가) 표시된 사진&#10;&#10;자동 생성된 설명">
            <a:extLst>
              <a:ext uri="{FF2B5EF4-FFF2-40B4-BE49-F238E27FC236}">
                <a16:creationId xmlns:a16="http://schemas.microsoft.com/office/drawing/2014/main" id="{5E65D978-206C-4FAE-B025-D7E4BFC3D1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3"/>
          <a:stretch/>
        </p:blipFill>
        <p:spPr>
          <a:xfrm>
            <a:off x="2200279" y="2092339"/>
            <a:ext cx="7791439" cy="3954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7C4AF7-4A31-4BC8-99E4-45D839795E1F}"/>
              </a:ext>
            </a:extLst>
          </p:cNvPr>
          <p:cNvSpPr txBox="1"/>
          <p:nvPr/>
        </p:nvSpPr>
        <p:spPr>
          <a:xfrm>
            <a:off x="375781" y="250521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4. ping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명령어 실습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516AC-91C2-46A1-ACED-1F57A8E608BD}"/>
              </a:ext>
            </a:extLst>
          </p:cNvPr>
          <p:cNvSpPr txBox="1"/>
          <p:nvPr/>
        </p:nvSpPr>
        <p:spPr>
          <a:xfrm>
            <a:off x="2647557" y="6177744"/>
            <a:ext cx="920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ping</a:t>
            </a:r>
            <a:r>
              <a:rPr lang="ko-KR" altLang="en-US" dirty="0"/>
              <a:t> </a:t>
            </a:r>
            <a:r>
              <a:rPr lang="en-US" altLang="ko-KR" dirty="0"/>
              <a:t>–s</a:t>
            </a:r>
            <a:r>
              <a:rPr lang="ko-KR" altLang="en-US" dirty="0"/>
              <a:t> </a:t>
            </a:r>
            <a:r>
              <a:rPr lang="en-US" altLang="ko-KR" dirty="0"/>
              <a:t>number: </a:t>
            </a:r>
            <a:r>
              <a:rPr lang="ko-KR" altLang="en-US" dirty="0"/>
              <a:t>전송하는 패킷의 사이즈를 정할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931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0774F-8EF2-4FB7-94B1-C6AE113EA721}"/>
              </a:ext>
            </a:extLst>
          </p:cNvPr>
          <p:cNvSpPr txBox="1"/>
          <p:nvPr/>
        </p:nvSpPr>
        <p:spPr>
          <a:xfrm>
            <a:off x="375781" y="250521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netstat </a:t>
            </a:r>
            <a:r>
              <a:rPr lang="ko-KR" altLang="en-US" b="1" dirty="0"/>
              <a:t>명령어 실습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E64860F-C816-48B6-8BF4-3CA417558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53" y="1113555"/>
            <a:ext cx="6173061" cy="5029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0A77F3-90C6-4352-A561-FF2C85B7D7EA}"/>
              </a:ext>
            </a:extLst>
          </p:cNvPr>
          <p:cNvSpPr txBox="1"/>
          <p:nvPr/>
        </p:nvSpPr>
        <p:spPr>
          <a:xfrm>
            <a:off x="7449407" y="2967335"/>
            <a:ext cx="3091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netstat : </a:t>
            </a:r>
            <a:r>
              <a:rPr lang="ko-KR" altLang="en-US" dirty="0"/>
              <a:t>현재 서버와 연결된 목록만 보여주는 명령어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2682DB-B535-464F-8160-933FA30B733E}"/>
              </a:ext>
            </a:extLst>
          </p:cNvPr>
          <p:cNvSpPr/>
          <p:nvPr/>
        </p:nvSpPr>
        <p:spPr>
          <a:xfrm>
            <a:off x="2444640" y="1872267"/>
            <a:ext cx="1628596" cy="4271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7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4DD91-FF5D-4A0C-A2AB-CD1A74D4F74D}"/>
              </a:ext>
            </a:extLst>
          </p:cNvPr>
          <p:cNvSpPr txBox="1"/>
          <p:nvPr/>
        </p:nvSpPr>
        <p:spPr>
          <a:xfrm>
            <a:off x="375781" y="250521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5. netstat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명령어 실습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CD9E16F-E6A1-411E-919F-EAD90709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1" y="1256266"/>
            <a:ext cx="6220693" cy="48774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78013FD-CAEC-4A65-8EB3-D0FA4CED6C1F}"/>
              </a:ext>
            </a:extLst>
          </p:cNvPr>
          <p:cNvSpPr/>
          <p:nvPr/>
        </p:nvSpPr>
        <p:spPr>
          <a:xfrm>
            <a:off x="5486400" y="1562615"/>
            <a:ext cx="781396" cy="14299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59EE04-47F9-4431-B972-8785E83ACA2B}"/>
              </a:ext>
            </a:extLst>
          </p:cNvPr>
          <p:cNvSpPr/>
          <p:nvPr/>
        </p:nvSpPr>
        <p:spPr>
          <a:xfrm>
            <a:off x="2137069" y="3277808"/>
            <a:ext cx="1853040" cy="2855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75826-88EA-493C-833B-DE7BBCFD829E}"/>
              </a:ext>
            </a:extLst>
          </p:cNvPr>
          <p:cNvSpPr txBox="1"/>
          <p:nvPr/>
        </p:nvSpPr>
        <p:spPr>
          <a:xfrm>
            <a:off x="7011603" y="2253918"/>
            <a:ext cx="4366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netstat -a : </a:t>
            </a:r>
            <a:r>
              <a:rPr lang="ko-KR" altLang="en-US" dirty="0"/>
              <a:t>현재 연결되거나 연결될 목록을 프로토콜과 함께 출력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LISTEN</a:t>
            </a:r>
            <a:r>
              <a:rPr lang="ko-KR" altLang="en-US" dirty="0"/>
              <a:t>은 설치만 </a:t>
            </a:r>
            <a:r>
              <a:rPr lang="ko-KR" altLang="en-US" dirty="0" err="1"/>
              <a:t>해두고</a:t>
            </a:r>
            <a:r>
              <a:rPr lang="ko-KR" altLang="en-US" dirty="0"/>
              <a:t> 아직 통신이 없는 상태를 의미한다</a:t>
            </a:r>
            <a:r>
              <a:rPr lang="en-US" altLang="ko-KR" dirty="0"/>
              <a:t>. (</a:t>
            </a:r>
            <a:r>
              <a:rPr lang="ko-KR" altLang="en-US" dirty="0"/>
              <a:t>대기중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ESTABLISHED : </a:t>
            </a:r>
            <a:r>
              <a:rPr lang="ko-KR" altLang="en-US" dirty="0"/>
              <a:t>다른 </a:t>
            </a:r>
            <a:r>
              <a:rPr lang="en-US" altLang="ko-KR" dirty="0"/>
              <a:t>PC</a:t>
            </a:r>
            <a:r>
              <a:rPr lang="ko-KR" altLang="en-US" dirty="0"/>
              <a:t>와 연결된 상태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CLOSED : </a:t>
            </a:r>
            <a:r>
              <a:rPr lang="ko-KR" altLang="en-US" dirty="0"/>
              <a:t>연결 종료 등 의 상태가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491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010A80-47C5-488E-AB30-897C3643B80C}"/>
              </a:ext>
            </a:extLst>
          </p:cNvPr>
          <p:cNvSpPr txBox="1"/>
          <p:nvPr/>
        </p:nvSpPr>
        <p:spPr>
          <a:xfrm>
            <a:off x="375781" y="250521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5. netstat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명령어 실습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F9679B0-3290-4D88-B5B4-5068B551C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5" y="1247700"/>
            <a:ext cx="5141767" cy="49278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7203BA-1A17-4648-8C67-D4BE37749ABD}"/>
              </a:ext>
            </a:extLst>
          </p:cNvPr>
          <p:cNvSpPr/>
          <p:nvPr/>
        </p:nvSpPr>
        <p:spPr>
          <a:xfrm>
            <a:off x="1997106" y="1510916"/>
            <a:ext cx="2700182" cy="260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1F53A-2F28-4AC4-A5F6-3F47CF84CE25}"/>
              </a:ext>
            </a:extLst>
          </p:cNvPr>
          <p:cNvSpPr txBox="1"/>
          <p:nvPr/>
        </p:nvSpPr>
        <p:spPr>
          <a:xfrm>
            <a:off x="6595967" y="2353671"/>
            <a:ext cx="4366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netstat -n : </a:t>
            </a:r>
            <a:r>
              <a:rPr lang="ko-KR" altLang="en-US" dirty="0"/>
              <a:t>도메인 주소를 </a:t>
            </a:r>
            <a:r>
              <a:rPr lang="ko-KR" altLang="en-US" dirty="0" err="1"/>
              <a:t>읽어들이지</a:t>
            </a:r>
            <a:r>
              <a:rPr lang="ko-KR" altLang="en-US" dirty="0"/>
              <a:t> 않고 숫자로 출력하며</a:t>
            </a:r>
            <a:r>
              <a:rPr lang="en-US" altLang="ko-KR" dirty="0"/>
              <a:t>, </a:t>
            </a:r>
            <a:r>
              <a:rPr lang="ko-KR" altLang="en-US" dirty="0"/>
              <a:t>호스트</a:t>
            </a:r>
            <a:r>
              <a:rPr lang="en-US" altLang="ko-KR" dirty="0"/>
              <a:t>, </a:t>
            </a:r>
            <a:r>
              <a:rPr lang="ko-KR" altLang="en-US" dirty="0"/>
              <a:t>포트</a:t>
            </a:r>
            <a:r>
              <a:rPr lang="en-US" altLang="ko-KR" dirty="0"/>
              <a:t>, </a:t>
            </a:r>
            <a:r>
              <a:rPr lang="ko-KR" altLang="en-US" dirty="0" err="1"/>
              <a:t>유저명</a:t>
            </a:r>
            <a:r>
              <a:rPr lang="ko-KR" altLang="en-US" dirty="0"/>
              <a:t> 부분을 모두 숫자와 </a:t>
            </a:r>
            <a:r>
              <a:rPr lang="en-US" altLang="ko-KR" dirty="0"/>
              <a:t>IP</a:t>
            </a:r>
            <a:r>
              <a:rPr lang="ko-KR" altLang="en-US" dirty="0"/>
              <a:t>로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114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A869-D447-443F-A58A-9C6E7FAEBF84}"/>
              </a:ext>
            </a:extLst>
          </p:cNvPr>
          <p:cNvSpPr txBox="1"/>
          <p:nvPr/>
        </p:nvSpPr>
        <p:spPr>
          <a:xfrm>
            <a:off x="375781" y="250521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5. netstat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명령어 실습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3D38A58-E82A-4615-9418-D34B6BA8D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1" y="1006246"/>
            <a:ext cx="6249272" cy="53442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551617-2E7D-4D10-8DE4-E4378074B1BD}"/>
              </a:ext>
            </a:extLst>
          </p:cNvPr>
          <p:cNvSpPr/>
          <p:nvPr/>
        </p:nvSpPr>
        <p:spPr>
          <a:xfrm>
            <a:off x="1780974" y="1294785"/>
            <a:ext cx="3389541" cy="1697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71DB5-92AF-4A7A-BD6E-62A10C75278D}"/>
              </a:ext>
            </a:extLst>
          </p:cNvPr>
          <p:cNvSpPr txBox="1"/>
          <p:nvPr/>
        </p:nvSpPr>
        <p:spPr>
          <a:xfrm>
            <a:off x="6945101" y="2992583"/>
            <a:ext cx="4366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netstat –</a:t>
            </a:r>
            <a:r>
              <a:rPr lang="en-US" altLang="ko-KR" dirty="0" err="1"/>
              <a:t>na</a:t>
            </a:r>
            <a:r>
              <a:rPr lang="en-US" altLang="ko-KR" dirty="0"/>
              <a:t> or -an : -a</a:t>
            </a:r>
            <a:r>
              <a:rPr lang="ko-KR" altLang="en-US" dirty="0"/>
              <a:t>의 네트워크 모든 상태를 프로토콜과 함께 보여주는 것에 도메인</a:t>
            </a:r>
            <a:r>
              <a:rPr lang="en-US" altLang="ko-KR" dirty="0"/>
              <a:t>, </a:t>
            </a:r>
            <a:r>
              <a:rPr lang="ko-KR" altLang="en-US" dirty="0" err="1"/>
              <a:t>유저명</a:t>
            </a:r>
            <a:r>
              <a:rPr lang="en-US" altLang="ko-KR" dirty="0"/>
              <a:t>, </a:t>
            </a:r>
            <a:r>
              <a:rPr lang="ko-KR" altLang="en-US" dirty="0"/>
              <a:t>호스트</a:t>
            </a:r>
            <a:r>
              <a:rPr lang="en-US" altLang="ko-KR" dirty="0"/>
              <a:t>, </a:t>
            </a:r>
            <a:r>
              <a:rPr lang="ko-KR" altLang="en-US" dirty="0"/>
              <a:t>포트 등의 정보를 숫자와 </a:t>
            </a:r>
            <a:r>
              <a:rPr lang="en-US" altLang="ko-KR" dirty="0" err="1"/>
              <a:t>ip</a:t>
            </a:r>
            <a:r>
              <a:rPr lang="ko-KR" altLang="en-US" dirty="0"/>
              <a:t>로 나타낸다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50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446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Window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서버에서 네트워크 설정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94" y="882316"/>
            <a:ext cx="6506558" cy="57094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299157" y="1684421"/>
            <a:ext cx="45624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교육원 내에서는 고정 </a:t>
            </a:r>
            <a:r>
              <a:rPr lang="en-US" altLang="ko-KR" dirty="0"/>
              <a:t>IP</a:t>
            </a:r>
            <a:r>
              <a:rPr lang="ko-KR" altLang="en-US" dirty="0"/>
              <a:t>를 쓰고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 자리 주소</a:t>
            </a:r>
            <a:endParaRPr lang="en-US" altLang="ko-KR" dirty="0"/>
          </a:p>
          <a:p>
            <a:r>
              <a:rPr lang="en-US" altLang="ko-KR" dirty="0"/>
              <a:t>192.168.23.34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r>
              <a:rPr lang="ko-KR" altLang="en-US" dirty="0"/>
              <a:t> 접두사</a:t>
            </a:r>
            <a:r>
              <a:rPr lang="en-US" altLang="ko-KR" dirty="0"/>
              <a:t>(</a:t>
            </a:r>
            <a:r>
              <a:rPr lang="ko-KR" altLang="en-US" dirty="0" err="1"/>
              <a:t>서브넷</a:t>
            </a:r>
            <a:r>
              <a:rPr lang="ko-KR" altLang="en-US" dirty="0"/>
              <a:t> 마스크</a:t>
            </a:r>
            <a:r>
              <a:rPr lang="en-US" altLang="ko-KR" dirty="0"/>
              <a:t>) </a:t>
            </a:r>
            <a:r>
              <a:rPr lang="ko-KR" altLang="en-US" dirty="0"/>
              <a:t>길이</a:t>
            </a:r>
            <a:endParaRPr lang="en-US" altLang="ko-KR" dirty="0"/>
          </a:p>
          <a:p>
            <a:r>
              <a:rPr lang="en-US" altLang="ko-KR" dirty="0"/>
              <a:t>24 ( = 255.255.255.0)</a:t>
            </a:r>
          </a:p>
          <a:p>
            <a:endParaRPr lang="en-US" altLang="ko-KR" dirty="0"/>
          </a:p>
          <a:p>
            <a:r>
              <a:rPr lang="ko-KR" altLang="en-US" dirty="0" err="1"/>
              <a:t>게이트웨이</a:t>
            </a:r>
            <a:endParaRPr lang="en-US" altLang="ko-KR" dirty="0"/>
          </a:p>
          <a:p>
            <a:r>
              <a:rPr lang="en-US" altLang="ko-KR" dirty="0"/>
              <a:t>192.168.23.1</a:t>
            </a:r>
          </a:p>
          <a:p>
            <a:endParaRPr lang="en-US" altLang="ko-KR" dirty="0"/>
          </a:p>
          <a:p>
            <a:r>
              <a:rPr lang="ko-KR" altLang="en-US" dirty="0"/>
              <a:t>기본설정 </a:t>
            </a:r>
            <a:r>
              <a:rPr lang="en-US" altLang="ko-KR" dirty="0"/>
              <a:t>DNS</a:t>
            </a:r>
          </a:p>
          <a:p>
            <a:r>
              <a:rPr lang="en-US" altLang="ko-KR" dirty="0"/>
              <a:t>8.8.8.8 (</a:t>
            </a:r>
            <a:r>
              <a:rPr lang="ko-KR" altLang="en-US" dirty="0" err="1"/>
              <a:t>구글</a:t>
            </a:r>
            <a:r>
              <a:rPr lang="ko-KR" altLang="en-US" dirty="0"/>
              <a:t> 기본 제공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89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446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Window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서버에서 네트워크 설정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1" y="947431"/>
            <a:ext cx="6418424" cy="55977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00F65-77C8-4BF5-B379-8CF357926408}"/>
              </a:ext>
            </a:extLst>
          </p:cNvPr>
          <p:cNvSpPr txBox="1"/>
          <p:nvPr/>
        </p:nvSpPr>
        <p:spPr>
          <a:xfrm>
            <a:off x="7215182" y="2822974"/>
            <a:ext cx="3942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설정 전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기본 적으로 </a:t>
            </a:r>
            <a:r>
              <a:rPr lang="en-US" altLang="ko-KR" dirty="0"/>
              <a:t>DHCP </a:t>
            </a:r>
            <a:r>
              <a:rPr lang="ko-KR" altLang="en-US" dirty="0"/>
              <a:t>설정이 되어있다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77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446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Window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서버에서 네트워크 설정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86" y="1535862"/>
            <a:ext cx="8401140" cy="3854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FACF9C-1C38-46D8-9B93-4F0EC2ABAD2F}"/>
              </a:ext>
            </a:extLst>
          </p:cNvPr>
          <p:cNvSpPr txBox="1"/>
          <p:nvPr/>
        </p:nvSpPr>
        <p:spPr>
          <a:xfrm>
            <a:off x="4303438" y="5705869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Cmd</a:t>
            </a:r>
            <a:r>
              <a:rPr lang="ko-KR" altLang="en-US" dirty="0"/>
              <a:t>에서 </a:t>
            </a:r>
            <a:r>
              <a:rPr lang="en-US" altLang="ko-KR" dirty="0"/>
              <a:t>ping </a:t>
            </a:r>
            <a:r>
              <a:rPr lang="ko-KR" altLang="en-US" dirty="0"/>
              <a:t>명령어 실행</a:t>
            </a:r>
          </a:p>
        </p:txBody>
      </p:sp>
    </p:spTree>
    <p:extLst>
      <p:ext uri="{BB962C8B-B14F-4D97-AF65-F5344CB8AC3E}">
        <p14:creationId xmlns:p14="http://schemas.microsoft.com/office/powerpoint/2010/main" val="362526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리눅스</a:t>
            </a:r>
            <a:r>
              <a:rPr lang="ko-KR" altLang="en-US" b="1" dirty="0"/>
              <a:t> 서버에서 네트워크 설정 실습</a:t>
            </a:r>
          </a:p>
        </p:txBody>
      </p:sp>
      <p:sp>
        <p:nvSpPr>
          <p:cNvPr id="7" name="1/2 액자 6"/>
          <p:cNvSpPr/>
          <p:nvPr/>
        </p:nvSpPr>
        <p:spPr>
          <a:xfrm rot="13434267">
            <a:off x="5682961" y="1748462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0102" y="5238607"/>
            <a:ext cx="818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cd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netplan</a:t>
            </a:r>
            <a:r>
              <a:rPr lang="en-US" altLang="ko-KR" dirty="0"/>
              <a:t> </a:t>
            </a:r>
            <a:r>
              <a:rPr lang="ko-KR" altLang="en-US" dirty="0"/>
              <a:t>으로 </a:t>
            </a:r>
            <a:r>
              <a:rPr lang="ko-KR" altLang="en-US" dirty="0" err="1"/>
              <a:t>디렉토리</a:t>
            </a:r>
            <a:r>
              <a:rPr lang="ko-KR" altLang="en-US" dirty="0"/>
              <a:t> 변경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sudo</a:t>
            </a:r>
            <a:r>
              <a:rPr lang="en-US" altLang="ko-KR" dirty="0"/>
              <a:t> 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netplan</a:t>
            </a:r>
            <a:r>
              <a:rPr lang="en-US" altLang="ko-KR" dirty="0"/>
              <a:t>/00-installer-config.yaml </a:t>
            </a:r>
            <a:r>
              <a:rPr lang="ko-KR" altLang="en-US" dirty="0"/>
              <a:t>입력하여 네트워크 설정 접속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기본적으로 </a:t>
            </a:r>
            <a:r>
              <a:rPr lang="en-US" altLang="ko-KR" dirty="0"/>
              <a:t>DHCP</a:t>
            </a:r>
            <a:r>
              <a:rPr lang="ko-KR" altLang="en-US" dirty="0"/>
              <a:t>상태로 설정 되어있음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8" y="871441"/>
            <a:ext cx="10540838" cy="90064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102" y="2532254"/>
            <a:ext cx="7928406" cy="242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5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8" b="49096"/>
          <a:stretch/>
        </p:blipFill>
        <p:spPr>
          <a:xfrm>
            <a:off x="1545914" y="1577986"/>
            <a:ext cx="8846726" cy="267130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01504" y="2392396"/>
            <a:ext cx="3585684" cy="1351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19238" y="4558079"/>
            <a:ext cx="71921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dhcp4: true</a:t>
            </a:r>
            <a:r>
              <a:rPr lang="ko-KR" altLang="en-US" dirty="0"/>
              <a:t>를 주석처리하고 빨간 박스 내에 고정</a:t>
            </a:r>
            <a:r>
              <a:rPr lang="en-US" altLang="ko-KR" dirty="0"/>
              <a:t>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addresses: [10.0.2.15/24]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gateway: 10.0.2.2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nameservers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addresses: [8.8.8.8,8.8.4.4]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781" y="250521"/>
            <a:ext cx="697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리눅스</a:t>
            </a:r>
            <a:r>
              <a:rPr lang="ko-KR" altLang="en-US" b="1" dirty="0"/>
              <a:t> 서버에서 네트워크 설정 실습 </a:t>
            </a:r>
            <a:r>
              <a:rPr lang="en-US" altLang="ko-KR" b="1" dirty="0"/>
              <a:t>– Static </a:t>
            </a:r>
            <a:r>
              <a:rPr lang="ko-KR" altLang="en-US" b="1" dirty="0"/>
              <a:t>방식 </a:t>
            </a:r>
            <a:r>
              <a:rPr lang="en-US" altLang="ko-KR" b="1" dirty="0"/>
              <a:t>IP</a:t>
            </a:r>
            <a:r>
              <a:rPr lang="ko-KR" altLang="en-US" b="1" dirty="0"/>
              <a:t>주소 설정</a:t>
            </a:r>
          </a:p>
        </p:txBody>
      </p:sp>
    </p:spTree>
    <p:extLst>
      <p:ext uri="{BB962C8B-B14F-4D97-AF65-F5344CB8AC3E}">
        <p14:creationId xmlns:p14="http://schemas.microsoft.com/office/powerpoint/2010/main" val="12081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697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서버에서 네트워크 설정 실습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– Static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방식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IP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주소 설정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361" y="873527"/>
            <a:ext cx="8000848" cy="6421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81" y="2184613"/>
            <a:ext cx="5611008" cy="3791479"/>
          </a:xfrm>
          <a:prstGeom prst="rect">
            <a:avLst/>
          </a:prstGeom>
        </p:spPr>
      </p:pic>
      <p:sp>
        <p:nvSpPr>
          <p:cNvPr id="6" name="1/2 액자 5"/>
          <p:cNvSpPr/>
          <p:nvPr/>
        </p:nvSpPr>
        <p:spPr>
          <a:xfrm rot="13530546">
            <a:off x="5849431" y="1505129"/>
            <a:ext cx="433971" cy="434393"/>
          </a:xfrm>
          <a:prstGeom prst="halfFrame">
            <a:avLst>
              <a:gd name="adj1" fmla="val 25641"/>
              <a:gd name="adj2" fmla="val 23077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805" y="5998725"/>
            <a:ext cx="856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netplan</a:t>
            </a:r>
            <a:r>
              <a:rPr lang="en-US" altLang="ko-KR" dirty="0"/>
              <a:t> apply </a:t>
            </a:r>
            <a:r>
              <a:rPr lang="ko-KR" altLang="en-US" dirty="0"/>
              <a:t>명령어로 변경내용 적용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에러가 없으면 다시 네트워크 설정에 들어가서 </a:t>
            </a:r>
            <a:r>
              <a:rPr lang="en-US" altLang="ko-KR" dirty="0" err="1"/>
              <a:t>ip</a:t>
            </a:r>
            <a:r>
              <a:rPr lang="ko-KR" altLang="en-US" dirty="0"/>
              <a:t> 마지막 자리를 </a:t>
            </a:r>
            <a:r>
              <a:rPr lang="en-US" altLang="ko-KR" dirty="0"/>
              <a:t>15 -&gt; 16 </a:t>
            </a:r>
            <a:r>
              <a:rPr lang="ko-KR" altLang="en-US" dirty="0"/>
              <a:t>변경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714564" y="3172235"/>
            <a:ext cx="2044850" cy="184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9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08" y="2606882"/>
            <a:ext cx="10480752" cy="8377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6570" y="4508128"/>
            <a:ext cx="938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변경된 내용 다시 적용하면 </a:t>
            </a:r>
            <a:r>
              <a:rPr lang="en-US" altLang="ko-KR" dirty="0"/>
              <a:t>putty</a:t>
            </a:r>
            <a:r>
              <a:rPr lang="ko-KR" altLang="en-US" dirty="0"/>
              <a:t>통신이 끊겨서 작동을 하지 않는 것을 확인할 수 있음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781" y="250521"/>
            <a:ext cx="697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리눅스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서버에서 네트워크 설정 실습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– Static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방식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IP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주소 설정</a:t>
            </a:r>
          </a:p>
        </p:txBody>
      </p:sp>
    </p:spTree>
    <p:extLst>
      <p:ext uri="{BB962C8B-B14F-4D97-AF65-F5344CB8AC3E}">
        <p14:creationId xmlns:p14="http://schemas.microsoft.com/office/powerpoint/2010/main" val="236375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863</Words>
  <Application>Microsoft Office PowerPoint</Application>
  <PresentationFormat>와이드스크린</PresentationFormat>
  <Paragraphs>94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0319 리눅스 7강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 은비</cp:lastModifiedBy>
  <cp:revision>116</cp:revision>
  <dcterms:created xsi:type="dcterms:W3CDTF">2021-03-15T04:59:49Z</dcterms:created>
  <dcterms:modified xsi:type="dcterms:W3CDTF">2021-03-21T15:46:12Z</dcterms:modified>
</cp:coreProperties>
</file>