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3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63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01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47915-1D66-4EF5-B2B7-1148C7DF3694}"/>
              </a:ext>
            </a:extLst>
          </p:cNvPr>
          <p:cNvSpPr txBox="1"/>
          <p:nvPr/>
        </p:nvSpPr>
        <p:spPr>
          <a:xfrm>
            <a:off x="329784" y="269823"/>
            <a:ext cx="420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python </a:t>
            </a:r>
            <a:r>
              <a:rPr lang="ko-KR" altLang="en-US" b="1" dirty="0"/>
              <a:t>실행 </a:t>
            </a:r>
            <a:r>
              <a:rPr lang="en-US" altLang="ko-KR" b="1" dirty="0"/>
              <a:t>: idle (</a:t>
            </a:r>
            <a:r>
              <a:rPr lang="ko-KR" altLang="en-US" b="1" dirty="0"/>
              <a:t>스크립트식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BA32FD-17B4-467F-BC85-85E98A1E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795587"/>
            <a:ext cx="9925050" cy="12668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16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8846CF-E8C8-4569-BC24-9A18C71A7090}"/>
              </a:ext>
            </a:extLst>
          </p:cNvPr>
          <p:cNvSpPr txBox="1"/>
          <p:nvPr/>
        </p:nvSpPr>
        <p:spPr>
          <a:xfrm>
            <a:off x="329784" y="269823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3 . </a:t>
            </a:r>
            <a:r>
              <a:rPr lang="ko-KR" altLang="en-US" b="1" dirty="0"/>
              <a:t>계산기 수준의 연습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CC4D1-D775-4488-BD1C-E752F3F9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704975"/>
            <a:ext cx="9210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4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A76CF-15A4-4698-9762-985071050D53}"/>
              </a:ext>
            </a:extLst>
          </p:cNvPr>
          <p:cNvSpPr txBox="1"/>
          <p:nvPr/>
        </p:nvSpPr>
        <p:spPr>
          <a:xfrm>
            <a:off x="329784" y="269823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3 . </a:t>
            </a:r>
            <a:r>
              <a:rPr lang="ko-KR" altLang="en-US" b="1" dirty="0"/>
              <a:t>프로그램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A931A-57D6-4877-9752-CC8D90CD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38" y="1900237"/>
            <a:ext cx="9126923" cy="27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5AC4D-DDC5-43EF-886F-FD13478B9A55}"/>
              </a:ext>
            </a:extLst>
          </p:cNvPr>
          <p:cNvSpPr txBox="1"/>
          <p:nvPr/>
        </p:nvSpPr>
        <p:spPr>
          <a:xfrm>
            <a:off x="329784" y="269823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3 . </a:t>
            </a:r>
            <a:r>
              <a:rPr lang="ko-KR" altLang="en-US" b="1" dirty="0"/>
              <a:t>한 번 더 프로그램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93DCD4-DE30-49E7-B0B5-362256D7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32" y="2008018"/>
            <a:ext cx="8277935" cy="28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10EE24-D349-4B4D-BCB2-3006AD699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12"/>
          <a:stretch/>
        </p:blipFill>
        <p:spPr>
          <a:xfrm>
            <a:off x="1452625" y="1019331"/>
            <a:ext cx="8912567" cy="55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python install(1)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9918C7-5E2E-4105-ADB8-497BBF1E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22" y="833276"/>
            <a:ext cx="10146356" cy="51914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BA1DD19-3F31-4C3E-9F77-79279673ECB5}"/>
              </a:ext>
            </a:extLst>
          </p:cNvPr>
          <p:cNvSpPr/>
          <p:nvPr/>
        </p:nvSpPr>
        <p:spPr>
          <a:xfrm>
            <a:off x="3447737" y="2653259"/>
            <a:ext cx="1064302" cy="359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2AC55-B7D1-4223-89F9-1A9FC887E926}"/>
              </a:ext>
            </a:extLst>
          </p:cNvPr>
          <p:cNvSpPr txBox="1"/>
          <p:nvPr/>
        </p:nvSpPr>
        <p:spPr>
          <a:xfrm>
            <a:off x="2434260" y="6218845"/>
            <a:ext cx="732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python.org </a:t>
            </a:r>
            <a:r>
              <a:rPr lang="ko-KR" altLang="en-US" dirty="0"/>
              <a:t>사이트 접속하여 다운로드 카테고리에서  </a:t>
            </a:r>
            <a:r>
              <a:rPr lang="en-US" altLang="ko-KR" dirty="0"/>
              <a:t>window</a:t>
            </a:r>
            <a:r>
              <a:rPr lang="ko-KR" altLang="en-US" dirty="0"/>
              <a:t>로 진입</a:t>
            </a:r>
          </a:p>
        </p:txBody>
      </p:sp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F9989F-6000-4FD1-BC53-F07B2FDF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007175"/>
            <a:ext cx="6535403" cy="48436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A2EBEF-B993-45E4-B1B7-B87A46CE900C}"/>
              </a:ext>
            </a:extLst>
          </p:cNvPr>
          <p:cNvSpPr/>
          <p:nvPr/>
        </p:nvSpPr>
        <p:spPr>
          <a:xfrm flipV="1">
            <a:off x="1469035" y="5261546"/>
            <a:ext cx="1708879" cy="224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F592C-CE49-4C7C-9A8E-81533A7C388F}"/>
              </a:ext>
            </a:extLst>
          </p:cNvPr>
          <p:cNvSpPr txBox="1"/>
          <p:nvPr/>
        </p:nvSpPr>
        <p:spPr>
          <a:xfrm>
            <a:off x="7010949" y="1007175"/>
            <a:ext cx="2962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최신 버전을 다운로드 해도 되지만</a:t>
            </a:r>
            <a:r>
              <a:rPr lang="en-US" altLang="ko-KR" dirty="0"/>
              <a:t>, </a:t>
            </a:r>
            <a:r>
              <a:rPr lang="ko-KR" altLang="en-US" dirty="0"/>
              <a:t>노트북이 감당할 수 있는 선에서 버전 선택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운영체제의 상태를 파악하여 </a:t>
            </a:r>
            <a:r>
              <a:rPr lang="en-US" altLang="ko-KR" dirty="0"/>
              <a:t>32bit</a:t>
            </a:r>
            <a:r>
              <a:rPr lang="ko-KR" altLang="en-US" dirty="0"/>
              <a:t>나 </a:t>
            </a:r>
            <a:r>
              <a:rPr lang="en-US" altLang="ko-KR" dirty="0"/>
              <a:t>64bit</a:t>
            </a:r>
            <a:r>
              <a:rPr lang="ko-KR" altLang="en-US" dirty="0"/>
              <a:t>중 선택하여 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설치시에는 </a:t>
            </a:r>
            <a:r>
              <a:rPr lang="en-US" altLang="ko-KR" dirty="0"/>
              <a:t>path</a:t>
            </a:r>
            <a:r>
              <a:rPr lang="ko-KR" altLang="en-US" dirty="0"/>
              <a:t>만드는 </a:t>
            </a:r>
            <a:r>
              <a:rPr lang="en-US" altLang="ko-KR" dirty="0"/>
              <a:t>check box </a:t>
            </a:r>
            <a:r>
              <a:rPr lang="ko-KR" altLang="en-US" dirty="0"/>
              <a:t>꼭 체크해주기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17187-D2AB-4279-B13B-F13EB195FC78}"/>
              </a:ext>
            </a:extLst>
          </p:cNvPr>
          <p:cNvSpPr txBox="1"/>
          <p:nvPr/>
        </p:nvSpPr>
        <p:spPr>
          <a:xfrm>
            <a:off x="329784" y="269823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python install(2)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C0CF50-6BF6-4079-9DB4-3BB3F64E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949" y="4184440"/>
            <a:ext cx="3286125" cy="552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51E16C-A598-4C91-A537-CDED0998B88E}"/>
              </a:ext>
            </a:extLst>
          </p:cNvPr>
          <p:cNvSpPr txBox="1"/>
          <p:nvPr/>
        </p:nvSpPr>
        <p:spPr>
          <a:xfrm>
            <a:off x="6980659" y="4927495"/>
            <a:ext cx="4703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설치 이후 </a:t>
            </a:r>
            <a:r>
              <a:rPr lang="en-US" altLang="ko-KR" dirty="0" err="1"/>
              <a:t>cmd</a:t>
            </a:r>
            <a:r>
              <a:rPr lang="ko-KR" altLang="en-US" dirty="0"/>
              <a:t>창을 열어 </a:t>
            </a:r>
            <a:r>
              <a:rPr lang="en-US" altLang="ko-KR" dirty="0"/>
              <a:t>python – version</a:t>
            </a:r>
            <a:r>
              <a:rPr lang="ko-KR" altLang="en-US" dirty="0"/>
              <a:t> 명령어를 입력했을 때</a:t>
            </a:r>
            <a:r>
              <a:rPr lang="en-US" altLang="ko-KR" dirty="0"/>
              <a:t>, </a:t>
            </a:r>
            <a:r>
              <a:rPr lang="ko-KR" altLang="en-US" dirty="0"/>
              <a:t>정상적으로 출력되면 </a:t>
            </a:r>
            <a:r>
              <a:rPr lang="en-US" altLang="ko-KR" dirty="0"/>
              <a:t>python </a:t>
            </a:r>
            <a:r>
              <a:rPr lang="ko-KR" altLang="en-US" dirty="0"/>
              <a:t>설치 완료</a:t>
            </a:r>
          </a:p>
        </p:txBody>
      </p:sp>
    </p:spTree>
    <p:extLst>
      <p:ext uri="{BB962C8B-B14F-4D97-AF65-F5344CB8AC3E}">
        <p14:creationId xmlns:p14="http://schemas.microsoft.com/office/powerpoint/2010/main" val="65093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22F4EF-32FA-4710-94C9-980561AC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48" y="1582946"/>
            <a:ext cx="8763703" cy="2584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A8CD7-B5C5-49CC-B4FF-6CB341C3BA7A}"/>
              </a:ext>
            </a:extLst>
          </p:cNvPr>
          <p:cNvSpPr txBox="1"/>
          <p:nvPr/>
        </p:nvSpPr>
        <p:spPr>
          <a:xfrm>
            <a:off x="329784" y="26982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pip </a:t>
            </a:r>
            <a:r>
              <a:rPr lang="ko-KR" altLang="en-US" b="1" dirty="0"/>
              <a:t>사용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5F853-DFF7-4DA6-8386-36CA71AA7703}"/>
              </a:ext>
            </a:extLst>
          </p:cNvPr>
          <p:cNvSpPr txBox="1"/>
          <p:nvPr/>
        </p:nvSpPr>
        <p:spPr>
          <a:xfrm>
            <a:off x="1354263" y="4741855"/>
            <a:ext cx="982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설치 이후 </a:t>
            </a:r>
            <a:r>
              <a:rPr lang="en-US" altLang="ko-KR" dirty="0" err="1"/>
              <a:t>cmd</a:t>
            </a:r>
            <a:r>
              <a:rPr lang="ko-KR" altLang="en-US" dirty="0"/>
              <a:t>창을 실행하여 </a:t>
            </a:r>
            <a:r>
              <a:rPr lang="en-US" altLang="ko-KR" dirty="0"/>
              <a:t>pip install –upgrade pip </a:t>
            </a:r>
            <a:r>
              <a:rPr lang="ko-KR" altLang="en-US" dirty="0"/>
              <a:t>명령어 입력하여 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146108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55ACBC-E97B-4C6C-B197-B8401BB0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50" y="889962"/>
            <a:ext cx="6846844" cy="2539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4AC13E-C1BE-4F10-BC1A-9DA9834C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0" y="3638864"/>
            <a:ext cx="6580388" cy="2926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D281A-F5D8-4318-A720-D8BBEC781BF3}"/>
              </a:ext>
            </a:extLst>
          </p:cNvPr>
          <p:cNvSpPr txBox="1"/>
          <p:nvPr/>
        </p:nvSpPr>
        <p:spPr>
          <a:xfrm>
            <a:off x="329784" y="26982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pip </a:t>
            </a:r>
            <a:r>
              <a:rPr lang="ko-KR" altLang="en-US" b="1" dirty="0"/>
              <a:t>사용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FE1B4-8DDB-4928-B4D8-80602E4B91AE}"/>
              </a:ext>
            </a:extLst>
          </p:cNvPr>
          <p:cNvSpPr txBox="1"/>
          <p:nvPr/>
        </p:nvSpPr>
        <p:spPr>
          <a:xfrm>
            <a:off x="7580574" y="2507504"/>
            <a:ext cx="3722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endParaRPr lang="en-US" altLang="ko-KR" dirty="0"/>
          </a:p>
          <a:p>
            <a:r>
              <a:rPr lang="ko-KR" altLang="en-US" dirty="0"/>
              <a:t>명령어로 각각 주피터와 주피터 노트북 설치</a:t>
            </a:r>
          </a:p>
        </p:txBody>
      </p:sp>
    </p:spTree>
    <p:extLst>
      <p:ext uri="{BB962C8B-B14F-4D97-AF65-F5344CB8AC3E}">
        <p14:creationId xmlns:p14="http://schemas.microsoft.com/office/powerpoint/2010/main" val="64422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EEF29B-1546-436A-899C-AD21562B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2443318"/>
            <a:ext cx="6740655" cy="30806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9210B0-FAAE-41FA-AF5E-50F66B5C4D89}"/>
              </a:ext>
            </a:extLst>
          </p:cNvPr>
          <p:cNvSpPr txBox="1"/>
          <p:nvPr/>
        </p:nvSpPr>
        <p:spPr>
          <a:xfrm>
            <a:off x="329784" y="269823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#: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</a:t>
            </a:r>
            <a:r>
              <a:rPr lang="ko-KR" altLang="en-US" b="1" dirty="0"/>
              <a:t> 바로 실행 파일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AB9E0-130D-4D1E-B1D8-F32F6BD28FFA}"/>
              </a:ext>
            </a:extLst>
          </p:cNvPr>
          <p:cNvSpPr txBox="1"/>
          <p:nvPr/>
        </p:nvSpPr>
        <p:spPr>
          <a:xfrm>
            <a:off x="7580574" y="2136337"/>
            <a:ext cx="3722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임의로 편한 위치에 파일 하나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실행 스크립트파일</a:t>
            </a:r>
            <a:r>
              <a:rPr lang="en-US" altLang="ko-KR" dirty="0"/>
              <a:t>(</a:t>
            </a:r>
            <a:r>
              <a:rPr lang="ko-KR" altLang="en-US" dirty="0"/>
              <a:t>확장자명 </a:t>
            </a:r>
            <a:r>
              <a:rPr lang="en-US" altLang="ko-KR" dirty="0"/>
              <a:t>.bat)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메모장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cd(change directory) + </a:t>
            </a:r>
            <a:r>
              <a:rPr lang="ko-KR" altLang="en-US" dirty="0"/>
              <a:t>스크립트파일 경로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CA298C-8CB7-4A0B-A149-7C964430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01021"/>
            <a:ext cx="4116608" cy="6804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15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94E8C9-C880-4255-B989-66E57F9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79" y="2216436"/>
            <a:ext cx="11166242" cy="1546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528B3-4177-48A8-A621-D16C9F4FB93E}"/>
              </a:ext>
            </a:extLst>
          </p:cNvPr>
          <p:cNvSpPr txBox="1"/>
          <p:nvPr/>
        </p:nvSpPr>
        <p:spPr>
          <a:xfrm>
            <a:off x="329784" y="269823"/>
            <a:ext cx="387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python </a:t>
            </a:r>
            <a:r>
              <a:rPr lang="ko-KR" altLang="en-US" b="1" dirty="0"/>
              <a:t>실행 </a:t>
            </a:r>
            <a:r>
              <a:rPr lang="en-US" altLang="ko-KR" b="1" dirty="0"/>
              <a:t>: </a:t>
            </a:r>
            <a:r>
              <a:rPr lang="en-US" altLang="ko-KR" b="1" dirty="0" err="1"/>
              <a:t>cmd</a:t>
            </a:r>
            <a:r>
              <a:rPr lang="ko-KR" altLang="en-US" b="1" dirty="0"/>
              <a:t>에서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BC87C-B9B2-40F4-BEAA-05DB871DFC19}"/>
              </a:ext>
            </a:extLst>
          </p:cNvPr>
          <p:cNvSpPr txBox="1"/>
          <p:nvPr/>
        </p:nvSpPr>
        <p:spPr>
          <a:xfrm>
            <a:off x="3237876" y="4212236"/>
            <a:ext cx="544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이라고 입력하면 바로 </a:t>
            </a:r>
            <a:r>
              <a:rPr lang="en-US" altLang="ko-KR" dirty="0"/>
              <a:t>python</a:t>
            </a:r>
            <a:r>
              <a:rPr lang="ko-KR" altLang="en-US" dirty="0"/>
              <a:t>모드로 진입함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대화식으로 실행</a:t>
            </a:r>
          </a:p>
        </p:txBody>
      </p:sp>
    </p:spTree>
    <p:extLst>
      <p:ext uri="{BB962C8B-B14F-4D97-AF65-F5344CB8AC3E}">
        <p14:creationId xmlns:p14="http://schemas.microsoft.com/office/powerpoint/2010/main" val="261723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D6DB05-4A99-4B63-AACB-6E12666E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39" y="2467365"/>
            <a:ext cx="8244521" cy="21795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9666C-9CED-4A7D-AA47-C157753D86DF}"/>
              </a:ext>
            </a:extLst>
          </p:cNvPr>
          <p:cNvSpPr txBox="1"/>
          <p:nvPr/>
        </p:nvSpPr>
        <p:spPr>
          <a:xfrm>
            <a:off x="329784" y="269823"/>
            <a:ext cx="374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python </a:t>
            </a:r>
            <a:r>
              <a:rPr lang="ko-KR" altLang="en-US" b="1" dirty="0"/>
              <a:t>실행 </a:t>
            </a:r>
            <a:r>
              <a:rPr lang="en-US" altLang="ko-KR" b="1" dirty="0"/>
              <a:t>: idle (</a:t>
            </a:r>
            <a:r>
              <a:rPr lang="ko-KR" altLang="en-US" b="1" dirty="0"/>
              <a:t>대화식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264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224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Wingdings</vt:lpstr>
      <vt:lpstr>맑은 고딕</vt:lpstr>
      <vt:lpstr>Office 테마</vt:lpstr>
      <vt:lpstr>파이썬 01강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279</cp:revision>
  <dcterms:created xsi:type="dcterms:W3CDTF">2021-03-15T04:59:49Z</dcterms:created>
  <dcterms:modified xsi:type="dcterms:W3CDTF">2021-05-02T19:43:50Z</dcterms:modified>
</cp:coreProperties>
</file>