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/>
              <a:t>10</a:t>
            </a:r>
            <a:r>
              <a:rPr lang="ko-KR" altLang="en-US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08147-91C4-4ECB-B612-F908BA9A4206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 err="1"/>
              <a:t>포멧팅</a:t>
            </a:r>
            <a:r>
              <a:rPr lang="ko-KR" altLang="en-US" b="1" dirty="0"/>
              <a:t> 정의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C5955-D72F-4411-9D04-1AD188CB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75" y="1070523"/>
            <a:ext cx="8681249" cy="5014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63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F623D-BB5D-4EED-8268-F76343110F43}"/>
              </a:ext>
            </a:extLst>
          </p:cNvPr>
          <p:cNvSpPr txBox="1"/>
          <p:nvPr/>
        </p:nvSpPr>
        <p:spPr>
          <a:xfrm>
            <a:off x="329784" y="269823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 err="1"/>
              <a:t>포멧팅</a:t>
            </a:r>
            <a:r>
              <a:rPr lang="ko-KR" altLang="en-US" b="1" dirty="0"/>
              <a:t> 문자표현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65E3A-B1DC-450D-BB78-D9151C7C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4" y="1375930"/>
            <a:ext cx="10605772" cy="43764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64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41176-6807-456E-86E2-BB2F276C8AD1}"/>
              </a:ext>
            </a:extLst>
          </p:cNvPr>
          <p:cNvSpPr txBox="1"/>
          <p:nvPr/>
        </p:nvSpPr>
        <p:spPr>
          <a:xfrm>
            <a:off x="329784" y="269823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3 - 3. </a:t>
            </a:r>
            <a:r>
              <a:rPr lang="ko-KR" altLang="en-US" b="1" dirty="0"/>
              <a:t>숫자에 콤마 찍기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B33864-CBB1-4EBE-B258-256220C7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95" y="2270847"/>
            <a:ext cx="10401010" cy="18896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35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7DEC0-F350-455E-A4BE-90942BE0FD44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3 - 4. </a:t>
            </a:r>
            <a:r>
              <a:rPr lang="ko-KR" altLang="en-US" b="1" dirty="0" err="1"/>
              <a:t>포멧팅</a:t>
            </a:r>
            <a:r>
              <a:rPr lang="ko-KR" altLang="en-US" b="1" dirty="0"/>
              <a:t> 실습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DF0677-7B11-46B2-B8A6-98EC2B9C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68" y="862012"/>
            <a:ext cx="7115263" cy="57326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24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문자열의 성격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B017A9-09C1-4E94-9C21-7ED54D3A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2" y="2188022"/>
            <a:ext cx="11434115" cy="24819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F7475-6F66-40BC-BF10-E29CF71167E1}"/>
              </a:ext>
            </a:extLst>
          </p:cNvPr>
          <p:cNvSpPr txBox="1"/>
          <p:nvPr/>
        </p:nvSpPr>
        <p:spPr>
          <a:xfrm>
            <a:off x="329784" y="26982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문자열 자르기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B7347-D214-4E16-AB02-0D035D51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" y="1539067"/>
            <a:ext cx="10795041" cy="37798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130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A01DA-F544-4638-A4F9-C4731D82D4D0}"/>
              </a:ext>
            </a:extLst>
          </p:cNvPr>
          <p:cNvSpPr txBox="1"/>
          <p:nvPr/>
        </p:nvSpPr>
        <p:spPr>
          <a:xfrm>
            <a:off x="329784" y="26982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문자열 함수 </a:t>
            </a:r>
            <a:r>
              <a:rPr lang="en-US" altLang="ko-KR" b="1" dirty="0"/>
              <a:t>- </a:t>
            </a:r>
            <a:r>
              <a:rPr lang="ko-KR" altLang="en-US" b="1" dirty="0"/>
              <a:t>찾기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9A9EE-DDB4-480B-B27C-B6EE13E0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3" y="985837"/>
            <a:ext cx="7273213" cy="56023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0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B9A65-B98F-4535-AAEE-836F97AB53C7}"/>
              </a:ext>
            </a:extLst>
          </p:cNvPr>
          <p:cNvSpPr txBox="1"/>
          <p:nvPr/>
        </p:nvSpPr>
        <p:spPr>
          <a:xfrm>
            <a:off x="329784" y="26982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문자열 함수 </a:t>
            </a:r>
            <a:r>
              <a:rPr lang="en-US" altLang="ko-KR" b="1" dirty="0"/>
              <a:t>- </a:t>
            </a:r>
            <a:r>
              <a:rPr lang="ko-KR" altLang="en-US" b="1" dirty="0"/>
              <a:t>검사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B76BC-6EAD-448E-84AF-9CFFB65C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11" y="2136414"/>
            <a:ext cx="10576978" cy="22383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0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816CD-93E9-435A-BC43-6909CE51AAC9}"/>
              </a:ext>
            </a:extLst>
          </p:cNvPr>
          <p:cNvSpPr txBox="1"/>
          <p:nvPr/>
        </p:nvSpPr>
        <p:spPr>
          <a:xfrm>
            <a:off x="329784" y="269823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문자열 함수 </a:t>
            </a:r>
            <a:r>
              <a:rPr lang="en-US" altLang="ko-KR" b="1" dirty="0"/>
              <a:t>– </a:t>
            </a:r>
            <a:r>
              <a:rPr lang="ko-KR" altLang="en-US" b="1" dirty="0"/>
              <a:t>대소문자 바꾸기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AA3EF-1AA3-427E-8380-D95AFE19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4" y="2180705"/>
            <a:ext cx="11404152" cy="21917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2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BCDD3-49A2-4557-AC84-B5CEA6A12E98}"/>
              </a:ext>
            </a:extLst>
          </p:cNvPr>
          <p:cNvSpPr txBox="1"/>
          <p:nvPr/>
        </p:nvSpPr>
        <p:spPr>
          <a:xfrm>
            <a:off x="329784" y="269823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2 - 4. </a:t>
            </a:r>
            <a:r>
              <a:rPr lang="ko-KR" altLang="en-US" b="1" dirty="0"/>
              <a:t>문자열 함수 </a:t>
            </a:r>
            <a:r>
              <a:rPr lang="en-US" altLang="ko-KR" b="1" dirty="0"/>
              <a:t>– </a:t>
            </a:r>
            <a:r>
              <a:rPr lang="ko-KR" altLang="en-US" b="1" dirty="0"/>
              <a:t>공백제거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843CB-CBA3-4F50-989B-565AEC86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0" y="1478453"/>
            <a:ext cx="10632080" cy="39010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189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DC754-869F-4385-9739-F598C27FFBBB}"/>
              </a:ext>
            </a:extLst>
          </p:cNvPr>
          <p:cNvSpPr txBox="1"/>
          <p:nvPr/>
        </p:nvSpPr>
        <p:spPr>
          <a:xfrm>
            <a:off x="329784" y="269823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2 - 5. </a:t>
            </a:r>
            <a:r>
              <a:rPr lang="ko-KR" altLang="en-US" b="1" dirty="0"/>
              <a:t>문자열 함수 </a:t>
            </a:r>
            <a:r>
              <a:rPr lang="en-US" altLang="ko-KR" b="1" dirty="0"/>
              <a:t>– </a:t>
            </a:r>
            <a:r>
              <a:rPr lang="ko-KR" altLang="en-US" b="1" dirty="0"/>
              <a:t>구분자로 문자열 나누기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BC002-0518-4637-8E09-E38E8A4A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23" y="913014"/>
            <a:ext cx="5927754" cy="56538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691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E310A-F912-4DF7-A384-10B735F80E92}"/>
              </a:ext>
            </a:extLst>
          </p:cNvPr>
          <p:cNvSpPr txBox="1"/>
          <p:nvPr/>
        </p:nvSpPr>
        <p:spPr>
          <a:xfrm>
            <a:off x="329784" y="269823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2 - 6. </a:t>
            </a:r>
            <a:r>
              <a:rPr lang="ko-KR" altLang="en-US" b="1" dirty="0"/>
              <a:t>문자열 함수 </a:t>
            </a:r>
            <a:r>
              <a:rPr lang="en-US" altLang="ko-KR" b="1" dirty="0"/>
              <a:t>– </a:t>
            </a:r>
            <a:r>
              <a:rPr lang="ko-KR" altLang="en-US" b="1" dirty="0"/>
              <a:t>구분자연습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DAC3F-95A5-44D2-B4E9-623012C0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66" y="1163955"/>
            <a:ext cx="10293068" cy="49542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9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98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파이썬 10강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309</cp:revision>
  <dcterms:created xsi:type="dcterms:W3CDTF">2021-03-15T04:59:49Z</dcterms:created>
  <dcterms:modified xsi:type="dcterms:W3CDTF">2021-05-06T19:00:33Z</dcterms:modified>
</cp:coreProperties>
</file>