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/>
              <a:t>11</a:t>
            </a:r>
            <a:r>
              <a:rPr lang="ko-KR" altLang="en-US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7A6A4-4251-4A57-BADC-B376FBE8541F}"/>
              </a:ext>
            </a:extLst>
          </p:cNvPr>
          <p:cNvSpPr txBox="1"/>
          <p:nvPr/>
        </p:nvSpPr>
        <p:spPr>
          <a:xfrm>
            <a:off x="329784" y="269823"/>
            <a:ext cx="24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datetime </a:t>
            </a:r>
            <a:r>
              <a:rPr lang="ko-KR" altLang="en-US" b="1" dirty="0"/>
              <a:t>모듈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24422-C4E3-4486-AFE4-E828A583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3" y="2698952"/>
            <a:ext cx="9922693" cy="1460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63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9134D-AB8C-4D45-A55F-141C2A5B8CF6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시간차 계산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A955B-190D-4D2E-BD99-2E07F4E3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5" y="1916602"/>
            <a:ext cx="11403730" cy="2572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4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C748B-89ED-4327-BD22-FC731C1F1C02}"/>
              </a:ext>
            </a:extLst>
          </p:cNvPr>
          <p:cNvSpPr txBox="1"/>
          <p:nvPr/>
        </p:nvSpPr>
        <p:spPr>
          <a:xfrm>
            <a:off x="329784" y="26982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2 - 4. sleep() </a:t>
            </a:r>
            <a:r>
              <a:rPr lang="ko-KR" altLang="en-US" b="1" dirty="0"/>
              <a:t>함수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A7E15-4BA1-4AC9-B895-E2A11382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2" y="1481830"/>
            <a:ext cx="11148175" cy="38943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3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53784-EF3B-40BF-A41D-8BF76C3FAAC5}"/>
              </a:ext>
            </a:extLst>
          </p:cNvPr>
          <p:cNvSpPr txBox="1"/>
          <p:nvPr/>
        </p:nvSpPr>
        <p:spPr>
          <a:xfrm>
            <a:off x="329784" y="2698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2 - 5. </a:t>
            </a:r>
            <a:r>
              <a:rPr lang="ko-KR" altLang="en-US" b="1" dirty="0"/>
              <a:t>난수 발생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21259-CB8B-456D-BF0A-B3A6F87C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18" y="1135032"/>
            <a:ext cx="9466163" cy="50828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24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E6A44-81CE-4EDA-AFF2-009DD1F94472}"/>
              </a:ext>
            </a:extLst>
          </p:cNvPr>
          <p:cNvSpPr txBox="1"/>
          <p:nvPr/>
        </p:nvSpPr>
        <p:spPr>
          <a:xfrm>
            <a:off x="329784" y="269823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sys </a:t>
            </a:r>
            <a:r>
              <a:rPr lang="ko-KR" altLang="en-US" b="1" dirty="0"/>
              <a:t>모듈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7ED50-006C-4976-9956-BA3F5306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6" y="1859972"/>
            <a:ext cx="10966848" cy="31380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508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C72EC-15BC-414A-B49B-7C6E9BED067A}"/>
              </a:ext>
            </a:extLst>
          </p:cNvPr>
          <p:cNvSpPr txBox="1"/>
          <p:nvPr/>
        </p:nvSpPr>
        <p:spPr>
          <a:xfrm>
            <a:off x="329784" y="269823"/>
            <a:ext cx="327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built-in </a:t>
            </a:r>
            <a:r>
              <a:rPr lang="ko-KR" altLang="en-US" b="1" dirty="0"/>
              <a:t>모듈 응용 사례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6C7770-43DB-4351-A3CB-1FEF25DE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27" y="1154086"/>
            <a:ext cx="10377345" cy="45498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73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21939-86F3-4D48-B7D7-041296E0B61E}"/>
              </a:ext>
            </a:extLst>
          </p:cNvPr>
          <p:cNvSpPr txBox="1"/>
          <p:nvPr/>
        </p:nvSpPr>
        <p:spPr>
          <a:xfrm>
            <a:off x="329784" y="269823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built-in </a:t>
            </a:r>
            <a:r>
              <a:rPr lang="ko-KR" altLang="en-US" b="1" dirty="0"/>
              <a:t>모듈 응용 사례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A5A60-871B-4C16-8AB9-146E0963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42" y="879065"/>
            <a:ext cx="7100916" cy="564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표준 라이브러리</a:t>
            </a:r>
            <a:r>
              <a:rPr lang="en-US" altLang="ko-KR" b="1" dirty="0"/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341FC-10E0-4638-AB3D-F5E75537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51" y="970511"/>
            <a:ext cx="8795497" cy="5372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7187-8248-4068-BA5D-47151A7C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956569"/>
            <a:ext cx="6343650" cy="547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9D622-75F5-47B3-BE7A-AD3C21745075}"/>
              </a:ext>
            </a:extLst>
          </p:cNvPr>
          <p:cNvSpPr txBox="1"/>
          <p:nvPr/>
        </p:nvSpPr>
        <p:spPr>
          <a:xfrm>
            <a:off x="329784" y="269823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표준 라이브러리</a:t>
            </a:r>
            <a:r>
              <a:rPr lang="en-US" altLang="ko-KR" b="1" dirty="0"/>
              <a:t>(2) –help</a:t>
            </a:r>
            <a:r>
              <a:rPr lang="ko-KR" altLang="en-US" b="1" dirty="0"/>
              <a:t>로 내용 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13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2D1BB-6D05-4E54-83C4-64456E436096}"/>
              </a:ext>
            </a:extLst>
          </p:cNvPr>
          <p:cNvSpPr txBox="1"/>
          <p:nvPr/>
        </p:nvSpPr>
        <p:spPr>
          <a:xfrm>
            <a:off x="329784" y="269823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math</a:t>
            </a:r>
            <a:r>
              <a:rPr lang="ko-KR" altLang="en-US" b="1" dirty="0"/>
              <a:t> 모듈 사용 예제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5C3D1-F38E-4C34-8BBC-D86B4C4F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8" y="1043247"/>
            <a:ext cx="4274339" cy="47715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68881-096A-4E58-8871-E4D76457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57" y="989307"/>
            <a:ext cx="4274339" cy="48793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0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CDA45-E7A8-4AAE-8994-F7E42D9FF8B2}"/>
              </a:ext>
            </a:extLst>
          </p:cNvPr>
          <p:cNvSpPr txBox="1"/>
          <p:nvPr/>
        </p:nvSpPr>
        <p:spPr>
          <a:xfrm>
            <a:off x="329784" y="269823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en-US" altLang="ko-KR" b="1" dirty="0" err="1"/>
              <a:t>mathplotlib</a:t>
            </a:r>
            <a:r>
              <a:rPr lang="ko-KR" altLang="en-US" b="1" dirty="0"/>
              <a:t> 맛보기 </a:t>
            </a:r>
            <a:r>
              <a:rPr lang="en-US" altLang="ko-KR" b="1" dirty="0"/>
              <a:t>-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B552A-43DB-45B6-8043-1A56310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5" y="2117927"/>
            <a:ext cx="11034010" cy="23210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0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52B2D-BFB4-402D-A673-2893F5B7A8C4}"/>
              </a:ext>
            </a:extLst>
          </p:cNvPr>
          <p:cNvSpPr txBox="1"/>
          <p:nvPr/>
        </p:nvSpPr>
        <p:spPr>
          <a:xfrm>
            <a:off x="329784" y="269823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en-US" altLang="ko-KR" b="1" dirty="0" err="1"/>
              <a:t>mathplotlib</a:t>
            </a:r>
            <a:r>
              <a:rPr lang="ko-KR" altLang="en-US" b="1" dirty="0"/>
              <a:t> 맛보기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64289-5595-4BA0-9563-75877F264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0" y="1239548"/>
            <a:ext cx="9481400" cy="5061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2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32034-190E-4911-9952-364769E092B2}"/>
              </a:ext>
            </a:extLst>
          </p:cNvPr>
          <p:cNvSpPr txBox="1"/>
          <p:nvPr/>
        </p:nvSpPr>
        <p:spPr>
          <a:xfrm>
            <a:off x="329784" y="269823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statistic </a:t>
            </a:r>
            <a:r>
              <a:rPr lang="ko-KR" altLang="en-US" b="1" dirty="0"/>
              <a:t>모듈 사용 예제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83193-356B-40B3-AB81-E1268A18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2" y="1181792"/>
            <a:ext cx="10869556" cy="32641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2400DD-9852-4D47-9764-AA10D3A8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4" y="4988560"/>
            <a:ext cx="10679112" cy="10132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189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B4E4B-D4F6-489D-95E9-E183E184050A}"/>
              </a:ext>
            </a:extLst>
          </p:cNvPr>
          <p:cNvSpPr txBox="1"/>
          <p:nvPr/>
        </p:nvSpPr>
        <p:spPr>
          <a:xfrm>
            <a:off x="329784" y="26982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time </a:t>
            </a:r>
            <a:r>
              <a:rPr lang="ko-KR" altLang="en-US" b="1" dirty="0"/>
              <a:t>모듈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12248-D96E-4737-819B-8F3D6F79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1" y="1934830"/>
            <a:ext cx="10774177" cy="29883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691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C1ED0-EA72-4F2B-8ED2-EBC0EFC25408}"/>
              </a:ext>
            </a:extLst>
          </p:cNvPr>
          <p:cNvSpPr txBox="1"/>
          <p:nvPr/>
        </p:nvSpPr>
        <p:spPr>
          <a:xfrm>
            <a:off x="329784" y="26982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time </a:t>
            </a:r>
            <a:r>
              <a:rPr lang="ko-KR" altLang="en-US" b="1" dirty="0"/>
              <a:t>모듈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2B965-A36F-45B5-9203-629B6880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5" y="1797627"/>
            <a:ext cx="11342529" cy="28741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9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134</Words>
  <Application>Microsoft Office PowerPoint</Application>
  <PresentationFormat>와이드스크린</PresentationFormat>
  <Paragraphs>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파이썬 11강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310</cp:revision>
  <dcterms:created xsi:type="dcterms:W3CDTF">2021-03-15T04:59:49Z</dcterms:created>
  <dcterms:modified xsi:type="dcterms:W3CDTF">2021-05-06T19:20:27Z</dcterms:modified>
</cp:coreProperties>
</file>