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12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D9BB7E-E8CB-47AE-A35E-C727293E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9" y="1763077"/>
            <a:ext cx="10981382" cy="35903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5C5675-0F90-491F-B49E-ED9097F49DFC}"/>
              </a:ext>
            </a:extLst>
          </p:cNvPr>
          <p:cNvSpPr txBox="1"/>
          <p:nvPr/>
        </p:nvSpPr>
        <p:spPr>
          <a:xfrm>
            <a:off x="329784" y="269823"/>
            <a:ext cx="40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 err="1"/>
              <a:t>파이썬에서</a:t>
            </a:r>
            <a:r>
              <a:rPr lang="ko-KR" altLang="en-US" b="1" dirty="0"/>
              <a:t> </a:t>
            </a:r>
            <a:r>
              <a:rPr lang="en-US" altLang="ko-KR" b="1" dirty="0" err="1"/>
              <a:t>sqlite</a:t>
            </a:r>
            <a:r>
              <a:rPr lang="en-US" altLang="ko-KR" b="1" dirty="0"/>
              <a:t> </a:t>
            </a:r>
            <a:r>
              <a:rPr lang="ko-KR" altLang="en-US" b="1" dirty="0"/>
              <a:t>사용 실습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5463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239681-E753-4F9B-AF17-8E663865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56" y="1177030"/>
            <a:ext cx="9661088" cy="48247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9B3B8-0251-41E6-9D1C-7877EABB4BAD}"/>
              </a:ext>
            </a:extLst>
          </p:cNvPr>
          <p:cNvSpPr txBox="1"/>
          <p:nvPr/>
        </p:nvSpPr>
        <p:spPr>
          <a:xfrm>
            <a:off x="329784" y="269823"/>
            <a:ext cx="40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 err="1"/>
              <a:t>파이썬에서</a:t>
            </a:r>
            <a:r>
              <a:rPr lang="ko-KR" altLang="en-US" b="1" dirty="0"/>
              <a:t> </a:t>
            </a:r>
            <a:r>
              <a:rPr lang="en-US" altLang="ko-KR" b="1" dirty="0" err="1"/>
              <a:t>sqlite</a:t>
            </a:r>
            <a:r>
              <a:rPr lang="en-US" altLang="ko-KR" b="1" dirty="0"/>
              <a:t> </a:t>
            </a:r>
            <a:r>
              <a:rPr lang="ko-KR" altLang="en-US" b="1" dirty="0"/>
              <a:t>사용 실습</a:t>
            </a:r>
            <a:r>
              <a:rPr lang="en-US" altLang="ko-KR" b="1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3164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파일 다루기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FCF864-AE57-4A80-B159-8D50E23E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2" y="1844256"/>
            <a:ext cx="11140015" cy="3169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7480BE-1060-4435-8248-F5937836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3" y="1150619"/>
            <a:ext cx="9242974" cy="48822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2DB99-397F-4FE5-92B5-22C4DC3F98A3}"/>
              </a:ext>
            </a:extLst>
          </p:cNvPr>
          <p:cNvSpPr txBox="1"/>
          <p:nvPr/>
        </p:nvSpPr>
        <p:spPr>
          <a:xfrm>
            <a:off x="329784" y="26982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파일 쓰기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130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1B8557-C8F2-4260-BECB-52874104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2" y="1187941"/>
            <a:ext cx="8530775" cy="50632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B7240-82B1-4473-98BA-D141064E7621}"/>
              </a:ext>
            </a:extLst>
          </p:cNvPr>
          <p:cNvSpPr txBox="1"/>
          <p:nvPr/>
        </p:nvSpPr>
        <p:spPr>
          <a:xfrm>
            <a:off x="329784" y="26982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ko-KR" altLang="en-US" b="1" dirty="0"/>
              <a:t>파일 읽기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790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E98BA-A024-4A37-B42F-9BC1FFC98178}"/>
              </a:ext>
            </a:extLst>
          </p:cNvPr>
          <p:cNvSpPr txBox="1"/>
          <p:nvPr/>
        </p:nvSpPr>
        <p:spPr>
          <a:xfrm>
            <a:off x="329784" y="269823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. DB</a:t>
            </a:r>
            <a:r>
              <a:rPr lang="ko-KR" altLang="en-US" b="1" dirty="0"/>
              <a:t>처리 실습</a:t>
            </a:r>
            <a:r>
              <a:rPr lang="en-US" altLang="ko-KR" b="1" dirty="0"/>
              <a:t>(1) – </a:t>
            </a:r>
            <a:r>
              <a:rPr lang="ko-KR" altLang="en-US" b="1" dirty="0"/>
              <a:t>테이블 생성 및 삭제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6070A-EE44-4931-B07C-631A4C12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6" y="1297435"/>
            <a:ext cx="5757700" cy="39306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CA527F-3EF3-41B3-821E-EBDEFD77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1" y="5453786"/>
            <a:ext cx="11576858" cy="422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CCFDC6-5006-42B0-BE2C-A569DC5E8B6E}"/>
              </a:ext>
            </a:extLst>
          </p:cNvPr>
          <p:cNvSpPr txBox="1"/>
          <p:nvPr/>
        </p:nvSpPr>
        <p:spPr>
          <a:xfrm>
            <a:off x="6122806" y="1554586"/>
            <a:ext cx="58156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cmd</a:t>
            </a:r>
            <a:r>
              <a:rPr lang="ko-KR" altLang="en-US" dirty="0"/>
              <a:t>창에서 </a:t>
            </a:r>
            <a:r>
              <a:rPr lang="en-US" altLang="ko-KR" dirty="0"/>
              <a:t>sqlite.exe</a:t>
            </a:r>
            <a:r>
              <a:rPr lang="ko-KR" altLang="en-US" dirty="0"/>
              <a:t>가 있는 디렉토리로 이동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sqlite3 + </a:t>
            </a:r>
            <a:r>
              <a:rPr lang="ko-KR" altLang="en-US" dirty="0"/>
              <a:t>파일명</a:t>
            </a:r>
            <a:r>
              <a:rPr lang="en-US" altLang="ko-KR" dirty="0"/>
              <a:t>.</a:t>
            </a:r>
            <a:r>
              <a:rPr lang="en-US" altLang="ko-KR" dirty="0" err="1"/>
              <a:t>db</a:t>
            </a:r>
            <a:r>
              <a:rPr lang="ko-KR" altLang="en-US" dirty="0"/>
              <a:t>로 원래 있던 </a:t>
            </a:r>
            <a:r>
              <a:rPr lang="en-US" altLang="ko-KR" dirty="0" err="1"/>
              <a:t>db</a:t>
            </a:r>
            <a:r>
              <a:rPr lang="ko-KR" altLang="en-US" dirty="0"/>
              <a:t>파일로 들어가거나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 err="1"/>
              <a:t>db</a:t>
            </a:r>
            <a:r>
              <a:rPr lang="ko-KR" altLang="en-US" dirty="0"/>
              <a:t>를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테이블 생성시에는 </a:t>
            </a:r>
            <a:r>
              <a:rPr lang="en-US" altLang="ko-KR" dirty="0"/>
              <a:t>create table  </a:t>
            </a:r>
            <a:r>
              <a:rPr lang="en-US" altLang="ko-KR" dirty="0" err="1"/>
              <a:t>tableName</a:t>
            </a:r>
            <a:r>
              <a:rPr lang="ko-KR" altLang="en-US" dirty="0"/>
              <a:t>을 쓰며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varchar, int </a:t>
            </a:r>
            <a:r>
              <a:rPr lang="ko-KR" altLang="en-US" dirty="0"/>
              <a:t>등의 데이터 형을 선택할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여러줄에</a:t>
            </a:r>
            <a:r>
              <a:rPr lang="ko-KR" altLang="en-US" dirty="0"/>
              <a:t> 나눠 쓸 수도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아래와 같이 한 줄에 한 </a:t>
            </a:r>
            <a:r>
              <a:rPr lang="ko-KR" altLang="en-US" dirty="0" err="1"/>
              <a:t>꺼번에</a:t>
            </a:r>
            <a:r>
              <a:rPr lang="ko-KR" altLang="en-US" dirty="0"/>
              <a:t> 사용할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drop table </a:t>
            </a:r>
            <a:r>
              <a:rPr lang="en-US" altLang="ko-KR" dirty="0" err="1"/>
              <a:t>tableName</a:t>
            </a:r>
            <a:r>
              <a:rPr lang="en-US" altLang="ko-KR" dirty="0"/>
              <a:t> =&gt; table </a:t>
            </a:r>
            <a:r>
              <a:rPr lang="ko-KR" altLang="en-US" dirty="0"/>
              <a:t>구조 전체 삭제</a:t>
            </a:r>
          </a:p>
        </p:txBody>
      </p:sp>
    </p:spTree>
    <p:extLst>
      <p:ext uri="{BB962C8B-B14F-4D97-AF65-F5344CB8AC3E}">
        <p14:creationId xmlns:p14="http://schemas.microsoft.com/office/powerpoint/2010/main" val="4290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D4422-82A2-4D23-8F82-4769CC45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3" y="976745"/>
            <a:ext cx="6691929" cy="5170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565C9-DB9A-44CD-A7E6-FECE8CC3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5" y="976745"/>
            <a:ext cx="5510213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6BBF5-503E-43D8-92C2-AA5D843A8795}"/>
              </a:ext>
            </a:extLst>
          </p:cNvPr>
          <p:cNvSpPr txBox="1"/>
          <p:nvPr/>
        </p:nvSpPr>
        <p:spPr>
          <a:xfrm>
            <a:off x="329784" y="269823"/>
            <a:ext cx="384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. DB</a:t>
            </a:r>
            <a:r>
              <a:rPr lang="ko-KR" altLang="en-US" b="1" dirty="0"/>
              <a:t>처리 실습</a:t>
            </a:r>
            <a:r>
              <a:rPr lang="en-US" altLang="ko-KR" b="1" dirty="0"/>
              <a:t>(2) – </a:t>
            </a:r>
            <a:r>
              <a:rPr lang="ko-KR" altLang="en-US" b="1" dirty="0"/>
              <a:t>데이터 </a:t>
            </a:r>
            <a:r>
              <a:rPr lang="en-US" altLang="ko-KR" b="1" dirty="0"/>
              <a:t>insert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0FFF9-AB8A-4422-9B28-F421AE6B59DC}"/>
              </a:ext>
            </a:extLst>
          </p:cNvPr>
          <p:cNvSpPr txBox="1"/>
          <p:nvPr/>
        </p:nvSpPr>
        <p:spPr>
          <a:xfrm>
            <a:off x="6910625" y="3757937"/>
            <a:ext cx="5086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입력시에는</a:t>
            </a:r>
            <a:endParaRPr lang="en-US" altLang="ko-KR" dirty="0"/>
          </a:p>
          <a:p>
            <a:r>
              <a:rPr lang="en-US" altLang="ko-KR" dirty="0"/>
              <a:t>insert </a:t>
            </a:r>
            <a:r>
              <a:rPr lang="en-US" altLang="ko-KR" dirty="0" err="1"/>
              <a:t>tableName</a:t>
            </a:r>
            <a:r>
              <a:rPr lang="en-US" altLang="ko-KR" dirty="0"/>
              <a:t>(keys) values(values)</a:t>
            </a:r>
            <a:r>
              <a:rPr lang="ko-KR" altLang="en-US" dirty="0"/>
              <a:t>의 형태로</a:t>
            </a:r>
            <a:endParaRPr lang="en-US" altLang="ko-KR" dirty="0"/>
          </a:p>
          <a:p>
            <a:r>
              <a:rPr lang="ko-KR" altLang="en-US" dirty="0"/>
              <a:t>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FFFB88-7E67-4C71-9B0C-AA8CBB21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6" y="1026015"/>
            <a:ext cx="7238692" cy="5208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C9BCFD-1692-4B51-ABC0-1DCA6ECA3A6F}"/>
              </a:ext>
            </a:extLst>
          </p:cNvPr>
          <p:cNvSpPr txBox="1"/>
          <p:nvPr/>
        </p:nvSpPr>
        <p:spPr>
          <a:xfrm>
            <a:off x="329784" y="269823"/>
            <a:ext cx="420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. DB</a:t>
            </a:r>
            <a:r>
              <a:rPr lang="ko-KR" altLang="en-US" b="1" dirty="0"/>
              <a:t>처리 실습</a:t>
            </a:r>
            <a:r>
              <a:rPr lang="en-US" altLang="ko-KR" b="1" dirty="0"/>
              <a:t>(3) – where </a:t>
            </a:r>
            <a:r>
              <a:rPr lang="ko-KR" altLang="en-US" b="1" dirty="0"/>
              <a:t>구문 사용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7CE69-55CD-4732-87B7-003EFD91439C}"/>
              </a:ext>
            </a:extLst>
          </p:cNvPr>
          <p:cNvSpPr txBox="1"/>
          <p:nvPr/>
        </p:nvSpPr>
        <p:spPr>
          <a:xfrm>
            <a:off x="8145564" y="1796133"/>
            <a:ext cx="301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데이터를 골라서 보고싶을 때에는 </a:t>
            </a:r>
            <a:r>
              <a:rPr lang="en-US" altLang="ko-KR" dirty="0"/>
              <a:t>select</a:t>
            </a:r>
            <a:r>
              <a:rPr lang="ko-KR" altLang="en-US" dirty="0"/>
              <a:t>구문에 </a:t>
            </a:r>
            <a:r>
              <a:rPr lang="en-US" altLang="ko-KR" dirty="0"/>
              <a:t>where</a:t>
            </a:r>
            <a:r>
              <a:rPr lang="ko-KR" altLang="en-US" dirty="0"/>
              <a:t>을 함께 써주면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9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893494-6E34-404C-A75E-43EEF786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7" y="1416108"/>
            <a:ext cx="7686675" cy="459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8C1CF-B61D-4D03-9DD9-696AA1462FDA}"/>
              </a:ext>
            </a:extLst>
          </p:cNvPr>
          <p:cNvSpPr txBox="1"/>
          <p:nvPr/>
        </p:nvSpPr>
        <p:spPr>
          <a:xfrm>
            <a:off x="329784" y="269823"/>
            <a:ext cx="40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. DB</a:t>
            </a:r>
            <a:r>
              <a:rPr lang="ko-KR" altLang="en-US" b="1" dirty="0"/>
              <a:t>처리 실습</a:t>
            </a:r>
            <a:r>
              <a:rPr lang="en-US" altLang="ko-KR" b="1" dirty="0"/>
              <a:t>(4) – update,</a:t>
            </a:r>
            <a:r>
              <a:rPr lang="ko-KR" altLang="en-US" b="1" dirty="0"/>
              <a:t> </a:t>
            </a:r>
            <a:r>
              <a:rPr lang="en-US" altLang="ko-KR" b="1" dirty="0"/>
              <a:t>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F8234-61C6-4A24-9C0D-A6D6A425DE8F}"/>
              </a:ext>
            </a:extLst>
          </p:cNvPr>
          <p:cNvSpPr txBox="1"/>
          <p:nvPr/>
        </p:nvSpPr>
        <p:spPr>
          <a:xfrm>
            <a:off x="8411571" y="1796133"/>
            <a:ext cx="301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내 값을 변경하고 싶을 때에는 </a:t>
            </a:r>
            <a:r>
              <a:rPr lang="en-US" altLang="ko-KR" dirty="0"/>
              <a:t>update</a:t>
            </a:r>
            <a:r>
              <a:rPr lang="ko-KR" altLang="en-US" dirty="0"/>
              <a:t>를 </a:t>
            </a:r>
            <a:r>
              <a:rPr lang="ko-KR" altLang="en-US" dirty="0" err="1"/>
              <a:t>써야하며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삭제를 원할 때에는 </a:t>
            </a:r>
            <a:r>
              <a:rPr lang="en-US" altLang="ko-KR" dirty="0"/>
              <a:t>delete</a:t>
            </a:r>
            <a:r>
              <a:rPr lang="ko-KR" altLang="en-US" dirty="0"/>
              <a:t>와 </a:t>
            </a:r>
            <a:r>
              <a:rPr lang="en-US" altLang="ko-KR" dirty="0"/>
              <a:t>where </a:t>
            </a:r>
            <a:r>
              <a:rPr lang="ko-KR" altLang="en-US" dirty="0"/>
              <a:t>을 함께 사용하여 원하는 데이터를 삭제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91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32E86-688F-412F-AB2D-197A31E0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41" y="1198764"/>
            <a:ext cx="10334917" cy="48196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8EECE-B600-478D-8070-5C1505A21654}"/>
              </a:ext>
            </a:extLst>
          </p:cNvPr>
          <p:cNvSpPr txBox="1"/>
          <p:nvPr/>
        </p:nvSpPr>
        <p:spPr>
          <a:xfrm>
            <a:off x="329784" y="269823"/>
            <a:ext cx="40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 err="1"/>
              <a:t>파이썬에서</a:t>
            </a:r>
            <a:r>
              <a:rPr lang="ko-KR" altLang="en-US" b="1" dirty="0"/>
              <a:t> </a:t>
            </a:r>
            <a:r>
              <a:rPr lang="en-US" altLang="ko-KR" b="1" dirty="0" err="1"/>
              <a:t>sqlite</a:t>
            </a:r>
            <a:r>
              <a:rPr lang="en-US" altLang="ko-KR" b="1" dirty="0"/>
              <a:t> </a:t>
            </a:r>
            <a:r>
              <a:rPr lang="ko-KR" altLang="en-US" b="1" dirty="0"/>
              <a:t>사용 실습</a:t>
            </a:r>
            <a:r>
              <a:rPr lang="en-US" altLang="ko-KR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3089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233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파이썬 12강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316</cp:revision>
  <dcterms:created xsi:type="dcterms:W3CDTF">2021-03-15T04:59:49Z</dcterms:created>
  <dcterms:modified xsi:type="dcterms:W3CDTF">2021-05-07T02:55:25Z</dcterms:modified>
</cp:coreProperties>
</file>