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13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BAF432-A069-4E2E-ACC5-49657868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08" y="1263231"/>
            <a:ext cx="10026984" cy="4331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42952-C686-431D-A200-DE0452DB81FA}"/>
              </a:ext>
            </a:extLst>
          </p:cNvPr>
          <p:cNvSpPr txBox="1"/>
          <p:nvPr/>
        </p:nvSpPr>
        <p:spPr>
          <a:xfrm>
            <a:off x="329784" y="269823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Decimal(2)</a:t>
            </a:r>
          </a:p>
        </p:txBody>
      </p:sp>
    </p:spTree>
    <p:extLst>
      <p:ext uri="{BB962C8B-B14F-4D97-AF65-F5344CB8AC3E}">
        <p14:creationId xmlns:p14="http://schemas.microsoft.com/office/powerpoint/2010/main" val="25463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E432CE-C006-41F5-A6C0-E25ED878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6" y="1834991"/>
            <a:ext cx="10749548" cy="3188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05A1F-9AB3-444B-9804-90894126CD03}"/>
              </a:ext>
            </a:extLst>
          </p:cNvPr>
          <p:cNvSpPr txBox="1"/>
          <p:nvPr/>
        </p:nvSpPr>
        <p:spPr>
          <a:xfrm>
            <a:off x="329784" y="26982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Fraction</a:t>
            </a:r>
          </a:p>
        </p:txBody>
      </p:sp>
    </p:spTree>
    <p:extLst>
      <p:ext uri="{BB962C8B-B14F-4D97-AF65-F5344CB8AC3E}">
        <p14:creationId xmlns:p14="http://schemas.microsoft.com/office/powerpoint/2010/main" val="23164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파이썬 클래스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738B0-DEAB-421A-AABB-FFEB4D57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87" y="858846"/>
            <a:ext cx="5065613" cy="5729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EB68EB-18BC-4D90-B4EB-AD82E1E5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32" y="2310461"/>
            <a:ext cx="4551781" cy="22370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834965-B77C-45AF-BD2D-5177B428645E}"/>
              </a:ext>
            </a:extLst>
          </p:cNvPr>
          <p:cNvSpPr txBox="1"/>
          <p:nvPr/>
        </p:nvSpPr>
        <p:spPr>
          <a:xfrm>
            <a:off x="329784" y="269823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self : </a:t>
            </a:r>
            <a:r>
              <a:rPr lang="ko-KR" altLang="en-US" b="1" dirty="0"/>
              <a:t>각 </a:t>
            </a:r>
            <a:r>
              <a:rPr lang="en-US" altLang="ko-KR" b="1" dirty="0" err="1"/>
              <a:t>instanc</a:t>
            </a:r>
            <a:r>
              <a:rPr lang="ko-KR" altLang="en-US" b="1" dirty="0"/>
              <a:t>는 </a:t>
            </a:r>
            <a:r>
              <a:rPr lang="en-US" altLang="ko-KR" b="1" dirty="0"/>
              <a:t>self</a:t>
            </a:r>
            <a:r>
              <a:rPr lang="ko-KR" altLang="en-US" b="1" dirty="0"/>
              <a:t>라는 정의 값으로 분리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E47EA-F59F-4804-B553-67D102FC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10" y="917625"/>
            <a:ext cx="5183179" cy="56705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130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CBC68B-F530-4B02-80A0-F2A5EF2F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8" y="897773"/>
            <a:ext cx="4198727" cy="56526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A7A38-A09E-4092-822E-76E82F45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16" y="897772"/>
            <a:ext cx="4080262" cy="56526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1F5E9-1997-4736-9ACF-F5112174DBC4}"/>
              </a:ext>
            </a:extLst>
          </p:cNvPr>
          <p:cNvSpPr txBox="1"/>
          <p:nvPr/>
        </p:nvSpPr>
        <p:spPr>
          <a:xfrm>
            <a:off x="329784" y="26982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ko-KR" altLang="en-US" b="1" dirty="0"/>
              <a:t>생성자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790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731C2E-37FA-4D02-8B1C-33683E43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11" y="1006446"/>
            <a:ext cx="8065578" cy="23061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D6884-5A42-4942-BFAA-581474F214AF}"/>
              </a:ext>
            </a:extLst>
          </p:cNvPr>
          <p:cNvSpPr txBox="1"/>
          <p:nvPr/>
        </p:nvSpPr>
        <p:spPr>
          <a:xfrm>
            <a:off x="329784" y="269823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getter, setter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1CE93-CB39-40B3-952C-8AB5DBE1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10" y="3731636"/>
            <a:ext cx="8065577" cy="27006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0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C67DBF-D881-4BF9-B9F3-70744158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8" y="2058611"/>
            <a:ext cx="11398203" cy="3261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BE82D-2914-4DE3-B74F-51C3A7C448EF}"/>
              </a:ext>
            </a:extLst>
          </p:cNvPr>
          <p:cNvSpPr txBox="1"/>
          <p:nvPr/>
        </p:nvSpPr>
        <p:spPr>
          <a:xfrm>
            <a:off x="329784" y="26982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클래스 메서드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691C46-B359-4336-8CF4-1D695A52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1" y="1647305"/>
            <a:ext cx="11409697" cy="3563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84FA6D-B201-4BBC-8767-980CE4C381A8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정적 메서드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9189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7181F6-D914-47AC-A3CE-A5919ACD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9" y="2057270"/>
            <a:ext cx="11073602" cy="27434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8D716-C975-4183-AFEB-47ADA05D02EE}"/>
              </a:ext>
            </a:extLst>
          </p:cNvPr>
          <p:cNvSpPr txBox="1"/>
          <p:nvPr/>
        </p:nvSpPr>
        <p:spPr>
          <a:xfrm>
            <a:off x="329784" y="26982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연산자 메서드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1691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7C91F-651D-4ED2-B066-A6AC6D9F6C7D}"/>
              </a:ext>
            </a:extLst>
          </p:cNvPr>
          <p:cNvSpPr txBox="1"/>
          <p:nvPr/>
        </p:nvSpPr>
        <p:spPr>
          <a:xfrm>
            <a:off x="329784" y="269823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Decimal(1)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2BAC9-00E1-47CA-9224-54D5A07A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9" y="2558573"/>
            <a:ext cx="11025401" cy="17408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9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81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파이썬 13강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313</cp:revision>
  <dcterms:created xsi:type="dcterms:W3CDTF">2021-03-15T04:59:49Z</dcterms:created>
  <dcterms:modified xsi:type="dcterms:W3CDTF">2021-05-06T20:18:35Z</dcterms:modified>
</cp:coreProperties>
</file>