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53" r:id="rId4"/>
    <p:sldId id="354" r:id="rId5"/>
    <p:sldId id="355" r:id="rId6"/>
    <p:sldId id="356" r:id="rId7"/>
    <p:sldId id="350" r:id="rId8"/>
    <p:sldId id="351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2"/>
            <p14:sldId id="353"/>
            <p14:sldId id="354"/>
            <p14:sldId id="355"/>
            <p14:sldId id="356"/>
            <p14:sldId id="350"/>
            <p14:sldId id="351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</a:t>
            </a:r>
            <a:r>
              <a:rPr lang="en-US" altLang="ko-KR" dirty="0"/>
              <a:t>02</a:t>
            </a:r>
            <a:r>
              <a:rPr lang="ko-KR" altLang="en-US" dirty="0"/>
              <a:t>강</a:t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A5B593-3329-440E-917C-D25212C4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98" y="2079846"/>
            <a:ext cx="9426403" cy="26983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7AB894-D1D2-4C95-A3A9-0E6C32DA36D0}"/>
              </a:ext>
            </a:extLst>
          </p:cNvPr>
          <p:cNvSpPr txBox="1"/>
          <p:nvPr/>
        </p:nvSpPr>
        <p:spPr>
          <a:xfrm>
            <a:off x="329784" y="269823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1 - 3. </a:t>
            </a:r>
            <a:r>
              <a:rPr lang="ko-KR" altLang="en-US" b="1" dirty="0"/>
              <a:t>입력</a:t>
            </a:r>
            <a:r>
              <a:rPr lang="en-US" altLang="ko-KR" b="1" dirty="0"/>
              <a:t>(1) : </a:t>
            </a:r>
            <a:r>
              <a:rPr lang="ko-KR" altLang="en-US" b="1" dirty="0"/>
              <a:t>기본 사용 예</a:t>
            </a:r>
          </a:p>
        </p:txBody>
      </p:sp>
    </p:spTree>
    <p:extLst>
      <p:ext uri="{BB962C8B-B14F-4D97-AF65-F5344CB8AC3E}">
        <p14:creationId xmlns:p14="http://schemas.microsoft.com/office/powerpoint/2010/main" val="424457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9ED090-823D-4335-B032-769BEEA9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45" y="1668749"/>
            <a:ext cx="10063509" cy="30681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42E39F-5BC1-41BD-B79E-F60B48B80A54}"/>
              </a:ext>
            </a:extLst>
          </p:cNvPr>
          <p:cNvSpPr txBox="1"/>
          <p:nvPr/>
        </p:nvSpPr>
        <p:spPr>
          <a:xfrm>
            <a:off x="329784" y="269823"/>
            <a:ext cx="656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1 - 3. </a:t>
            </a:r>
            <a:r>
              <a:rPr lang="ko-KR" altLang="en-US" b="1" dirty="0"/>
              <a:t>입력</a:t>
            </a:r>
            <a:r>
              <a:rPr lang="en-US" altLang="ko-KR" b="1" dirty="0"/>
              <a:t>(2) : </a:t>
            </a:r>
            <a:r>
              <a:rPr lang="ko-KR" altLang="en-US" b="1" dirty="0"/>
              <a:t>기본 입력 값의 형과 출력 및 연산시의 </a:t>
            </a:r>
            <a:r>
              <a:rPr lang="ko-KR" altLang="en-US" b="1" dirty="0" err="1"/>
              <a:t>형변환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325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3F613A-2919-42F8-B042-AA72FE8A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72" y="1608085"/>
            <a:ext cx="9442255" cy="29189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1F3719-ABD3-4904-852C-ACDD842B688C}"/>
              </a:ext>
            </a:extLst>
          </p:cNvPr>
          <p:cNvSpPr txBox="1"/>
          <p:nvPr/>
        </p:nvSpPr>
        <p:spPr>
          <a:xfrm>
            <a:off x="329784" y="269823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1 - 3. </a:t>
            </a:r>
            <a:r>
              <a:rPr lang="ko-KR" altLang="en-US" b="1" dirty="0"/>
              <a:t>입력</a:t>
            </a:r>
            <a:r>
              <a:rPr lang="en-US" altLang="ko-KR" b="1" dirty="0"/>
              <a:t>(3) : </a:t>
            </a:r>
            <a:r>
              <a:rPr lang="ko-KR" altLang="en-US" b="1" dirty="0"/>
              <a:t>사용 예제</a:t>
            </a:r>
          </a:p>
        </p:txBody>
      </p:sp>
    </p:spTree>
    <p:extLst>
      <p:ext uri="{BB962C8B-B14F-4D97-AF65-F5344CB8AC3E}">
        <p14:creationId xmlns:p14="http://schemas.microsoft.com/office/powerpoint/2010/main" val="312225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E5A409-8C54-40C7-A29E-46FBDC11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95" y="1591455"/>
            <a:ext cx="8847009" cy="33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8EEE0E-FDF4-435C-87F6-3A86D82F6411}"/>
              </a:ext>
            </a:extLst>
          </p:cNvPr>
          <p:cNvSpPr txBox="1"/>
          <p:nvPr/>
        </p:nvSpPr>
        <p:spPr>
          <a:xfrm>
            <a:off x="329784" y="269823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변수의 사용법</a:t>
            </a:r>
            <a:r>
              <a:rPr lang="en-US" altLang="ko-KR" b="1" dirty="0"/>
              <a:t>(1)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사용 예제</a:t>
            </a:r>
          </a:p>
        </p:txBody>
      </p:sp>
    </p:spTree>
    <p:extLst>
      <p:ext uri="{BB962C8B-B14F-4D97-AF65-F5344CB8AC3E}">
        <p14:creationId xmlns:p14="http://schemas.microsoft.com/office/powerpoint/2010/main" val="408909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66301C-CA42-40A6-A247-C2E22BC01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30" y="2026331"/>
            <a:ext cx="7594939" cy="28053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5DF43-9A39-4B6E-A517-B51142153961}"/>
              </a:ext>
            </a:extLst>
          </p:cNvPr>
          <p:cNvSpPr txBox="1"/>
          <p:nvPr/>
        </p:nvSpPr>
        <p:spPr>
          <a:xfrm>
            <a:off x="329784" y="269823"/>
            <a:ext cx="545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변수의 사용법</a:t>
            </a:r>
            <a:r>
              <a:rPr lang="en-US" altLang="ko-KR" b="1" dirty="0"/>
              <a:t>(2)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변수에 값 저장</a:t>
            </a:r>
            <a:r>
              <a:rPr lang="en-US" altLang="ko-KR" b="1" dirty="0"/>
              <a:t>, </a:t>
            </a:r>
            <a:r>
              <a:rPr lang="ko-KR" altLang="en-US" b="1" dirty="0"/>
              <a:t>지정하기</a:t>
            </a:r>
          </a:p>
        </p:txBody>
      </p:sp>
    </p:spTree>
    <p:extLst>
      <p:ext uri="{BB962C8B-B14F-4D97-AF65-F5344CB8AC3E}">
        <p14:creationId xmlns:p14="http://schemas.microsoft.com/office/powerpoint/2010/main" val="370020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E70912-2A80-49D4-9EEA-0E6739FAA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85" y="2443435"/>
            <a:ext cx="9919230" cy="19711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96EC93-D0D9-48B9-8A72-02E15C06DFC4}"/>
              </a:ext>
            </a:extLst>
          </p:cNvPr>
          <p:cNvSpPr txBox="1"/>
          <p:nvPr/>
        </p:nvSpPr>
        <p:spPr>
          <a:xfrm>
            <a:off x="329784" y="269823"/>
            <a:ext cx="748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변수의 사용법</a:t>
            </a:r>
            <a:r>
              <a:rPr lang="en-US" altLang="ko-KR" b="1" dirty="0"/>
              <a:t>(3)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변수에 저장하는 값에 따라 변하는 변수의 형</a:t>
            </a:r>
          </a:p>
        </p:txBody>
      </p:sp>
    </p:spTree>
    <p:extLst>
      <p:ext uri="{BB962C8B-B14F-4D97-AF65-F5344CB8AC3E}">
        <p14:creationId xmlns:p14="http://schemas.microsoft.com/office/powerpoint/2010/main" val="375389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154D5C-59EB-42F7-8D7C-15E4B0D5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61" y="2150229"/>
            <a:ext cx="10122478" cy="25575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1ACBB4-857E-4D40-B8C5-17B9B27F0126}"/>
              </a:ext>
            </a:extLst>
          </p:cNvPr>
          <p:cNvSpPr txBox="1"/>
          <p:nvPr/>
        </p:nvSpPr>
        <p:spPr>
          <a:xfrm>
            <a:off x="329784" y="269823"/>
            <a:ext cx="464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변수의 사용법</a:t>
            </a:r>
            <a:r>
              <a:rPr lang="en-US" altLang="ko-KR" b="1" dirty="0"/>
              <a:t>(4)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변수와 </a:t>
            </a:r>
            <a:r>
              <a:rPr lang="en-US" altLang="ko-KR" b="1" dirty="0"/>
              <a:t>del</a:t>
            </a:r>
            <a:r>
              <a:rPr lang="ko-KR" altLang="en-US" b="1" dirty="0"/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15557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D33DF2-3E9D-4894-921E-FF1A4912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1038225"/>
            <a:ext cx="6953250" cy="4781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F14792-70C8-4A0F-8EA9-CE07D25A8E48}"/>
              </a:ext>
            </a:extLst>
          </p:cNvPr>
          <p:cNvSpPr txBox="1"/>
          <p:nvPr/>
        </p:nvSpPr>
        <p:spPr>
          <a:xfrm>
            <a:off x="329784" y="269823"/>
            <a:ext cx="733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2 - 2. </a:t>
            </a:r>
            <a:r>
              <a:rPr lang="ko-KR" altLang="en-US" b="1" dirty="0"/>
              <a:t>변수의 </a:t>
            </a:r>
            <a:r>
              <a:rPr lang="ko-KR" altLang="en-US" b="1" dirty="0" err="1"/>
              <a:t>명명법</a:t>
            </a:r>
            <a:r>
              <a:rPr lang="en-US" altLang="ko-KR" b="1" dirty="0"/>
              <a:t>(3)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파이썬에서</a:t>
            </a:r>
            <a:r>
              <a:rPr lang="ko-KR" altLang="en-US" b="1" dirty="0"/>
              <a:t> 사용하는 고유의 </a:t>
            </a:r>
            <a:r>
              <a:rPr lang="en-US" altLang="ko-KR" b="1" dirty="0"/>
              <a:t>keyword </a:t>
            </a:r>
            <a:r>
              <a:rPr lang="ko-KR" altLang="en-US" b="1" dirty="0"/>
              <a:t>알기</a:t>
            </a:r>
          </a:p>
        </p:txBody>
      </p:sp>
    </p:spTree>
    <p:extLst>
      <p:ext uri="{BB962C8B-B14F-4D97-AF65-F5344CB8AC3E}">
        <p14:creationId xmlns:p14="http://schemas.microsoft.com/office/powerpoint/2010/main" val="78111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BA4E02-0FB7-4197-8610-1D31F9343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1" y="2785594"/>
            <a:ext cx="11652798" cy="12868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DE15FA-B010-40C6-95C0-5F4CE822B37A}"/>
              </a:ext>
            </a:extLst>
          </p:cNvPr>
          <p:cNvSpPr txBox="1"/>
          <p:nvPr/>
        </p:nvSpPr>
        <p:spPr>
          <a:xfrm>
            <a:off x="329784" y="269823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2 - 2. </a:t>
            </a:r>
            <a:r>
              <a:rPr lang="ko-KR" altLang="en-US" b="1" dirty="0"/>
              <a:t>변수의 </a:t>
            </a:r>
            <a:r>
              <a:rPr lang="ko-KR" altLang="en-US" b="1" dirty="0" err="1"/>
              <a:t>명명법</a:t>
            </a:r>
            <a:r>
              <a:rPr lang="en-US" altLang="ko-KR" b="1" dirty="0"/>
              <a:t>(2)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변수명</a:t>
            </a:r>
            <a:r>
              <a:rPr lang="ko-KR" altLang="en-US" b="1" dirty="0"/>
              <a:t> 규칙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91796-48C9-48EE-9A0E-1842378DC02F}"/>
              </a:ext>
            </a:extLst>
          </p:cNvPr>
          <p:cNvSpPr txBox="1"/>
          <p:nvPr/>
        </p:nvSpPr>
        <p:spPr>
          <a:xfrm>
            <a:off x="269601" y="1059425"/>
            <a:ext cx="8544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알기 쉬운 이름으로 작성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띄어쓰기 없이 작성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관습적으로 영어로 </a:t>
            </a:r>
            <a:r>
              <a:rPr lang="ko-KR" altLang="en-US" b="1" dirty="0" err="1"/>
              <a:t>변수명</a:t>
            </a:r>
            <a:r>
              <a:rPr lang="ko-KR" altLang="en-US" b="1" dirty="0"/>
              <a:t>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21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DE9E48-278F-485D-9531-BB649560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81" y="1887726"/>
            <a:ext cx="9067638" cy="30825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8195C-641A-455D-9E89-A4A59CCF7EEE}"/>
              </a:ext>
            </a:extLst>
          </p:cNvPr>
          <p:cNvSpPr txBox="1"/>
          <p:nvPr/>
        </p:nvSpPr>
        <p:spPr>
          <a:xfrm>
            <a:off x="329784" y="269823"/>
            <a:ext cx="772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주의사항</a:t>
            </a:r>
            <a:r>
              <a:rPr lang="en-US" altLang="ko-KR" b="1" dirty="0"/>
              <a:t>(1) : </a:t>
            </a:r>
            <a:r>
              <a:rPr lang="ko-KR" altLang="en-US" b="1" dirty="0"/>
              <a:t>연산자의 띄어쓰기와 연산 시 첫 칸의 띄어쓰기 주의</a:t>
            </a:r>
          </a:p>
        </p:txBody>
      </p:sp>
    </p:spTree>
    <p:extLst>
      <p:ext uri="{BB962C8B-B14F-4D97-AF65-F5344CB8AC3E}">
        <p14:creationId xmlns:p14="http://schemas.microsoft.com/office/powerpoint/2010/main" val="381825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971151-0B53-41E9-916C-E93E47F6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00" y="2019768"/>
            <a:ext cx="11032800" cy="28184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0AF2D0-7BD0-425C-910F-CBA47C8386D7}"/>
              </a:ext>
            </a:extLst>
          </p:cNvPr>
          <p:cNvSpPr txBox="1"/>
          <p:nvPr/>
        </p:nvSpPr>
        <p:spPr>
          <a:xfrm>
            <a:off x="329784" y="269823"/>
            <a:ext cx="746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주의사항</a:t>
            </a:r>
            <a:r>
              <a:rPr lang="en-US" altLang="ko-KR" b="1" dirty="0"/>
              <a:t>(2) : </a:t>
            </a:r>
            <a:r>
              <a:rPr lang="ko-KR" altLang="en-US" b="1" dirty="0"/>
              <a:t>파이썬 내 조건</a:t>
            </a:r>
            <a:r>
              <a:rPr lang="en-US" altLang="ko-KR" b="1" dirty="0"/>
              <a:t>, </a:t>
            </a:r>
            <a:r>
              <a:rPr lang="ko-KR" altLang="en-US" b="1" dirty="0"/>
              <a:t>반복</a:t>
            </a:r>
            <a:r>
              <a:rPr lang="en-US" altLang="ko-KR" b="1" dirty="0"/>
              <a:t>, </a:t>
            </a:r>
            <a:r>
              <a:rPr lang="ko-KR" altLang="en-US" b="1" dirty="0"/>
              <a:t>함수 등의 블록의 인식 방법</a:t>
            </a:r>
          </a:p>
        </p:txBody>
      </p:sp>
    </p:spTree>
    <p:extLst>
      <p:ext uri="{BB962C8B-B14F-4D97-AF65-F5344CB8AC3E}">
        <p14:creationId xmlns:p14="http://schemas.microsoft.com/office/powerpoint/2010/main" val="240199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82DC6C-1AF0-483D-B90E-855B1D20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00" y="1302270"/>
            <a:ext cx="10040600" cy="10096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171678-7DB3-4168-8C49-B8A94AE2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839" y="2734143"/>
            <a:ext cx="7707802" cy="31363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4625E-D0DD-421A-81D1-DEAA63C4E3C1}"/>
              </a:ext>
            </a:extLst>
          </p:cNvPr>
          <p:cNvSpPr txBox="1"/>
          <p:nvPr/>
        </p:nvSpPr>
        <p:spPr>
          <a:xfrm>
            <a:off x="329784" y="269823"/>
            <a:ext cx="887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주의사항</a:t>
            </a:r>
            <a:r>
              <a:rPr lang="en-US" altLang="ko-KR" b="1" dirty="0"/>
              <a:t>(3) : </a:t>
            </a:r>
            <a:r>
              <a:rPr lang="ko-KR" altLang="en-US" b="1" dirty="0"/>
              <a:t>여러 명령어를 한번에 사용하는 방법과 명령어</a:t>
            </a:r>
            <a:r>
              <a:rPr lang="en-US" altLang="ko-KR" b="1" dirty="0"/>
              <a:t> </a:t>
            </a:r>
            <a:r>
              <a:rPr lang="ko-KR" altLang="en-US" b="1" dirty="0"/>
              <a:t>대소문자의 구분</a:t>
            </a:r>
          </a:p>
        </p:txBody>
      </p:sp>
    </p:spTree>
    <p:extLst>
      <p:ext uri="{BB962C8B-B14F-4D97-AF65-F5344CB8AC3E}">
        <p14:creationId xmlns:p14="http://schemas.microsoft.com/office/powerpoint/2010/main" val="15793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8855F0-D5DE-4878-9AC6-69614E3F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3" y="2152298"/>
            <a:ext cx="10147293" cy="25534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6A37A0-1BA3-4F4A-B6CA-2A01E74F13FA}"/>
              </a:ext>
            </a:extLst>
          </p:cNvPr>
          <p:cNvSpPr txBox="1"/>
          <p:nvPr/>
        </p:nvSpPr>
        <p:spPr>
          <a:xfrm>
            <a:off x="329784" y="269823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/>
              <a:t>출력</a:t>
            </a:r>
            <a:r>
              <a:rPr lang="en-US" altLang="ko-KR" b="1" dirty="0"/>
              <a:t>(1) : </a:t>
            </a:r>
            <a:r>
              <a:rPr lang="ko-KR" altLang="en-US" b="1" dirty="0"/>
              <a:t>대화형에서의 출력</a:t>
            </a:r>
          </a:p>
        </p:txBody>
      </p:sp>
    </p:spTree>
    <p:extLst>
      <p:ext uri="{BB962C8B-B14F-4D97-AF65-F5344CB8AC3E}">
        <p14:creationId xmlns:p14="http://schemas.microsoft.com/office/powerpoint/2010/main" val="403398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3C2036-DEC5-4198-87AA-436E275B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44" y="1885677"/>
            <a:ext cx="10172511" cy="30866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AE65D8-ECB2-49B9-9627-5A0BE555D20A}"/>
              </a:ext>
            </a:extLst>
          </p:cNvPr>
          <p:cNvSpPr txBox="1"/>
          <p:nvPr/>
        </p:nvSpPr>
        <p:spPr>
          <a:xfrm>
            <a:off x="329784" y="269823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/>
              <a:t>출력</a:t>
            </a:r>
            <a:r>
              <a:rPr lang="en-US" altLang="ko-KR" b="1" dirty="0"/>
              <a:t>(2) : </a:t>
            </a:r>
            <a:r>
              <a:rPr lang="ko-KR" altLang="en-US" b="1" dirty="0"/>
              <a:t>스크립트형에서의 출력</a:t>
            </a:r>
          </a:p>
        </p:txBody>
      </p:sp>
    </p:spTree>
    <p:extLst>
      <p:ext uri="{BB962C8B-B14F-4D97-AF65-F5344CB8AC3E}">
        <p14:creationId xmlns:p14="http://schemas.microsoft.com/office/powerpoint/2010/main" val="273081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5167EA3-B841-45E1-8F4D-E240EE60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09" y="1868032"/>
            <a:ext cx="10039167" cy="31219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0B2445-7896-4D5A-91EC-F323991B7CDE}"/>
              </a:ext>
            </a:extLst>
          </p:cNvPr>
          <p:cNvSpPr txBox="1"/>
          <p:nvPr/>
        </p:nvSpPr>
        <p:spPr>
          <a:xfrm>
            <a:off x="329784" y="269823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/>
              <a:t>출력</a:t>
            </a:r>
            <a:r>
              <a:rPr lang="en-US" altLang="ko-KR" b="1" dirty="0"/>
              <a:t>(3) : </a:t>
            </a:r>
            <a:r>
              <a:rPr lang="ko-KR" altLang="en-US" b="1" dirty="0"/>
              <a:t>구분자와 마지막 문자의 예제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580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58F220-5643-4212-9F6C-1132CDAA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92" y="1580134"/>
            <a:ext cx="9406415" cy="39212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92A85E-87B9-4DF5-8FA9-7CDDE2B5F271}"/>
              </a:ext>
            </a:extLst>
          </p:cNvPr>
          <p:cNvSpPr txBox="1"/>
          <p:nvPr/>
        </p:nvSpPr>
        <p:spPr>
          <a:xfrm>
            <a:off x="329784" y="269823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/>
              <a:t>출력</a:t>
            </a:r>
            <a:r>
              <a:rPr lang="en-US" altLang="ko-KR" b="1" dirty="0"/>
              <a:t>(4) : </a:t>
            </a:r>
            <a:r>
              <a:rPr lang="ko-KR" altLang="en-US" b="1" dirty="0"/>
              <a:t>구분자와 마지막 문자의 예제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4983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C82EC6-944E-47AD-838B-A5F355D45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30" y="1912885"/>
            <a:ext cx="10170139" cy="2329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9BF546-B59E-4C7D-A0EA-4DEC85437BEF}"/>
              </a:ext>
            </a:extLst>
          </p:cNvPr>
          <p:cNvSpPr txBox="1"/>
          <p:nvPr/>
        </p:nvSpPr>
        <p:spPr>
          <a:xfrm>
            <a:off x="329784" y="269823"/>
            <a:ext cx="594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/>
              <a:t>출력</a:t>
            </a:r>
            <a:r>
              <a:rPr lang="en-US" altLang="ko-KR" b="1" dirty="0"/>
              <a:t>(5) : </a:t>
            </a:r>
            <a:r>
              <a:rPr lang="ko-KR" altLang="en-US" b="1" dirty="0"/>
              <a:t>구분자와 마지막 문자의 많이 쓰이는 예</a:t>
            </a:r>
          </a:p>
        </p:txBody>
      </p:sp>
    </p:spTree>
    <p:extLst>
      <p:ext uri="{BB962C8B-B14F-4D97-AF65-F5344CB8AC3E}">
        <p14:creationId xmlns:p14="http://schemas.microsoft.com/office/powerpoint/2010/main" val="181328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5766</TotalTime>
  <Words>268</Words>
  <Application>Microsoft Office PowerPoint</Application>
  <PresentationFormat>와이드스크린</PresentationFormat>
  <Paragraphs>22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맑은 고딕</vt:lpstr>
      <vt:lpstr>Office 테마</vt:lpstr>
      <vt:lpstr>파이썬 02강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 은비</cp:lastModifiedBy>
  <cp:revision>272</cp:revision>
  <dcterms:created xsi:type="dcterms:W3CDTF">2021-03-15T04:59:49Z</dcterms:created>
  <dcterms:modified xsi:type="dcterms:W3CDTF">2021-05-02T18:35:37Z</dcterms:modified>
</cp:coreProperties>
</file>