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파이썬 </a:t>
            </a:r>
            <a:r>
              <a:rPr lang="en-US" altLang="ko-KR" dirty="0"/>
              <a:t>03</a:t>
            </a:r>
            <a:r>
              <a:rPr lang="ko-KR" altLang="en-US" dirty="0"/>
              <a:t>강</a:t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40D87E-BD9B-4A9E-85FF-524A668FBE69}"/>
              </a:ext>
            </a:extLst>
          </p:cNvPr>
          <p:cNvSpPr txBox="1"/>
          <p:nvPr/>
        </p:nvSpPr>
        <p:spPr>
          <a:xfrm>
            <a:off x="329784" y="269823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– 3. </a:t>
            </a:r>
            <a:r>
              <a:rPr lang="ko-KR" altLang="en-US" b="1" dirty="0"/>
              <a:t>긴 문자열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A9E82A-3C77-4B64-B0A4-C3665DC15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096" y="1037185"/>
            <a:ext cx="8777807" cy="51695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6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4B32E-A59D-4D46-A243-13B19D301758}"/>
              </a:ext>
            </a:extLst>
          </p:cNvPr>
          <p:cNvSpPr txBox="1"/>
          <p:nvPr/>
        </p:nvSpPr>
        <p:spPr>
          <a:xfrm>
            <a:off x="329784" y="269823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– 1. </a:t>
            </a:r>
            <a:r>
              <a:rPr lang="ko-KR" altLang="en-US" b="1" dirty="0"/>
              <a:t>기타 자료형</a:t>
            </a:r>
            <a:r>
              <a:rPr lang="en-US" altLang="ko-KR" b="1" dirty="0"/>
              <a:t>: </a:t>
            </a:r>
            <a:r>
              <a:rPr lang="ko-KR" altLang="en-US" b="1" dirty="0" err="1"/>
              <a:t>부울형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753C28-8F25-4570-A95B-F942421DC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44" y="1459186"/>
            <a:ext cx="9183312" cy="39396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263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58FBFF-5462-4481-A232-D2C2A8C46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3" y="2305699"/>
            <a:ext cx="11816773" cy="22466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F83BA2-E711-4409-A312-4759D310BF04}"/>
              </a:ext>
            </a:extLst>
          </p:cNvPr>
          <p:cNvSpPr txBox="1"/>
          <p:nvPr/>
        </p:nvSpPr>
        <p:spPr>
          <a:xfrm>
            <a:off x="329784" y="269823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– 1. </a:t>
            </a:r>
            <a:r>
              <a:rPr lang="ko-KR" altLang="en-US" b="1" dirty="0"/>
              <a:t>기타 자료형</a:t>
            </a:r>
            <a:r>
              <a:rPr lang="en-US" altLang="ko-KR" b="1" dirty="0"/>
              <a:t>: </a:t>
            </a:r>
            <a:r>
              <a:rPr lang="ko-KR" altLang="en-US" b="1" dirty="0" err="1"/>
              <a:t>부울형</a:t>
            </a:r>
            <a:r>
              <a:rPr lang="en-US" altLang="ko-KR" b="1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48414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C87D6C-440A-4421-AC83-56D72CBAC933}"/>
              </a:ext>
            </a:extLst>
          </p:cNvPr>
          <p:cNvSpPr txBox="1"/>
          <p:nvPr/>
        </p:nvSpPr>
        <p:spPr>
          <a:xfrm>
            <a:off x="329784" y="269823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– 2. </a:t>
            </a:r>
            <a:r>
              <a:rPr lang="ko-KR" altLang="en-US" b="1" dirty="0"/>
              <a:t>기타 자료형</a:t>
            </a:r>
            <a:r>
              <a:rPr lang="en-US" altLang="ko-KR" b="1" dirty="0"/>
              <a:t>: </a:t>
            </a:r>
            <a:r>
              <a:rPr lang="ko-KR" altLang="en-US" b="1" dirty="0"/>
              <a:t>컬렉션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BCF600-DC1F-4041-BCA9-8DF8D841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99" y="2835679"/>
            <a:ext cx="11009401" cy="118664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9493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3BA64B-B1C9-41C8-8C7B-7FF85AB89C9B}"/>
              </a:ext>
            </a:extLst>
          </p:cNvPr>
          <p:cNvSpPr txBox="1"/>
          <p:nvPr/>
        </p:nvSpPr>
        <p:spPr>
          <a:xfrm>
            <a:off x="329784" y="269823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– 2. </a:t>
            </a:r>
            <a:r>
              <a:rPr lang="ko-KR" altLang="en-US" b="1" dirty="0"/>
              <a:t>기타 자료형</a:t>
            </a:r>
            <a:r>
              <a:rPr lang="en-US" altLang="ko-KR" b="1" dirty="0"/>
              <a:t>: </a:t>
            </a:r>
            <a:r>
              <a:rPr lang="ko-KR" altLang="en-US" b="1" dirty="0"/>
              <a:t>컬렉션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6A9DE9-3117-402F-918B-3DEC2CC6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80" y="1044549"/>
            <a:ext cx="9439040" cy="47689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036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88195C-641A-455D-9E89-A4A59CCF7EEE}"/>
              </a:ext>
            </a:extLst>
          </p:cNvPr>
          <p:cNvSpPr txBox="1"/>
          <p:nvPr/>
        </p:nvSpPr>
        <p:spPr>
          <a:xfrm>
            <a:off x="329784" y="26982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/>
              <a:t>변수의 종류</a:t>
            </a:r>
            <a:r>
              <a:rPr lang="en-US" altLang="ko-KR" b="1" dirty="0"/>
              <a:t>: </a:t>
            </a:r>
            <a:r>
              <a:rPr lang="ko-KR" altLang="en-US" b="1" dirty="0"/>
              <a:t>정수형</a:t>
            </a:r>
            <a:r>
              <a:rPr lang="en-US" altLang="ko-KR" b="1" dirty="0"/>
              <a:t>(1)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E2DE64-F639-4F97-B974-74B5BFC1F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65" y="1261369"/>
            <a:ext cx="9855470" cy="46784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825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104E7B-11FA-4B41-AA41-5D8861F9F78B}"/>
              </a:ext>
            </a:extLst>
          </p:cNvPr>
          <p:cNvSpPr txBox="1"/>
          <p:nvPr/>
        </p:nvSpPr>
        <p:spPr>
          <a:xfrm>
            <a:off x="329784" y="26982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/>
              <a:t>변수의 종류</a:t>
            </a:r>
            <a:r>
              <a:rPr lang="en-US" altLang="ko-KR" b="1" dirty="0"/>
              <a:t>: </a:t>
            </a:r>
            <a:r>
              <a:rPr lang="ko-KR" altLang="en-US" b="1" dirty="0"/>
              <a:t>정수형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336C05-0648-4E21-BA7C-7E0D5920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93" y="1358308"/>
            <a:ext cx="9972213" cy="41413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674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9E9130-5783-4A13-A21D-9651E75E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080" y="1462823"/>
            <a:ext cx="9637840" cy="39323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BCAED5-FE96-4ADD-AEAE-4C9AC7AC45DE}"/>
              </a:ext>
            </a:extLst>
          </p:cNvPr>
          <p:cNvSpPr txBox="1"/>
          <p:nvPr/>
        </p:nvSpPr>
        <p:spPr>
          <a:xfrm>
            <a:off x="329784" y="26982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/>
              <a:t>변수의 종류</a:t>
            </a:r>
            <a:r>
              <a:rPr lang="en-US" altLang="ko-KR" b="1" dirty="0"/>
              <a:t>: </a:t>
            </a:r>
            <a:r>
              <a:rPr lang="ko-KR" altLang="en-US" b="1" dirty="0"/>
              <a:t>정수형</a:t>
            </a:r>
            <a:r>
              <a:rPr lang="en-US" altLang="ko-KR" b="1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01744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AE9385-C059-4992-85E2-93EB817D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01" y="2740602"/>
            <a:ext cx="10948798" cy="13767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D73E4D-A401-4DAF-8EF2-D7C147DCC7CF}"/>
              </a:ext>
            </a:extLst>
          </p:cNvPr>
          <p:cNvSpPr txBox="1"/>
          <p:nvPr/>
        </p:nvSpPr>
        <p:spPr>
          <a:xfrm>
            <a:off x="329784" y="26982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/>
              <a:t>변수의 종류</a:t>
            </a:r>
            <a:r>
              <a:rPr lang="en-US" altLang="ko-KR" b="1" dirty="0"/>
              <a:t>: </a:t>
            </a:r>
            <a:r>
              <a:rPr lang="ko-KR" altLang="en-US" b="1" dirty="0"/>
              <a:t>정수형</a:t>
            </a:r>
            <a:r>
              <a:rPr lang="en-US" altLang="ko-KR" b="1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403775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4370D7-D5D9-4DC5-AC29-11AB5EA798A9}"/>
              </a:ext>
            </a:extLst>
          </p:cNvPr>
          <p:cNvSpPr txBox="1"/>
          <p:nvPr/>
        </p:nvSpPr>
        <p:spPr>
          <a:xfrm>
            <a:off x="329784" y="26982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– 2. </a:t>
            </a:r>
            <a:r>
              <a:rPr lang="ko-KR" altLang="en-US" b="1" dirty="0"/>
              <a:t>변수의 종류</a:t>
            </a:r>
            <a:r>
              <a:rPr lang="en-US" altLang="ko-KR" b="1" dirty="0"/>
              <a:t>: </a:t>
            </a:r>
            <a:r>
              <a:rPr lang="ko-KR" altLang="en-US" b="1" dirty="0"/>
              <a:t>실수형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CA0E4B-592D-42C0-9AA5-A6A4BADA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79" y="2521505"/>
            <a:ext cx="11249442" cy="189729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130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1DB88D-62DB-4D5F-BE47-580EA08B87FF}"/>
              </a:ext>
            </a:extLst>
          </p:cNvPr>
          <p:cNvSpPr txBox="1"/>
          <p:nvPr/>
        </p:nvSpPr>
        <p:spPr>
          <a:xfrm>
            <a:off x="329784" y="269823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– 3. </a:t>
            </a:r>
            <a:r>
              <a:rPr lang="ko-KR" altLang="en-US" b="1" dirty="0"/>
              <a:t>변수의 종류</a:t>
            </a:r>
            <a:r>
              <a:rPr lang="en-US" altLang="ko-KR" b="1" dirty="0"/>
              <a:t>: </a:t>
            </a:r>
            <a:r>
              <a:rPr lang="ko-KR" altLang="en-US" b="1" dirty="0"/>
              <a:t>복소수형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C673E9-865C-4AC5-AABE-6F4D1E0C3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9" y="1973818"/>
            <a:ext cx="9535842" cy="32596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477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DF3A4-CB7C-440C-A343-6AF618E9DE7F}"/>
              </a:ext>
            </a:extLst>
          </p:cNvPr>
          <p:cNvSpPr txBox="1"/>
          <p:nvPr/>
        </p:nvSpPr>
        <p:spPr>
          <a:xfrm>
            <a:off x="329784" y="26982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– 1. </a:t>
            </a:r>
            <a:r>
              <a:rPr lang="ko-KR" altLang="en-US" b="1" dirty="0"/>
              <a:t>문자형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595D87-50AF-41DF-9399-AA299ED77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05" y="1176207"/>
            <a:ext cx="8761589" cy="45055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262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FAEE48-3225-462E-8BA8-6AFC56D41324}"/>
              </a:ext>
            </a:extLst>
          </p:cNvPr>
          <p:cNvSpPr txBox="1"/>
          <p:nvPr/>
        </p:nvSpPr>
        <p:spPr>
          <a:xfrm>
            <a:off x="329784" y="269823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– 2. </a:t>
            </a:r>
            <a:r>
              <a:rPr lang="ko-KR" altLang="en-US" b="1" dirty="0"/>
              <a:t>확장문자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7C1D5D-916B-4F61-A617-5D2077B2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04" y="1244484"/>
            <a:ext cx="9085391" cy="462430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67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5799</TotalTime>
  <Words>136</Words>
  <Application>Microsoft Office PowerPoint</Application>
  <PresentationFormat>와이드스크린</PresentationFormat>
  <Paragraphs>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파이썬 03강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 은비</cp:lastModifiedBy>
  <cp:revision>276</cp:revision>
  <dcterms:created xsi:type="dcterms:W3CDTF">2021-03-15T04:59:49Z</dcterms:created>
  <dcterms:modified xsi:type="dcterms:W3CDTF">2021-05-03T17:41:11Z</dcterms:modified>
</cp:coreProperties>
</file>