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04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6B06D-B587-40E4-8D1C-708CD57034F6}"/>
              </a:ext>
            </a:extLst>
          </p:cNvPr>
          <p:cNvSpPr txBox="1"/>
          <p:nvPr/>
        </p:nvSpPr>
        <p:spPr>
          <a:xfrm>
            <a:off x="329784" y="26982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산술 연산자</a:t>
            </a:r>
            <a:r>
              <a:rPr lang="en-US" altLang="ko-KR" b="1" dirty="0"/>
              <a:t>: </a:t>
            </a:r>
            <a:r>
              <a:rPr lang="ko-KR" altLang="en-US" b="1" dirty="0"/>
              <a:t>일반 산술연산자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7EC2F-475C-4FB3-A635-10C9D274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8" y="2060777"/>
            <a:ext cx="10473983" cy="27364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652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41E99-1660-4ECB-8315-C8C679A274A3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산술 연산자</a:t>
            </a:r>
            <a:r>
              <a:rPr lang="en-US" altLang="ko-KR" b="1" dirty="0"/>
              <a:t>: </a:t>
            </a:r>
            <a:r>
              <a:rPr lang="ko-KR" altLang="en-US" b="1" dirty="0"/>
              <a:t>복합 연산자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4F426-29B3-421D-97EF-D090C209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9" y="1277561"/>
            <a:ext cx="9416602" cy="4990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59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6923-8EB3-4404-80B0-F5A8072F3464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산술 연산자</a:t>
            </a:r>
            <a:r>
              <a:rPr lang="en-US" altLang="ko-KR" b="1" dirty="0"/>
              <a:t>: </a:t>
            </a:r>
            <a:r>
              <a:rPr lang="ko-KR" altLang="en-US" b="1" dirty="0"/>
              <a:t>복합 연산자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8102C-CFD1-43F5-964E-24F462C8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36" y="997772"/>
            <a:ext cx="9520528" cy="5523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45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EBF0D-4BA7-4906-874C-734D5A9A1BAA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문자형 변환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8CA41-0F8F-4363-A298-FF577A9D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09" y="1735108"/>
            <a:ext cx="10969181" cy="33877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9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0A8D9-1D7C-4341-AFF5-E8D9D0B7F756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문자형 변환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0B765E-E40E-41A7-B94D-2168C5B3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08" y="1590846"/>
            <a:ext cx="11155383" cy="42083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39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C9053-DE05-479F-987F-E56C15D447F3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문자형 변환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ED84C-8FE3-4A2C-B9D1-E4310B2B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1" y="1622541"/>
            <a:ext cx="10827897" cy="40301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258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3F121-577F-43FC-93B8-6101C663D057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숫자형 변환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9D6C45-74B9-4B6D-9B64-A0FFD4B6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16" y="1643256"/>
            <a:ext cx="10490568" cy="41459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53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0C00-0AA7-4BD0-B6DC-B006654B2002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숫자형 변환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FE62E-4D16-4A04-9156-6D124715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1" y="1199543"/>
            <a:ext cx="10345577" cy="50183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1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150EC-C4A7-4C5A-9918-9A3DB8F492AD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숫자형 변환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ACD7C-FF1A-4E19-8C9C-84761278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1" y="1601238"/>
            <a:ext cx="11515217" cy="42342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43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244CC-31AF-4065-9696-09D9CB02734B}"/>
              </a:ext>
            </a:extLst>
          </p:cNvPr>
          <p:cNvSpPr txBox="1"/>
          <p:nvPr/>
        </p:nvSpPr>
        <p:spPr>
          <a:xfrm>
            <a:off x="329784" y="26982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/>
              <a:t>타입 캐스팅</a:t>
            </a:r>
            <a:r>
              <a:rPr lang="en-US" altLang="ko-KR" b="1" dirty="0"/>
              <a:t>: </a:t>
            </a:r>
            <a:r>
              <a:rPr lang="ko-KR" altLang="en-US" b="1" dirty="0"/>
              <a:t>숫자형 변환</a:t>
            </a:r>
            <a:r>
              <a:rPr lang="en-US" altLang="ko-KR" b="1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10A39-708D-42BE-B468-8CFD4930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8" y="2182047"/>
            <a:ext cx="11016123" cy="2493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69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단순 대입 연산자</a:t>
            </a:r>
            <a:r>
              <a:rPr lang="en-US" altLang="ko-KR" b="1" dirty="0"/>
              <a:t>(1)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8C91AD-2022-41FB-A9E6-04C55D7C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73" y="1159105"/>
            <a:ext cx="10176054" cy="50421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D2F46-257A-48B4-AF2B-4E59E32BE9B8}"/>
              </a:ext>
            </a:extLst>
          </p:cNvPr>
          <p:cNvSpPr txBox="1"/>
          <p:nvPr/>
        </p:nvSpPr>
        <p:spPr>
          <a:xfrm>
            <a:off x="329784" y="26982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단순 대입 연산자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C62D7B-6905-4CC8-85D7-1BB06EAD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5" y="1594745"/>
            <a:ext cx="11503410" cy="43072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42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C3B7F-45A2-4A82-B589-AFE3A771AA47}"/>
              </a:ext>
            </a:extLst>
          </p:cNvPr>
          <p:cNvSpPr txBox="1"/>
          <p:nvPr/>
        </p:nvSpPr>
        <p:spPr>
          <a:xfrm>
            <a:off x="329784" y="26982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복합형태 대입 연산자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B83EA5-82C1-4B59-95C2-3065FFD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4" y="2259793"/>
            <a:ext cx="11152251" cy="26044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743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573E1-456F-4A2D-A393-C56AF3109137}"/>
              </a:ext>
            </a:extLst>
          </p:cNvPr>
          <p:cNvSpPr txBox="1"/>
          <p:nvPr/>
        </p:nvSpPr>
        <p:spPr>
          <a:xfrm>
            <a:off x="329784" y="26982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복합형태 대입 연산자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9C13C-DB17-4D4B-84B1-145CCD47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539956"/>
            <a:ext cx="11452811" cy="11794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0FFDB7-C299-4EAB-A05C-03BFF2F1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3256720"/>
            <a:ext cx="11452811" cy="24956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62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61EDE6-E75A-4DA3-96CB-99FFCE3C5CB6}"/>
              </a:ext>
            </a:extLst>
          </p:cNvPr>
          <p:cNvSpPr txBox="1"/>
          <p:nvPr/>
        </p:nvSpPr>
        <p:spPr>
          <a:xfrm>
            <a:off x="329784" y="26982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복합형태 대입 연산자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CD1FF-6E8A-4F29-9DC1-A8B1325C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6" y="2136002"/>
            <a:ext cx="11413167" cy="29513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972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C81E6-7AB7-407C-AA52-8B75E0780EBF}"/>
              </a:ext>
            </a:extLst>
          </p:cNvPr>
          <p:cNvSpPr txBox="1"/>
          <p:nvPr/>
        </p:nvSpPr>
        <p:spPr>
          <a:xfrm>
            <a:off x="329784" y="26982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복합형태 대입 연산자</a:t>
            </a:r>
            <a:r>
              <a:rPr lang="en-US" altLang="ko-KR" b="1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4E166-E7B0-436A-A286-0B31ED8A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6" y="2072683"/>
            <a:ext cx="10722127" cy="27126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7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8FE8B-A77F-413F-8E77-6CF9AC9FA228}"/>
              </a:ext>
            </a:extLst>
          </p:cNvPr>
          <p:cNvSpPr txBox="1"/>
          <p:nvPr/>
        </p:nvSpPr>
        <p:spPr>
          <a:xfrm>
            <a:off x="329784" y="26982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대입연산자</a:t>
            </a:r>
            <a:r>
              <a:rPr lang="en-US" altLang="ko-KR" b="1" dirty="0"/>
              <a:t>: </a:t>
            </a:r>
            <a:r>
              <a:rPr lang="ko-KR" altLang="en-US" b="1" dirty="0"/>
              <a:t>복합형태 대입 연산자</a:t>
            </a:r>
            <a:r>
              <a:rPr lang="en-US" altLang="ko-KR" b="1" dirty="0"/>
              <a:t>(5)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86D6A-1264-4381-A689-22D1D239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7" y="1661330"/>
            <a:ext cx="10971475" cy="3974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644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9D587B-DDD1-458E-8B4E-672126DF4D61}"/>
              </a:ext>
            </a:extLst>
          </p:cNvPr>
          <p:cNvSpPr txBox="1"/>
          <p:nvPr/>
        </p:nvSpPr>
        <p:spPr>
          <a:xfrm>
            <a:off x="329784" y="26982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산술 연산자</a:t>
            </a:r>
            <a:r>
              <a:rPr lang="en-US" altLang="ko-KR" b="1" dirty="0"/>
              <a:t>: </a:t>
            </a:r>
            <a:r>
              <a:rPr lang="ko-KR" altLang="en-US" b="1" dirty="0"/>
              <a:t>일반 산술연산자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DDAFA2-FBE5-43EA-8AF8-2A8238E6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98" y="1371167"/>
            <a:ext cx="9671204" cy="4481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21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226</Words>
  <Application>Microsoft Office PowerPoint</Application>
  <PresentationFormat>와이드스크린</PresentationFormat>
  <Paragraphs>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파이썬 04강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280</cp:revision>
  <dcterms:created xsi:type="dcterms:W3CDTF">2021-03-15T04:59:49Z</dcterms:created>
  <dcterms:modified xsi:type="dcterms:W3CDTF">2021-05-03T18:03:59Z</dcterms:modified>
</cp:coreProperties>
</file>