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06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6512A-46C6-4F88-9EBE-3E04AB02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828676"/>
            <a:ext cx="5643979" cy="57716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2FBD9-F6C3-4B0F-9974-ECA752A527AF}"/>
              </a:ext>
            </a:extLst>
          </p:cNvPr>
          <p:cNvSpPr txBox="1"/>
          <p:nvPr/>
        </p:nvSpPr>
        <p:spPr>
          <a:xfrm>
            <a:off x="329784" y="269823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다중반복구조</a:t>
            </a:r>
            <a:r>
              <a:rPr lang="en-US" altLang="ko-KR" b="1" dirty="0"/>
              <a:t>(2) : for</a:t>
            </a:r>
            <a:r>
              <a:rPr lang="ko-KR" altLang="en-US" b="1" dirty="0"/>
              <a:t>과   </a:t>
            </a:r>
            <a:r>
              <a:rPr lang="en-US" altLang="ko-KR" b="1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1174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71C8F-B6EF-43ED-A8A1-0672ECF9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813607"/>
            <a:ext cx="5867400" cy="5829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AD531-678C-4E9A-AAF5-6857C304F1EE}"/>
              </a:ext>
            </a:extLst>
          </p:cNvPr>
          <p:cNvSpPr txBox="1"/>
          <p:nvPr/>
        </p:nvSpPr>
        <p:spPr>
          <a:xfrm>
            <a:off x="329784" y="2698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ko-KR" altLang="en-US" b="1" dirty="0"/>
              <a:t>심화 실습</a:t>
            </a:r>
            <a:r>
              <a:rPr lang="en-US" altLang="ko-KR" b="1" dirty="0"/>
              <a:t>(1) : </a:t>
            </a:r>
            <a:r>
              <a:rPr lang="ko-KR" altLang="en-US" b="1" dirty="0"/>
              <a:t>날짜 출력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6335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C207F-8453-4F48-8742-AA9F94C22CAF}"/>
              </a:ext>
            </a:extLst>
          </p:cNvPr>
          <p:cNvSpPr txBox="1"/>
          <p:nvPr/>
        </p:nvSpPr>
        <p:spPr>
          <a:xfrm>
            <a:off x="329784" y="269823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ko-KR" altLang="en-US" b="1" dirty="0"/>
              <a:t>심화 실습</a:t>
            </a:r>
            <a:r>
              <a:rPr lang="en-US" altLang="ko-KR" b="1" dirty="0"/>
              <a:t>(2) : </a:t>
            </a:r>
            <a:r>
              <a:rPr lang="ko-KR" altLang="en-US" b="1" dirty="0"/>
              <a:t>구구단 출력 </a:t>
            </a:r>
            <a:r>
              <a:rPr lang="en-US" altLang="ko-KR" b="1" dirty="0"/>
              <a:t>- 1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C166C-03E5-4E76-8409-A9F299AA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846852"/>
            <a:ext cx="5886450" cy="5791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131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6F628-A4E7-4026-A027-7638D0EBD53F}"/>
              </a:ext>
            </a:extLst>
          </p:cNvPr>
          <p:cNvSpPr txBox="1"/>
          <p:nvPr/>
        </p:nvSpPr>
        <p:spPr>
          <a:xfrm>
            <a:off x="329784" y="269823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ko-KR" altLang="en-US" b="1" dirty="0"/>
              <a:t>심화 실습</a:t>
            </a:r>
            <a:r>
              <a:rPr lang="en-US" altLang="ko-KR" b="1" dirty="0"/>
              <a:t>(3) : </a:t>
            </a:r>
            <a:r>
              <a:rPr lang="ko-KR" altLang="en-US" b="1" dirty="0"/>
              <a:t>구구단 출력 </a:t>
            </a:r>
            <a:r>
              <a:rPr lang="en-US" altLang="ko-KR" b="1" dirty="0"/>
              <a:t>- 2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68359-4F28-4DAB-AF0D-CBDEAC70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839752"/>
            <a:ext cx="5886450" cy="5781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249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while</a:t>
            </a:r>
            <a:r>
              <a:rPr lang="ko-KR" altLang="en-US" b="1" dirty="0" err="1"/>
              <a:t>반복문</a:t>
            </a:r>
            <a:r>
              <a:rPr lang="en-US" altLang="ko-KR" b="1" dirty="0"/>
              <a:t>(1)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92AB5F-E14B-45C5-9BFC-E45D602B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2378630"/>
            <a:ext cx="11055326" cy="23560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58523-B246-42C8-BCA7-6B0C1F3E2F8E}"/>
              </a:ext>
            </a:extLst>
          </p:cNvPr>
          <p:cNvSpPr txBox="1"/>
          <p:nvPr/>
        </p:nvSpPr>
        <p:spPr>
          <a:xfrm>
            <a:off x="329784" y="269823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while</a:t>
            </a:r>
            <a:r>
              <a:rPr lang="ko-KR" altLang="en-US" b="1" dirty="0" err="1"/>
              <a:t>반복문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5E842-5EFA-49BD-B881-332169D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97" y="1024889"/>
            <a:ext cx="8464763" cy="54154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5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1246A-F650-4581-8C0D-D33AADCF07EE}"/>
              </a:ext>
            </a:extLst>
          </p:cNvPr>
          <p:cNvSpPr txBox="1"/>
          <p:nvPr/>
        </p:nvSpPr>
        <p:spPr>
          <a:xfrm>
            <a:off x="329784" y="26982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r>
              <a:rPr lang="ko-KR" altLang="en-US" b="1" dirty="0" err="1"/>
              <a:t>반복문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7D928-A853-4683-8FB5-56CC46A1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2" y="2044194"/>
            <a:ext cx="11045275" cy="27696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55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E664D5-1BE3-47AC-AD05-76A4505D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8" y="1562923"/>
            <a:ext cx="11400963" cy="3732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6EA67-F935-4622-AA74-65472AA6CB4D}"/>
              </a:ext>
            </a:extLst>
          </p:cNvPr>
          <p:cNvSpPr txBox="1"/>
          <p:nvPr/>
        </p:nvSpPr>
        <p:spPr>
          <a:xfrm>
            <a:off x="329784" y="26982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r>
              <a:rPr lang="ko-KR" altLang="en-US" b="1" dirty="0" err="1"/>
              <a:t>반복문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873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78A8B-5D45-46CA-A589-B2CC80E6976A}"/>
              </a:ext>
            </a:extLst>
          </p:cNvPr>
          <p:cNvSpPr txBox="1"/>
          <p:nvPr/>
        </p:nvSpPr>
        <p:spPr>
          <a:xfrm>
            <a:off x="329784" y="26982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 err="1"/>
              <a:t>반복문</a:t>
            </a:r>
            <a:r>
              <a:rPr lang="en-US" altLang="ko-KR" b="1" dirty="0"/>
              <a:t>: for</a:t>
            </a:r>
            <a:r>
              <a:rPr lang="ko-KR" altLang="en-US" b="1" dirty="0" err="1"/>
              <a:t>반복문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06647-91EA-43B5-98DA-1AB46CBF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5" y="2147021"/>
            <a:ext cx="10556870" cy="23127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48527-DDE6-4209-9B1C-324A17A8CE08}"/>
              </a:ext>
            </a:extLst>
          </p:cNvPr>
          <p:cNvSpPr txBox="1"/>
          <p:nvPr/>
        </p:nvSpPr>
        <p:spPr>
          <a:xfrm>
            <a:off x="329784" y="269823"/>
            <a:ext cx="356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제어문</a:t>
            </a:r>
            <a:r>
              <a:rPr lang="en-US" altLang="ko-KR" b="1" dirty="0"/>
              <a:t>(1) : break</a:t>
            </a:r>
            <a:r>
              <a:rPr lang="ko-KR" altLang="en-US" b="1" dirty="0"/>
              <a:t>와 </a:t>
            </a:r>
            <a:r>
              <a:rPr lang="en-US" altLang="ko-KR" b="1" dirty="0"/>
              <a:t>continue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23F0A-C15E-489F-B539-DC355B31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1" y="1700732"/>
            <a:ext cx="11470197" cy="34565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38AAA-8C0B-4B61-A8FF-AA042092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0" y="1460290"/>
            <a:ext cx="11179079" cy="45284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4CADF-762D-438D-8A40-9C081166150C}"/>
              </a:ext>
            </a:extLst>
          </p:cNvPr>
          <p:cNvSpPr txBox="1"/>
          <p:nvPr/>
        </p:nvSpPr>
        <p:spPr>
          <a:xfrm>
            <a:off x="329784" y="26982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제어문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047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6735E-9939-462A-BD7A-478121007DDD}"/>
              </a:ext>
            </a:extLst>
          </p:cNvPr>
          <p:cNvSpPr txBox="1"/>
          <p:nvPr/>
        </p:nvSpPr>
        <p:spPr>
          <a:xfrm>
            <a:off x="329784" y="26982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다중반복구조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6BA5E-6930-4116-B000-6DFDA6EF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67" y="1040476"/>
            <a:ext cx="4657853" cy="5314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FFBB92-DE9D-401A-8A31-4CE10BB4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3" y="1040476"/>
            <a:ext cx="951749" cy="53146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4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128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파이썬 06강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288</cp:revision>
  <dcterms:created xsi:type="dcterms:W3CDTF">2021-03-15T04:59:49Z</dcterms:created>
  <dcterms:modified xsi:type="dcterms:W3CDTF">2021-05-03T18:58:13Z</dcterms:modified>
</cp:coreProperties>
</file>