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07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D07E-E9C1-4A25-A00B-735F202E0701}"/>
              </a:ext>
            </a:extLst>
          </p:cNvPr>
          <p:cNvSpPr txBox="1"/>
          <p:nvPr/>
        </p:nvSpPr>
        <p:spPr>
          <a:xfrm>
            <a:off x="329784" y="269823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pass – </a:t>
            </a:r>
            <a:r>
              <a:rPr lang="ko-KR" altLang="en-US" b="1" dirty="0" err="1"/>
              <a:t>구조짜기</a:t>
            </a:r>
            <a:r>
              <a:rPr lang="ko-KR" altLang="en-US" b="1" dirty="0"/>
              <a:t> 완료 후 코딩</a:t>
            </a:r>
            <a:r>
              <a:rPr lang="en-US" altLang="ko-KR" b="1" dirty="0"/>
              <a:t>(3)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60A98-915C-4F8B-BA31-DBC9A9F5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627690" y="1101436"/>
            <a:ext cx="6936619" cy="52812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52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F2DDD-8BF1-466D-A70E-434EA138D73B}"/>
              </a:ext>
            </a:extLst>
          </p:cNvPr>
          <p:cNvSpPr txBox="1"/>
          <p:nvPr/>
        </p:nvSpPr>
        <p:spPr>
          <a:xfrm>
            <a:off x="329784" y="26982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가변인수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6BAD50-A505-4E72-B6F3-356E3C3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6" y="1693372"/>
            <a:ext cx="11071627" cy="3471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60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13ED3-74C3-4907-AF9E-46A08EB365F2}"/>
              </a:ext>
            </a:extLst>
          </p:cNvPr>
          <p:cNvSpPr txBox="1"/>
          <p:nvPr/>
        </p:nvSpPr>
        <p:spPr>
          <a:xfrm>
            <a:off x="329784" y="26982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가변인수</a:t>
            </a:r>
            <a:r>
              <a:rPr lang="en-US" altLang="ko-KR" b="1" dirty="0"/>
              <a:t>(2) : </a:t>
            </a:r>
            <a:r>
              <a:rPr lang="ko-KR" altLang="en-US" b="1" dirty="0"/>
              <a:t>가변인수와 리스트변수를 인수로 받는 함수 비교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4F893-23CE-4391-AA8F-499B81EB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16" y="955011"/>
            <a:ext cx="8373168" cy="53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C70A7-9861-44CF-AE2B-CFE52D299428}"/>
              </a:ext>
            </a:extLst>
          </p:cNvPr>
          <p:cNvSpPr txBox="1"/>
          <p:nvPr/>
        </p:nvSpPr>
        <p:spPr>
          <a:xfrm>
            <a:off x="329784" y="269823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디폴트 값 처리</a:t>
            </a:r>
            <a:r>
              <a:rPr lang="en-US" altLang="ko-KR" b="1" dirty="0"/>
              <a:t>(1) : </a:t>
            </a:r>
            <a:r>
              <a:rPr lang="ko-KR" altLang="en-US" b="1" dirty="0"/>
              <a:t>뒤에서부터 인수 사용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D4CDA5-9F09-42E7-A4EB-DAB53572A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394"/>
          <a:stretch/>
        </p:blipFill>
        <p:spPr>
          <a:xfrm>
            <a:off x="576342" y="1699369"/>
            <a:ext cx="11039316" cy="34580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101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67571-CB6A-4592-BFEE-ED0F82071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64" b="33575"/>
          <a:stretch/>
        </p:blipFill>
        <p:spPr>
          <a:xfrm>
            <a:off x="850501" y="1575846"/>
            <a:ext cx="10490998" cy="43724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AB383-C5D9-45F9-BE69-49E06E414957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키워드 인수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17838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AFFB8D-4E2D-4042-B5FE-A32E57941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39"/>
          <a:stretch/>
        </p:blipFill>
        <p:spPr>
          <a:xfrm>
            <a:off x="607789" y="1531620"/>
            <a:ext cx="10976421" cy="40940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D3D7B-AA49-4620-92EA-186FF7285796}"/>
              </a:ext>
            </a:extLst>
          </p:cNvPr>
          <p:cNvSpPr txBox="1"/>
          <p:nvPr/>
        </p:nvSpPr>
        <p:spPr>
          <a:xfrm>
            <a:off x="329784" y="269823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키워드 인수</a:t>
            </a:r>
            <a:r>
              <a:rPr lang="en-US" altLang="ko-KR" b="1" dirty="0"/>
              <a:t>(2) : </a:t>
            </a:r>
            <a:r>
              <a:rPr lang="ko-KR" altLang="en-US" b="1" dirty="0"/>
              <a:t>디폴트 값처럼 뒤에서 부터 키워드 인수를 사용해야 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995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B7D52-837D-4C30-9DF3-79F537C81FD6}"/>
              </a:ext>
            </a:extLst>
          </p:cNvPr>
          <p:cNvSpPr txBox="1"/>
          <p:nvPr/>
        </p:nvSpPr>
        <p:spPr>
          <a:xfrm>
            <a:off x="329784" y="269823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키워드 가변 인수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34B74-C448-4EB8-8D07-9B2879193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64"/>
          <a:stretch/>
        </p:blipFill>
        <p:spPr>
          <a:xfrm>
            <a:off x="751491" y="1579418"/>
            <a:ext cx="10689018" cy="41896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923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E7B37-00CE-4314-8A17-2F7D3978D7DA}"/>
              </a:ext>
            </a:extLst>
          </p:cNvPr>
          <p:cNvSpPr txBox="1"/>
          <p:nvPr/>
        </p:nvSpPr>
        <p:spPr>
          <a:xfrm>
            <a:off x="329784" y="269823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2 - 4. </a:t>
            </a:r>
            <a:r>
              <a:rPr lang="ko-KR" altLang="en-US" b="1" dirty="0"/>
              <a:t>키워드 가변 인수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A4304E-D8DF-475D-96B7-F563CEFC3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52"/>
          <a:stretch/>
        </p:blipFill>
        <p:spPr>
          <a:xfrm>
            <a:off x="2090472" y="874281"/>
            <a:ext cx="8011056" cy="57138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866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6AF34-0312-4816-9488-53413286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4" y="1792258"/>
            <a:ext cx="10912111" cy="35611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79371-A48F-490A-AE23-F9908E23CF60}"/>
              </a:ext>
            </a:extLst>
          </p:cNvPr>
          <p:cNvSpPr txBox="1"/>
          <p:nvPr/>
        </p:nvSpPr>
        <p:spPr>
          <a:xfrm>
            <a:off x="329784" y="26982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지역변수</a:t>
            </a:r>
            <a:r>
              <a:rPr lang="en-US" altLang="ko-KR" b="1" dirty="0"/>
              <a:t>, </a:t>
            </a:r>
            <a:r>
              <a:rPr lang="ko-KR" altLang="en-US" b="1" dirty="0"/>
              <a:t>전역변수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2055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A14B0-5DA9-4EB2-926A-E5F6933A566B}"/>
              </a:ext>
            </a:extLst>
          </p:cNvPr>
          <p:cNvSpPr txBox="1"/>
          <p:nvPr/>
        </p:nvSpPr>
        <p:spPr>
          <a:xfrm>
            <a:off x="329784" y="26982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지역변수</a:t>
            </a:r>
            <a:r>
              <a:rPr lang="en-US" altLang="ko-KR" b="1" dirty="0"/>
              <a:t>, </a:t>
            </a:r>
            <a:r>
              <a:rPr lang="ko-KR" altLang="en-US" b="1" dirty="0"/>
              <a:t>전역변수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7094B-D0D0-4D56-8302-30203642E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0"/>
          <a:stretch/>
        </p:blipFill>
        <p:spPr>
          <a:xfrm>
            <a:off x="1372297" y="1230284"/>
            <a:ext cx="9447406" cy="49710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8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함수의 정의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D8CFA4-D189-4625-B992-8AF8972F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69" y="860026"/>
            <a:ext cx="6200862" cy="57281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44C551C-0D7A-4DD3-A1FC-3EC047F8830F}"/>
              </a:ext>
            </a:extLst>
          </p:cNvPr>
          <p:cNvSpPr/>
          <p:nvPr/>
        </p:nvSpPr>
        <p:spPr>
          <a:xfrm>
            <a:off x="5962997" y="2980110"/>
            <a:ext cx="133003" cy="1030779"/>
          </a:xfrm>
          <a:prstGeom prst="down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5647F-27E5-4D67-A43C-4A65B7FF66E2}"/>
              </a:ext>
            </a:extLst>
          </p:cNvPr>
          <p:cNvSpPr txBox="1"/>
          <p:nvPr/>
        </p:nvSpPr>
        <p:spPr>
          <a:xfrm>
            <a:off x="329784" y="26982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지역변수</a:t>
            </a:r>
            <a:r>
              <a:rPr lang="en-US" altLang="ko-KR" b="1" dirty="0"/>
              <a:t>, </a:t>
            </a:r>
            <a:r>
              <a:rPr lang="ko-KR" altLang="en-US" b="1" dirty="0"/>
              <a:t>전역변수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6C702F-9B23-4FBD-B4D6-A25D0A0D3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2" b="1"/>
          <a:stretch/>
        </p:blipFill>
        <p:spPr>
          <a:xfrm>
            <a:off x="1461797" y="1064028"/>
            <a:ext cx="9268406" cy="51600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10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73AAB-D291-4774-80E6-5CC86CDF5E66}"/>
              </a:ext>
            </a:extLst>
          </p:cNvPr>
          <p:cNvSpPr txBox="1"/>
          <p:nvPr/>
        </p:nvSpPr>
        <p:spPr>
          <a:xfrm>
            <a:off x="329784" y="269823"/>
            <a:ext cx="1141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docstring: </a:t>
            </a:r>
            <a:r>
              <a:rPr lang="ko-KR" altLang="en-US" b="1" dirty="0"/>
              <a:t>함수에 대한 주석이나 설명을 </a:t>
            </a:r>
            <a:r>
              <a:rPr lang="ko-KR" altLang="en-US" b="1" dirty="0" err="1"/>
              <a:t>기입할때</a:t>
            </a:r>
            <a:r>
              <a:rPr lang="ko-KR" altLang="en-US" b="1" dirty="0"/>
              <a:t> 함수 맨 앞에 </a:t>
            </a:r>
            <a:r>
              <a:rPr lang="en-US" altLang="ko-KR" b="1" dirty="0"/>
              <a:t>“””</a:t>
            </a:r>
            <a:r>
              <a:rPr lang="ko-KR" altLang="en-US" b="1" dirty="0"/>
              <a:t>큰따옴표 </a:t>
            </a:r>
            <a:r>
              <a:rPr lang="ko-KR" altLang="en-US" b="1" dirty="0" err="1"/>
              <a:t>세개로</a:t>
            </a:r>
            <a:r>
              <a:rPr lang="ko-KR" altLang="en-US" b="1" dirty="0"/>
              <a:t> 감싼 설명문 작성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4E12E-CCD4-40BC-9F67-5A9C0498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8" y="1992478"/>
            <a:ext cx="10900003" cy="3563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7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D13DE-A5FB-4DB2-963E-E0A34CF1E5AD}"/>
              </a:ext>
            </a:extLst>
          </p:cNvPr>
          <p:cNvSpPr txBox="1"/>
          <p:nvPr/>
        </p:nvSpPr>
        <p:spPr>
          <a:xfrm>
            <a:off x="329784" y="26982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인수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E6EBC-103B-4F7C-BA8F-02E03AF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5" y="1719825"/>
            <a:ext cx="11727570" cy="34183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456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D59F1-972F-4A54-9B62-C742E0D91E20}"/>
              </a:ext>
            </a:extLst>
          </p:cNvPr>
          <p:cNvSpPr txBox="1"/>
          <p:nvPr/>
        </p:nvSpPr>
        <p:spPr>
          <a:xfrm>
            <a:off x="329784" y="26982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인수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0A482-02E5-43EF-8381-8389ACCA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6" y="1691488"/>
            <a:ext cx="11219147" cy="34327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79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B4DAA-7D0A-4EE2-9C81-63AA772E712C}"/>
              </a:ext>
            </a:extLst>
          </p:cNvPr>
          <p:cNvSpPr txBox="1"/>
          <p:nvPr/>
        </p:nvSpPr>
        <p:spPr>
          <a:xfrm>
            <a:off x="329784" y="269823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return</a:t>
            </a:r>
            <a:r>
              <a:rPr lang="ko-KR" altLang="en-US" b="1" dirty="0"/>
              <a:t>값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C17FB-0DF7-402C-B3E6-2B013A41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1" y="1972756"/>
            <a:ext cx="11036277" cy="32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CEF22-C6C0-4F2F-B227-72F51A34C5D4}"/>
              </a:ext>
            </a:extLst>
          </p:cNvPr>
          <p:cNvSpPr txBox="1"/>
          <p:nvPr/>
        </p:nvSpPr>
        <p:spPr>
          <a:xfrm>
            <a:off x="329784" y="269823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return</a:t>
            </a:r>
            <a:r>
              <a:rPr lang="ko-KR" altLang="en-US" b="1" dirty="0"/>
              <a:t>값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273C2-AE2F-42DA-B568-DF4DEC34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76" y="1113299"/>
            <a:ext cx="9876048" cy="49971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1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BBBF9-E77D-4F7B-B8C5-8AD9C8ABA6A1}"/>
              </a:ext>
            </a:extLst>
          </p:cNvPr>
          <p:cNvSpPr txBox="1"/>
          <p:nvPr/>
        </p:nvSpPr>
        <p:spPr>
          <a:xfrm>
            <a:off x="329784" y="269823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pass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4BAC8-BD9F-4E32-8F7D-7F0E547F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42" y="1018569"/>
            <a:ext cx="9206315" cy="5398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25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44CC5-8A42-4BD9-9763-C56727904AE4}"/>
              </a:ext>
            </a:extLst>
          </p:cNvPr>
          <p:cNvSpPr txBox="1"/>
          <p:nvPr/>
        </p:nvSpPr>
        <p:spPr>
          <a:xfrm>
            <a:off x="329784" y="269823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pass – </a:t>
            </a:r>
            <a:r>
              <a:rPr lang="ko-KR" altLang="en-US" b="1" dirty="0" err="1"/>
              <a:t>구조짜기</a:t>
            </a:r>
            <a:r>
              <a:rPr lang="ko-KR" altLang="en-US" b="1" dirty="0"/>
              <a:t> 완료 후 코딩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233078-A6EE-47B5-A424-6619BF5FB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15"/>
          <a:stretch/>
        </p:blipFill>
        <p:spPr>
          <a:xfrm>
            <a:off x="797462" y="2098963"/>
            <a:ext cx="10597076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6918E-1818-4A33-B0EE-A1B26EB2DE7F}"/>
              </a:ext>
            </a:extLst>
          </p:cNvPr>
          <p:cNvSpPr txBox="1"/>
          <p:nvPr/>
        </p:nvSpPr>
        <p:spPr>
          <a:xfrm>
            <a:off x="329784" y="269823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pass – </a:t>
            </a:r>
            <a:r>
              <a:rPr lang="ko-KR" altLang="en-US" b="1" dirty="0" err="1"/>
              <a:t>구조짜기</a:t>
            </a:r>
            <a:r>
              <a:rPr lang="ko-KR" altLang="en-US" b="1" dirty="0"/>
              <a:t> 완료 후 코딩</a:t>
            </a:r>
            <a:r>
              <a:rPr lang="en-US" altLang="ko-KR" b="1" dirty="0"/>
              <a:t>(2)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F75636-3593-4F98-868F-91B38FF0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" y="2007632"/>
            <a:ext cx="10692130" cy="31705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54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228</Words>
  <Application>Microsoft Office PowerPoint</Application>
  <PresentationFormat>와이드스크린</PresentationFormat>
  <Paragraphs>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파이썬 07강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295</cp:revision>
  <dcterms:created xsi:type="dcterms:W3CDTF">2021-03-15T04:59:49Z</dcterms:created>
  <dcterms:modified xsi:type="dcterms:W3CDTF">2021-05-03T19:28:40Z</dcterms:modified>
</cp:coreProperties>
</file>