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en-US" altLang="ko-KR" dirty="0"/>
              <a:t>08</a:t>
            </a:r>
            <a:r>
              <a:rPr lang="ko-KR" altLang="en-US" dirty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8D7E70-2FB6-448A-8390-D6AE55693270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19E6C9D-02D7-453B-8145-E9E2B24C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973282"/>
            <a:ext cx="5895975" cy="5410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234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F30E45-B282-4CEB-A7B4-8C218EB1050A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DD00600-A0FC-4AB4-AA46-07489067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36" y="1172094"/>
            <a:ext cx="7450528" cy="52165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22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312565-6F23-41DE-B51E-515AE68EBA36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428D13B-6D67-4AF7-8173-F6C995DB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35" y="1132264"/>
            <a:ext cx="8100530" cy="51022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316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08EB407-9C41-478E-9EBF-7B4BD526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0" y="1316701"/>
            <a:ext cx="10808719" cy="39701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14DA38-0654-426E-B98C-0E057424818D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26982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B73628E-8804-4932-B839-F6A1BC1B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93" y="1318953"/>
            <a:ext cx="10570814" cy="46828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7AA97B-1A66-4B53-85D5-CB4D35AC1F8A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85007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C0244A-FA83-4A5C-8B65-F87FBE26097B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(6)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3BEE52-73A3-4E49-B2D7-AD122FE8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47" y="920288"/>
            <a:ext cx="8046842" cy="56678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327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7DAF9C-60C8-4537-B3E5-DBCE93208857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DD8D27F-2E23-4072-8900-1E382C5F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63" y="882351"/>
            <a:ext cx="7299874" cy="54896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958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8447B4-7E04-4416-AEFB-9094065A5BC7}"/>
              </a:ext>
            </a:extLst>
          </p:cNvPr>
          <p:cNvSpPr txBox="1"/>
          <p:nvPr/>
        </p:nvSpPr>
        <p:spPr>
          <a:xfrm>
            <a:off x="329784" y="26982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2 - 1. </a:t>
            </a:r>
            <a:r>
              <a:rPr lang="ko-KR" altLang="en-US" b="1" dirty="0"/>
              <a:t>리스트 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(8)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AE57F9-B461-47E2-9DE3-F4597C49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010241"/>
            <a:ext cx="5076825" cy="55779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758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FCA1FAE-C05D-43AE-BA92-E526E8BC90F8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리스트 검색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384651-1F52-4522-8EBD-12C8085D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38" y="1349085"/>
            <a:ext cx="8495523" cy="45862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935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3B5547-E325-49D2-98AA-AC0C18D0B449}"/>
              </a:ext>
            </a:extLst>
          </p:cNvPr>
          <p:cNvSpPr txBox="1"/>
          <p:nvPr/>
        </p:nvSpPr>
        <p:spPr>
          <a:xfrm>
            <a:off x="329784" y="26982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2 - 2. </a:t>
            </a:r>
            <a:r>
              <a:rPr lang="ko-KR" altLang="en-US" b="1" dirty="0"/>
              <a:t>리스트 검색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86D3C38-8332-4908-9FFB-065A82DE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7" y="1971739"/>
            <a:ext cx="9893978" cy="32819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2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88195C-641A-455D-9E89-A4A59CCF7EEE}"/>
              </a:ext>
            </a:extLst>
          </p:cNvPr>
          <p:cNvSpPr txBox="1"/>
          <p:nvPr/>
        </p:nvSpPr>
        <p:spPr>
          <a:xfrm>
            <a:off x="329784" y="269823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리스트의 정의</a:t>
            </a:r>
            <a:r>
              <a:rPr lang="en-US" altLang="ko-KR" b="1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642A050-73DA-4E63-9FC7-D952A8DF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6" y="1919394"/>
            <a:ext cx="11041447" cy="35207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25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D144E3-AF1E-495B-B407-15BCAD9C4BF5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2 - 3. </a:t>
            </a:r>
            <a:r>
              <a:rPr lang="ko-KR" altLang="en-US" b="1" dirty="0"/>
              <a:t>리스트 정렬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670F044-F5A4-4A2D-8BAE-9A6D5648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08" y="1566948"/>
            <a:ext cx="10850384" cy="338743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150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08A4629-31C8-4932-B83E-23ABCE52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0"/>
          <a:stretch/>
        </p:blipFill>
        <p:spPr>
          <a:xfrm>
            <a:off x="592059" y="881149"/>
            <a:ext cx="5124937" cy="55529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560DF06-440F-433F-923D-D04C02B6E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00" b="-132"/>
          <a:stretch/>
        </p:blipFill>
        <p:spPr>
          <a:xfrm>
            <a:off x="6264110" y="881149"/>
            <a:ext cx="5124937" cy="21696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E6C72B-B096-45EA-9E7A-436AF95A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10" y="3661496"/>
            <a:ext cx="3391669" cy="27725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760BD3-0FAE-478E-A022-249896432165}"/>
              </a:ext>
            </a:extLst>
          </p:cNvPr>
          <p:cNvSpPr txBox="1"/>
          <p:nvPr/>
        </p:nvSpPr>
        <p:spPr>
          <a:xfrm>
            <a:off x="329784" y="26982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**</a:t>
            </a:r>
            <a:r>
              <a:rPr lang="ko-KR" altLang="en-US" b="1" dirty="0"/>
              <a:t>심화학습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3996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AD6FCF-44E7-4978-8481-F058FB8BDC8C}"/>
              </a:ext>
            </a:extLst>
          </p:cNvPr>
          <p:cNvSpPr txBox="1"/>
          <p:nvPr/>
        </p:nvSpPr>
        <p:spPr>
          <a:xfrm>
            <a:off x="329784" y="26982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 err="1"/>
              <a:t>튜플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C4A938-3698-4D05-87EE-5924F688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76" y="1329430"/>
            <a:ext cx="7531047" cy="4722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34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408FCC-67A0-4A58-94EB-3E2984B00323}"/>
              </a:ext>
            </a:extLst>
          </p:cNvPr>
          <p:cNvSpPr txBox="1"/>
          <p:nvPr/>
        </p:nvSpPr>
        <p:spPr>
          <a:xfrm>
            <a:off x="329784" y="26982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3 - 1. </a:t>
            </a:r>
            <a:r>
              <a:rPr lang="ko-KR" altLang="en-US" b="1" dirty="0" err="1"/>
              <a:t>튜플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FAD2705-3A1F-420E-B62A-A1C79D23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32" y="878550"/>
            <a:ext cx="6397336" cy="56703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550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1E24B8-0C81-4BEA-90E2-9C56B97365B7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3 - 2. </a:t>
            </a:r>
            <a:r>
              <a:rPr lang="ko-KR" altLang="en-US" b="1" dirty="0" err="1"/>
              <a:t>튜플의</a:t>
            </a:r>
            <a:r>
              <a:rPr lang="ko-KR" altLang="en-US" b="1" dirty="0"/>
              <a:t> 예시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DE5BA0C-0B92-4B43-965A-4E8F5669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3" y="2050169"/>
            <a:ext cx="10516794" cy="27576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5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53" y="886708"/>
            <a:ext cx="4386719" cy="56769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43" y="886708"/>
            <a:ext cx="4382449" cy="56714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948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D522DA8-32D3-44FF-9C4C-EE65389B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1" y="1848110"/>
            <a:ext cx="10991738" cy="31617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9B2FCB-C4C5-4787-9C7B-1FEA03E91495}"/>
              </a:ext>
            </a:extLst>
          </p:cNvPr>
          <p:cNvSpPr txBox="1"/>
          <p:nvPr/>
        </p:nvSpPr>
        <p:spPr>
          <a:xfrm>
            <a:off x="329784" y="269823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1 - 1. </a:t>
            </a:r>
            <a:r>
              <a:rPr lang="ko-KR" altLang="en-US" b="1" dirty="0"/>
              <a:t>리스트의 정의</a:t>
            </a:r>
            <a:r>
              <a:rPr lang="en-US" altLang="ko-KR" b="1" dirty="0"/>
              <a:t>(2): for</a:t>
            </a:r>
            <a:r>
              <a:rPr lang="ko-KR" altLang="en-US" b="1" dirty="0"/>
              <a:t>문 이용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9506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A950F7-3485-4F91-8012-21E819830AA9}"/>
              </a:ext>
            </a:extLst>
          </p:cNvPr>
          <p:cNvSpPr txBox="1"/>
          <p:nvPr/>
        </p:nvSpPr>
        <p:spPr>
          <a:xfrm>
            <a:off x="329784" y="269823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리스트의 표현 방식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A34BCB-83B0-4F10-A1AC-C57B426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33" y="1368395"/>
            <a:ext cx="10340134" cy="47663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7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7E66BB7-501F-462B-9920-B8BB2EA83AFF}"/>
              </a:ext>
            </a:extLst>
          </p:cNvPr>
          <p:cNvSpPr txBox="1"/>
          <p:nvPr/>
        </p:nvSpPr>
        <p:spPr>
          <a:xfrm>
            <a:off x="329784" y="269823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1 - 2. </a:t>
            </a:r>
            <a:r>
              <a:rPr lang="ko-KR" altLang="en-US" b="1" dirty="0"/>
              <a:t>리스트의 표현 방식</a:t>
            </a:r>
            <a:r>
              <a:rPr lang="en-US" altLang="ko-KR" b="1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E00527-B355-4265-BF47-80FB066B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2" y="1421433"/>
            <a:ext cx="10809976" cy="40151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006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AF3A26-D954-4BA6-8B87-2AA1C050833D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1 - 3. </a:t>
            </a:r>
            <a:r>
              <a:rPr lang="ko-KR" altLang="en-US" b="1" dirty="0"/>
              <a:t>다중 리스트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276BF27-9BDC-49F9-BA56-DF7E3101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04" y="875248"/>
            <a:ext cx="7271992" cy="5712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422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0613C3-C83A-4929-A241-DDC960C442E4}"/>
              </a:ext>
            </a:extLst>
          </p:cNvPr>
          <p:cNvSpPr txBox="1"/>
          <p:nvPr/>
        </p:nvSpPr>
        <p:spPr>
          <a:xfrm>
            <a:off x="329784" y="269823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1 - 4. </a:t>
            </a:r>
            <a:r>
              <a:rPr lang="ko-KR" altLang="en-US" b="1" dirty="0"/>
              <a:t>리스트 </a:t>
            </a:r>
            <a:r>
              <a:rPr lang="ko-KR" altLang="en-US" b="1" dirty="0" err="1"/>
              <a:t>컴프리헨션</a:t>
            </a:r>
            <a:r>
              <a:rPr lang="en-US" altLang="ko-KR" b="1" dirty="0"/>
              <a:t>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8ABD24A-F956-45D8-AA5B-627CD9744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6"/>
          <a:stretch/>
        </p:blipFill>
        <p:spPr>
          <a:xfrm>
            <a:off x="310519" y="2048113"/>
            <a:ext cx="11570961" cy="30169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293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94C961-1476-4C5C-B1DD-DC3783333258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1 - 5. </a:t>
            </a:r>
            <a:r>
              <a:rPr lang="ko-KR" altLang="en-US" b="1" dirty="0"/>
              <a:t>리스트 연습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929D20D-A2B2-475E-9518-F033F7DC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72" y="897948"/>
            <a:ext cx="6754255" cy="56358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61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04F77D-5DA6-4B8A-B6F3-D851EF3D22AC}"/>
              </a:ext>
            </a:extLst>
          </p:cNvPr>
          <p:cNvSpPr txBox="1"/>
          <p:nvPr/>
        </p:nvSpPr>
        <p:spPr>
          <a:xfrm>
            <a:off x="329784" y="26982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1 - 5.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리스트 연습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86E156-B173-4786-88AA-7ED2DA29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31" y="1002024"/>
            <a:ext cx="4447437" cy="55861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B6B576-21FA-4ADF-BFA5-2A2B7DA2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16" y="1002023"/>
            <a:ext cx="3950253" cy="55861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991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</TotalTime>
  <Words>210</Words>
  <Application>Microsoft Office PowerPoint</Application>
  <PresentationFormat>와이드스크린</PresentationFormat>
  <Paragraphs>25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파이썬 08강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301</cp:revision>
  <dcterms:created xsi:type="dcterms:W3CDTF">2021-03-15T04:59:49Z</dcterms:created>
  <dcterms:modified xsi:type="dcterms:W3CDTF">2021-05-06T01:54:54Z</dcterms:modified>
</cp:coreProperties>
</file>