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53" r:id="rId4"/>
    <p:sldId id="37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2"/>
            <p14:sldId id="353"/>
            <p14:sldId id="373"/>
            <p14:sldId id="354"/>
            <p14:sldId id="355"/>
            <p14:sldId id="356"/>
            <p14:sldId id="357"/>
            <p14:sldId id="358"/>
            <p14:sldId id="359"/>
            <p14:sldId id="360"/>
            <p14:sldId id="365"/>
            <p14:sldId id="366"/>
            <p14:sldId id="367"/>
            <p14:sldId id="368"/>
            <p14:sldId id="369"/>
            <p14:sldId id="370"/>
            <p14:sldId id="37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09</a:t>
            </a:r>
            <a:r>
              <a:rPr lang="ko-KR" altLang="en-US" dirty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482" y="990956"/>
            <a:ext cx="7367035" cy="5110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4B8786-DD83-476F-AE4E-A6539F8AB713}"/>
              </a:ext>
            </a:extLst>
          </p:cNvPr>
          <p:cNvSpPr txBox="1"/>
          <p:nvPr/>
        </p:nvSpPr>
        <p:spPr>
          <a:xfrm>
            <a:off x="329784" y="269823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2 - 2. </a:t>
            </a:r>
            <a:r>
              <a:rPr lang="ko-KR" altLang="en-US" b="1" dirty="0"/>
              <a:t>집합의 연산</a:t>
            </a:r>
            <a:r>
              <a:rPr lang="en-US" altLang="ko-KR" b="1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57129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FF3886-3271-491F-AACB-43A75788B2B1}"/>
              </a:ext>
            </a:extLst>
          </p:cNvPr>
          <p:cNvSpPr txBox="1"/>
          <p:nvPr/>
        </p:nvSpPr>
        <p:spPr>
          <a:xfrm>
            <a:off x="329784" y="26982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/>
              <a:t>컬렉션으로 변환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9F3F0CB-F369-4362-99B8-8C71947A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10" y="1206384"/>
            <a:ext cx="9477980" cy="49450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955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7FF0022-E293-44C8-A8FA-FBB6C386D561}"/>
              </a:ext>
            </a:extLst>
          </p:cNvPr>
          <p:cNvSpPr txBox="1"/>
          <p:nvPr/>
        </p:nvSpPr>
        <p:spPr>
          <a:xfrm>
            <a:off x="329784" y="26982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/>
              <a:t>컬렉션으로 변환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7A2BA07-5C65-4644-87DC-C2B01C09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49" y="1217554"/>
            <a:ext cx="8277502" cy="50336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77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FD13502-0177-4CD2-93E5-DB7DC42944B2}"/>
              </a:ext>
            </a:extLst>
          </p:cNvPr>
          <p:cNvSpPr txBox="1"/>
          <p:nvPr/>
        </p:nvSpPr>
        <p:spPr>
          <a:xfrm>
            <a:off x="329784" y="26982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3 - 2. </a:t>
            </a:r>
            <a:r>
              <a:rPr lang="ko-KR" altLang="en-US" b="1" dirty="0"/>
              <a:t>컬렉션 값 함수인자에 대입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7CB3D9B-1B3D-44F0-8E2A-1407635E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7" y="1619336"/>
            <a:ext cx="11712286" cy="31687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781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3C7AE2-BA45-4E64-9F6B-43AD3E09B210}"/>
              </a:ext>
            </a:extLst>
          </p:cNvPr>
          <p:cNvSpPr txBox="1"/>
          <p:nvPr/>
        </p:nvSpPr>
        <p:spPr>
          <a:xfrm>
            <a:off x="329784" y="26982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3 - 2. </a:t>
            </a:r>
            <a:r>
              <a:rPr lang="ko-KR" altLang="en-US" b="1" dirty="0"/>
              <a:t>컬렉션 값 함수인자에 대입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175A851-6C25-46DA-9B96-3BB70108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21" y="1103860"/>
            <a:ext cx="9194558" cy="523043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083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A57B24-2335-4736-90F6-6EE0068C8101}"/>
              </a:ext>
            </a:extLst>
          </p:cNvPr>
          <p:cNvSpPr txBox="1"/>
          <p:nvPr/>
        </p:nvSpPr>
        <p:spPr>
          <a:xfrm>
            <a:off x="329784" y="26982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3 - 3. </a:t>
            </a:r>
            <a:r>
              <a:rPr lang="ko-KR" altLang="en-US" b="1" dirty="0"/>
              <a:t>컬렉션 주의사항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E6C01EA-742F-479A-9A38-64D9E1B2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7" y="1587817"/>
            <a:ext cx="10867865" cy="36823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436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0C0A7E-C00A-40C2-93C9-8B5382D96052}"/>
              </a:ext>
            </a:extLst>
          </p:cNvPr>
          <p:cNvSpPr txBox="1"/>
          <p:nvPr/>
        </p:nvSpPr>
        <p:spPr>
          <a:xfrm>
            <a:off x="329784" y="26982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3 - 3. </a:t>
            </a:r>
            <a:r>
              <a:rPr lang="ko-KR" altLang="en-US" b="1" dirty="0"/>
              <a:t>컬렉션 주의사항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285440D-1066-498C-8F85-5FED5A48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43" y="1039783"/>
            <a:ext cx="9945114" cy="47784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447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756841-2B89-42C6-A5B0-164E9E6A246B}"/>
              </a:ext>
            </a:extLst>
          </p:cNvPr>
          <p:cNvSpPr txBox="1"/>
          <p:nvPr/>
        </p:nvSpPr>
        <p:spPr>
          <a:xfrm>
            <a:off x="329784" y="26982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3 - 3. </a:t>
            </a:r>
            <a:r>
              <a:rPr lang="ko-KR" altLang="en-US" b="1" dirty="0"/>
              <a:t>컬렉션 주의사항</a:t>
            </a:r>
            <a:r>
              <a:rPr lang="en-US" altLang="ko-KR" b="1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A6D94C9-8FDF-4423-884E-61E1DA3DE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14" y="970509"/>
            <a:ext cx="8685771" cy="53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1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6C696D-5722-4F5B-A886-5C6C864AD5A7}"/>
              </a:ext>
            </a:extLst>
          </p:cNvPr>
          <p:cNvSpPr txBox="1"/>
          <p:nvPr/>
        </p:nvSpPr>
        <p:spPr>
          <a:xfrm>
            <a:off x="329784" y="26982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3 - 3. </a:t>
            </a:r>
            <a:r>
              <a:rPr lang="ko-KR" altLang="en-US" b="1" dirty="0"/>
              <a:t>컬렉션 주의사항</a:t>
            </a:r>
            <a:r>
              <a:rPr lang="en-US" altLang="ko-KR" b="1" dirty="0"/>
              <a:t>(4)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1CBA4DB-A4A1-4EF7-BD1E-FD3C3030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2" y="2441755"/>
            <a:ext cx="11649256" cy="19590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497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99" y="814191"/>
            <a:ext cx="4520188" cy="58496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766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88195C-641A-455D-9E89-A4A59CCF7EEE}"/>
              </a:ext>
            </a:extLst>
          </p:cNvPr>
          <p:cNvSpPr txBox="1"/>
          <p:nvPr/>
        </p:nvSpPr>
        <p:spPr>
          <a:xfrm>
            <a:off x="329784" y="26982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 err="1"/>
              <a:t>딕셔너리의</a:t>
            </a:r>
            <a:r>
              <a:rPr lang="ko-KR" altLang="en-US" b="1" dirty="0"/>
              <a:t> 정의</a:t>
            </a:r>
            <a:r>
              <a:rPr lang="en-US" altLang="ko-KR" b="1" dirty="0"/>
              <a:t>(1)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65" y="997766"/>
            <a:ext cx="8337869" cy="53194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25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2" y="1706996"/>
            <a:ext cx="9556027" cy="40048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2FFB99-6530-4385-99CE-C7D60493E3E4}"/>
              </a:ext>
            </a:extLst>
          </p:cNvPr>
          <p:cNvSpPr txBox="1"/>
          <p:nvPr/>
        </p:nvSpPr>
        <p:spPr>
          <a:xfrm>
            <a:off x="329784" y="26982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 err="1"/>
              <a:t>딕셔너리의</a:t>
            </a:r>
            <a:r>
              <a:rPr lang="ko-KR" altLang="en-US" b="1" dirty="0"/>
              <a:t> 정의</a:t>
            </a:r>
            <a:r>
              <a:rPr lang="en-US" altLang="ko-KR" b="1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23428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3886950-2DC7-4CA5-9ED3-92202912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68" y="1996613"/>
            <a:ext cx="10599664" cy="286477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17AEC2-D586-4221-924A-321457133C95}"/>
              </a:ext>
            </a:extLst>
          </p:cNvPr>
          <p:cNvSpPr txBox="1"/>
          <p:nvPr/>
        </p:nvSpPr>
        <p:spPr>
          <a:xfrm>
            <a:off x="329784" y="26982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 err="1"/>
              <a:t>딕셔너리의</a:t>
            </a:r>
            <a:r>
              <a:rPr lang="ko-KR" altLang="en-US" b="1" dirty="0"/>
              <a:t> 정의</a:t>
            </a:r>
            <a:r>
              <a:rPr lang="en-US" altLang="ko-KR" b="1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88925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35" y="1376623"/>
            <a:ext cx="8570284" cy="45607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DCD623-7F88-4441-99B9-D3F532067A0E}"/>
              </a:ext>
            </a:extLst>
          </p:cNvPr>
          <p:cNvSpPr txBox="1"/>
          <p:nvPr/>
        </p:nvSpPr>
        <p:spPr>
          <a:xfrm>
            <a:off x="329784" y="269823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예제</a:t>
            </a:r>
            <a:r>
              <a:rPr lang="en-US" altLang="ko-KR" b="1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73859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98" y="1878969"/>
            <a:ext cx="9872889" cy="34571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124496-4CBA-4936-A3F2-7FD1BD262891}"/>
              </a:ext>
            </a:extLst>
          </p:cNvPr>
          <p:cNvSpPr txBox="1"/>
          <p:nvPr/>
        </p:nvSpPr>
        <p:spPr>
          <a:xfrm>
            <a:off x="329784" y="269823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예제</a:t>
            </a:r>
            <a:r>
              <a:rPr lang="en-US" altLang="ko-KR" b="1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43807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73" y="1346807"/>
            <a:ext cx="8996769" cy="48410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C12436-6515-4057-81F7-187E4ED22336}"/>
              </a:ext>
            </a:extLst>
          </p:cNvPr>
          <p:cNvSpPr txBox="1"/>
          <p:nvPr/>
        </p:nvSpPr>
        <p:spPr>
          <a:xfrm>
            <a:off x="329784" y="269823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집합의 정의</a:t>
            </a:r>
            <a:r>
              <a:rPr lang="en-US" altLang="ko-KR" b="1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51439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36" y="1231269"/>
            <a:ext cx="8940844" cy="511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52359D4-530F-40DD-B658-CDC6F69F8947}"/>
              </a:ext>
            </a:extLst>
          </p:cNvPr>
          <p:cNvSpPr txBox="1"/>
          <p:nvPr/>
        </p:nvSpPr>
        <p:spPr>
          <a:xfrm>
            <a:off x="329784" y="269823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집합의 정의</a:t>
            </a:r>
            <a:r>
              <a:rPr lang="en-US" altLang="ko-KR" b="1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25447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62" y="1507625"/>
            <a:ext cx="9606875" cy="38427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4800F6-F3E1-406D-9CDB-F3DDDB397E80}"/>
              </a:ext>
            </a:extLst>
          </p:cNvPr>
          <p:cNvSpPr txBox="1"/>
          <p:nvPr/>
        </p:nvSpPr>
        <p:spPr>
          <a:xfrm>
            <a:off x="329784" y="269823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2 - 2. </a:t>
            </a:r>
            <a:r>
              <a:rPr lang="ko-KR" altLang="en-US" b="1" dirty="0"/>
              <a:t>집합의 연산</a:t>
            </a:r>
            <a:r>
              <a:rPr lang="en-US" altLang="ko-KR" b="1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41943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163</Words>
  <Application>Microsoft Office PowerPoint</Application>
  <PresentationFormat>와이드스크린</PresentationFormat>
  <Paragraphs>19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파이썬 09강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307</cp:revision>
  <dcterms:created xsi:type="dcterms:W3CDTF">2021-03-15T04:59:49Z</dcterms:created>
  <dcterms:modified xsi:type="dcterms:W3CDTF">2021-05-06T01:55:15Z</dcterms:modified>
</cp:coreProperties>
</file>