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7" r:id="rId9"/>
    <p:sldId id="356" r:id="rId10"/>
    <p:sldId id="358" r:id="rId11"/>
    <p:sldId id="359" r:id="rId12"/>
    <p:sldId id="360" r:id="rId13"/>
    <p:sldId id="361" r:id="rId14"/>
    <p:sldId id="362" r:id="rId15"/>
    <p:sldId id="3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5E6C7A6-623A-4C92-820D-053BF99CFE67}">
          <p14:sldIdLst>
            <p14:sldId id="256"/>
            <p14:sldId id="350"/>
            <p14:sldId id="351"/>
            <p14:sldId id="352"/>
            <p14:sldId id="353"/>
            <p14:sldId id="354"/>
            <p14:sldId id="355"/>
            <p14:sldId id="357"/>
            <p14:sldId id="356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제목 없는 구역" id="{AE2536B5-9E40-41F0-9A8D-4500D74A0CF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1C4D-38CA-4B11-96C1-71950E1B3D7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9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1211" y="98854"/>
            <a:ext cx="11961340" cy="66232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33632" y="753764"/>
            <a:ext cx="11479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4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91C4D-38CA-4B11-96C1-71950E1B3D78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7C7F4-F6BE-470C-B107-67489D680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88168" y="227739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0401 SW</a:t>
            </a:r>
            <a:r>
              <a:rPr lang="ko-KR" altLang="en-US" dirty="0"/>
              <a:t>코딩 </a:t>
            </a:r>
            <a:r>
              <a:rPr lang="en-US" altLang="ko-KR" dirty="0"/>
              <a:t>3</a:t>
            </a:r>
            <a:r>
              <a:rPr lang="ko-KR" altLang="en-US" dirty="0"/>
              <a:t>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실습내용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</a:b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520939" y="6212123"/>
            <a:ext cx="2422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/>
              <a:t>kopo</a:t>
            </a:r>
            <a:r>
              <a:rPr lang="en-US" altLang="ko-KR" sz="2400" b="1" dirty="0"/>
              <a:t> 08 </a:t>
            </a:r>
            <a:r>
              <a:rPr lang="ko-KR" altLang="en-US" sz="2400" b="1" dirty="0"/>
              <a:t>김은비</a:t>
            </a:r>
          </a:p>
        </p:txBody>
      </p:sp>
    </p:spTree>
    <p:extLst>
      <p:ext uri="{BB962C8B-B14F-4D97-AF65-F5344CB8AC3E}">
        <p14:creationId xmlns:p14="http://schemas.microsoft.com/office/powerpoint/2010/main" val="18541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EA57672-49F2-464D-9399-A02C1092F984}"/>
              </a:ext>
            </a:extLst>
          </p:cNvPr>
          <p:cNvSpPr txBox="1"/>
          <p:nvPr/>
        </p:nvSpPr>
        <p:spPr>
          <a:xfrm>
            <a:off x="350782" y="2667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환전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027CD15-F65B-4B78-A1EF-80046C2FA687}"/>
              </a:ext>
            </a:extLst>
          </p:cNvPr>
          <p:cNvSpPr txBox="1"/>
          <p:nvPr/>
        </p:nvSpPr>
        <p:spPr>
          <a:xfrm>
            <a:off x="8892540" y="1859339"/>
            <a:ext cx="3048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2 -1.</a:t>
            </a:r>
            <a:r>
              <a:rPr lang="ko-KR" altLang="en-US" b="1" dirty="0"/>
              <a:t>수수료포함 환전 계산</a:t>
            </a:r>
            <a:endParaRPr lang="en-US" altLang="ko-KR" b="1" dirty="0"/>
          </a:p>
          <a:p>
            <a:r>
              <a:rPr lang="ko-KR" altLang="en-US" dirty="0"/>
              <a:t>은행에 가면 은행의 환전 수수료가 발생하므로 수수료까지 고려하여 계산을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환율 </a:t>
            </a:r>
            <a:r>
              <a:rPr lang="en-US" altLang="ko-KR" dirty="0"/>
              <a:t>* </a:t>
            </a:r>
            <a:r>
              <a:rPr lang="ko-KR" altLang="en-US" dirty="0"/>
              <a:t>수수료율 </a:t>
            </a:r>
            <a:r>
              <a:rPr lang="en-US" altLang="ko-KR" dirty="0"/>
              <a:t>= 1</a:t>
            </a:r>
            <a:r>
              <a:rPr lang="ko-KR" altLang="en-US" dirty="0"/>
              <a:t>달러당 수수료</a:t>
            </a:r>
            <a:r>
              <a:rPr lang="en-US" altLang="ko-KR" dirty="0"/>
              <a:t>” </a:t>
            </a:r>
            <a:r>
              <a:rPr lang="ko-KR" altLang="en-US" dirty="0"/>
              <a:t>이므로</a:t>
            </a:r>
            <a:endParaRPr lang="en-US" altLang="ko-KR" dirty="0"/>
          </a:p>
          <a:p>
            <a:r>
              <a:rPr lang="ko-KR" altLang="en-US" dirty="0"/>
              <a:t>실제로 고객이 수령하는 금액은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원화</a:t>
            </a:r>
            <a:r>
              <a:rPr lang="en-US" altLang="ko-KR" dirty="0"/>
              <a:t>*</a:t>
            </a:r>
            <a:r>
              <a:rPr lang="ko-KR" altLang="en-US" dirty="0"/>
              <a:t>환율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(</a:t>
            </a:r>
            <a:r>
              <a:rPr lang="ko-KR" altLang="en-US" dirty="0"/>
              <a:t>원화</a:t>
            </a:r>
            <a:r>
              <a:rPr lang="en-US" altLang="ko-KR" dirty="0"/>
              <a:t>*</a:t>
            </a:r>
            <a:r>
              <a:rPr lang="ko-KR" altLang="en-US" dirty="0"/>
              <a:t>환율</a:t>
            </a:r>
            <a:r>
              <a:rPr lang="en-US" altLang="ko-KR" dirty="0"/>
              <a:t>)*1</a:t>
            </a:r>
            <a:r>
              <a:rPr lang="ko-KR" altLang="en-US" dirty="0"/>
              <a:t>달러당 수수료</a:t>
            </a:r>
            <a:endParaRPr lang="en-US" altLang="ko-KR" dirty="0"/>
          </a:p>
          <a:p>
            <a:r>
              <a:rPr lang="ko-KR" altLang="en-US" dirty="0"/>
              <a:t>로 </a:t>
            </a:r>
            <a:r>
              <a:rPr lang="ko-KR" altLang="en-US" dirty="0" err="1"/>
              <a:t>계산해야한다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" y="1081860"/>
            <a:ext cx="75533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5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6EBA0-3374-40E1-8044-235F68E72B67}"/>
              </a:ext>
            </a:extLst>
          </p:cNvPr>
          <p:cNvSpPr txBox="1"/>
          <p:nvPr/>
        </p:nvSpPr>
        <p:spPr>
          <a:xfrm>
            <a:off x="350782" y="2667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환전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D63AD4-6ED5-4BBA-8CC3-A1AC1AECB8D8}"/>
              </a:ext>
            </a:extLst>
          </p:cNvPr>
          <p:cNvSpPr txBox="1"/>
          <p:nvPr/>
        </p:nvSpPr>
        <p:spPr>
          <a:xfrm>
            <a:off x="8244840" y="1997839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2 -2.</a:t>
            </a:r>
            <a:r>
              <a:rPr lang="ko-KR" altLang="en-US" b="1" dirty="0"/>
              <a:t>수수료포함 환전 계산</a:t>
            </a:r>
            <a:endParaRPr lang="en-US" altLang="ko-KR" b="1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소수점 이하 자리의 금액이 발생할 경우 은행은 수수료를 </a:t>
            </a:r>
            <a:r>
              <a:rPr lang="ko-KR" altLang="en-US" dirty="0" err="1"/>
              <a:t>올림처리하여</a:t>
            </a:r>
            <a:r>
              <a:rPr lang="ko-KR" altLang="en-US" dirty="0"/>
              <a:t> 받는게 더 이득이기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소수점 아래가 있는지 없는지 조건문으로 판단하여  있을 경우 </a:t>
            </a:r>
            <a:r>
              <a:rPr lang="ko-KR" altLang="en-US" dirty="0" err="1"/>
              <a:t>구해둔</a:t>
            </a:r>
            <a:r>
              <a:rPr lang="ko-KR" altLang="en-US" dirty="0"/>
              <a:t> 환전 수수료의 정수 부분</a:t>
            </a:r>
            <a:r>
              <a:rPr lang="en-US" altLang="ko-KR" dirty="0"/>
              <a:t>+ 1</a:t>
            </a:r>
            <a:r>
              <a:rPr lang="ko-KR" altLang="en-US" dirty="0"/>
              <a:t>을 해준다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301244"/>
            <a:ext cx="7628697" cy="479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BDB5E7-69E3-4444-AAB3-DBDA4F5A6C4F}"/>
              </a:ext>
            </a:extLst>
          </p:cNvPr>
          <p:cNvSpPr txBox="1"/>
          <p:nvPr/>
        </p:nvSpPr>
        <p:spPr>
          <a:xfrm>
            <a:off x="350782" y="2667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환전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04106DD-1D78-4E24-95EA-CF8E306E3634}"/>
              </a:ext>
            </a:extLst>
          </p:cNvPr>
          <p:cNvSpPr txBox="1"/>
          <p:nvPr/>
        </p:nvSpPr>
        <p:spPr>
          <a:xfrm>
            <a:off x="8615362" y="1668482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2 -3.</a:t>
            </a:r>
            <a:r>
              <a:rPr lang="ko-KR" altLang="en-US" b="1" dirty="0"/>
              <a:t>수수료포함 환전 계산</a:t>
            </a:r>
            <a:endParaRPr lang="en-US" altLang="ko-KR" b="1" dirty="0"/>
          </a:p>
          <a:p>
            <a:r>
              <a:rPr lang="ko-KR" altLang="en-US" dirty="0"/>
              <a:t>이에 따라 고객이 제시한 원화에서 환전하지 못해 </a:t>
            </a:r>
            <a:r>
              <a:rPr lang="ko-KR" altLang="en-US" dirty="0" err="1"/>
              <a:t>거슬러줘야하는</a:t>
            </a:r>
            <a:r>
              <a:rPr lang="ko-KR" altLang="en-US" dirty="0"/>
              <a:t> 잔돈의 계산 또한</a:t>
            </a:r>
            <a:r>
              <a:rPr lang="en-US" altLang="ko-KR" dirty="0"/>
              <a:t> </a:t>
            </a:r>
            <a:r>
              <a:rPr lang="ko-KR" altLang="en-US" dirty="0"/>
              <a:t>달라진다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원화 </a:t>
            </a:r>
            <a:r>
              <a:rPr lang="en-US" altLang="ko-KR" dirty="0"/>
              <a:t>– (</a:t>
            </a:r>
            <a:r>
              <a:rPr lang="ko-KR" altLang="en-US" dirty="0"/>
              <a:t>환전한 금액</a:t>
            </a:r>
            <a:r>
              <a:rPr lang="en-US" altLang="ko-KR" dirty="0"/>
              <a:t>*</a:t>
            </a:r>
            <a:r>
              <a:rPr lang="ko-KR" altLang="en-US" dirty="0"/>
              <a:t>환율</a:t>
            </a:r>
            <a:r>
              <a:rPr lang="en-US" altLang="ko-KR" dirty="0"/>
              <a:t>) – </a:t>
            </a:r>
            <a:r>
              <a:rPr lang="ko-KR" altLang="en-US" dirty="0"/>
              <a:t>환전 수수료</a:t>
            </a:r>
            <a:r>
              <a:rPr lang="en-US" altLang="ko-KR" dirty="0"/>
              <a:t>”</a:t>
            </a:r>
            <a:r>
              <a:rPr lang="ko-KR" altLang="en-US" dirty="0"/>
              <a:t>를 계산하여 나온 </a:t>
            </a:r>
            <a:r>
              <a:rPr lang="ko-KR" altLang="en-US" b="1" dirty="0"/>
              <a:t>정수부분</a:t>
            </a:r>
            <a:r>
              <a:rPr lang="ko-KR" altLang="en-US" dirty="0"/>
              <a:t>만 잔돈으로 간주하고 거슬러준다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수수료를 받을 때에는 올림</a:t>
            </a:r>
            <a:r>
              <a:rPr lang="en-US" altLang="ko-KR" dirty="0"/>
              <a:t>, </a:t>
            </a:r>
            <a:r>
              <a:rPr lang="ko-KR" altLang="en-US" dirty="0"/>
              <a:t>거슬러줄 때에는 버림 처리를 하는 것이다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96178"/>
            <a:ext cx="83058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C77664-FD7A-49A1-9277-3AF9F800EC63}"/>
              </a:ext>
            </a:extLst>
          </p:cNvPr>
          <p:cNvSpPr txBox="1"/>
          <p:nvPr/>
        </p:nvSpPr>
        <p:spPr>
          <a:xfrm>
            <a:off x="350782" y="2667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콤마 찍기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AAFD6E-45E8-464E-BA85-90B4D5A052B2}"/>
              </a:ext>
            </a:extLst>
          </p:cNvPr>
          <p:cNvSpPr txBox="1"/>
          <p:nvPr/>
        </p:nvSpPr>
        <p:spPr>
          <a:xfrm>
            <a:off x="8615362" y="1668482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콤마 찍기</a:t>
            </a:r>
            <a:endParaRPr lang="en-US" altLang="ko-KR" b="1" dirty="0"/>
          </a:p>
          <a:p>
            <a:r>
              <a:rPr lang="en-US" altLang="ko-KR" dirty="0" err="1"/>
              <a:t>DecimalFormat</a:t>
            </a:r>
            <a:r>
              <a:rPr lang="en-US" altLang="ko-KR" dirty="0"/>
              <a:t> </a:t>
            </a:r>
            <a:r>
              <a:rPr lang="ko-KR" altLang="en-US" dirty="0"/>
              <a:t>이라는 클래스의 객체를 생성하여 원하는 형태로 출력할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해당 클래스는 숫자를 문자열로 변환하는 것이기 때문에 모든 연산이 끝난 후</a:t>
            </a:r>
            <a:r>
              <a:rPr lang="en-US" altLang="ko-KR" dirty="0"/>
              <a:t>, </a:t>
            </a:r>
            <a:r>
              <a:rPr lang="ko-KR" altLang="en-US" dirty="0"/>
              <a:t>출력부에서 써주어야 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3" y="1187744"/>
            <a:ext cx="8509906" cy="47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6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3C8C44F-B41B-4FB4-A6F1-AA91B78FFD3D}"/>
              </a:ext>
            </a:extLst>
          </p:cNvPr>
          <p:cNvSpPr txBox="1"/>
          <p:nvPr/>
        </p:nvSpPr>
        <p:spPr>
          <a:xfrm>
            <a:off x="8801100" y="1241762"/>
            <a:ext cx="304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시간 찍기</a:t>
            </a:r>
            <a:endParaRPr lang="en-US" altLang="ko-KR" b="1" dirty="0"/>
          </a:p>
          <a:p>
            <a:r>
              <a:rPr lang="en-US" altLang="ko-KR" dirty="0" err="1"/>
              <a:t>SimpleDateFormat</a:t>
            </a:r>
            <a:r>
              <a:rPr lang="en-US" altLang="ko-KR" dirty="0"/>
              <a:t> </a:t>
            </a:r>
            <a:r>
              <a:rPr lang="ko-KR" altLang="en-US" dirty="0"/>
              <a:t>이라는 클래스의 객체를 생성하여 원하는 </a:t>
            </a:r>
            <a:r>
              <a:rPr lang="ko-KR" altLang="en-US" dirty="0" err="1"/>
              <a:t>포멧을</a:t>
            </a:r>
            <a:r>
              <a:rPr lang="ko-KR" altLang="en-US" dirty="0"/>
              <a:t> 정할 수 있다</a:t>
            </a:r>
            <a:r>
              <a:rPr lang="en-US" altLang="ko-KR" dirty="0"/>
              <a:t>.</a:t>
            </a:r>
            <a:r>
              <a:rPr lang="ko-KR" altLang="en-US" dirty="0"/>
              <a:t>시간을 </a:t>
            </a:r>
            <a:r>
              <a:rPr lang="en-US" altLang="ko-KR" dirty="0"/>
              <a:t>Dynamic </a:t>
            </a:r>
            <a:r>
              <a:rPr lang="en-US" altLang="ko-KR" dirty="0" err="1"/>
              <a:t>variabl</a:t>
            </a:r>
            <a:r>
              <a:rPr lang="ko-KR" altLang="en-US" dirty="0"/>
              <a:t>로 끌어올 수 있도록 </a:t>
            </a:r>
            <a:r>
              <a:rPr lang="en-US" altLang="ko-KR" dirty="0"/>
              <a:t>calendar </a:t>
            </a:r>
            <a:r>
              <a:rPr lang="ko-KR" altLang="en-US" dirty="0"/>
              <a:t>클래스의 </a:t>
            </a:r>
            <a:r>
              <a:rPr lang="en-US" altLang="ko-KR" dirty="0" err="1"/>
              <a:t>getInstance</a:t>
            </a:r>
            <a:r>
              <a:rPr lang="en-US" altLang="ko-KR" dirty="0"/>
              <a:t>()</a:t>
            </a:r>
            <a:r>
              <a:rPr lang="ko-KR" altLang="en-US" dirty="0"/>
              <a:t>메서드를 호출한다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getTime</a:t>
            </a:r>
            <a:r>
              <a:rPr lang="en-US" altLang="ko-KR" dirty="0"/>
              <a:t>()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 err="1"/>
              <a:t>getInstance</a:t>
            </a:r>
            <a:r>
              <a:rPr lang="en-US" altLang="ko-KR" dirty="0"/>
              <a:t>()</a:t>
            </a:r>
            <a:r>
              <a:rPr lang="ko-KR" altLang="en-US"/>
              <a:t>로 인해 연결되어있는</a:t>
            </a:r>
            <a:r>
              <a:rPr lang="ko-KR" altLang="en-US" dirty="0"/>
              <a:t> 시스템 혹은 서버의 시간을 그때그때 끌어와 출력이 가능하다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B3DE63-25B5-489F-B353-F5430EAEBE5B}"/>
              </a:ext>
            </a:extLst>
          </p:cNvPr>
          <p:cNvSpPr txBox="1"/>
          <p:nvPr/>
        </p:nvSpPr>
        <p:spPr>
          <a:xfrm>
            <a:off x="350782" y="266700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현재 일자 시간 찍기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304204"/>
            <a:ext cx="7816339" cy="27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69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28" y="1195768"/>
            <a:ext cx="4229225" cy="47979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28" y="1195768"/>
            <a:ext cx="4155477" cy="47979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307" y="263047"/>
            <a:ext cx="695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Java SE library</a:t>
            </a:r>
            <a:r>
              <a:rPr lang="ko-KR" altLang="en-US" b="1" dirty="0" smtClean="0"/>
              <a:t>에서 찾은 </a:t>
            </a:r>
            <a:r>
              <a:rPr lang="en-US" altLang="ko-KR" b="1" dirty="0" err="1" smtClean="0"/>
              <a:t>DecimalFormat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과 </a:t>
            </a:r>
            <a:r>
              <a:rPr lang="en-US" altLang="ko-KR" b="1" dirty="0" err="1" smtClean="0"/>
              <a:t>SimpleDateFormat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983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2" y="1373077"/>
            <a:ext cx="7231117" cy="45061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782" y="2667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399" y="1600200"/>
            <a:ext cx="42867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사칙연산을 위한 연산자</a:t>
            </a:r>
            <a:endParaRPr lang="en-US" altLang="ko-KR" b="1" dirty="0"/>
          </a:p>
          <a:p>
            <a:r>
              <a:rPr lang="en-US" altLang="ko-KR" dirty="0"/>
              <a:t>:    +, -, *, /</a:t>
            </a:r>
          </a:p>
          <a:p>
            <a:r>
              <a:rPr lang="ko-KR" altLang="en-US" dirty="0"/>
              <a:t>따로 괄호가 쳐져 있지 않는 이상</a:t>
            </a:r>
            <a:endParaRPr lang="en-US" altLang="ko-KR" dirty="0"/>
          </a:p>
          <a:p>
            <a:r>
              <a:rPr lang="ko-KR" altLang="en-US" dirty="0"/>
              <a:t>연산 우선순위는 </a:t>
            </a:r>
            <a:r>
              <a:rPr lang="en-US" altLang="ko-KR" dirty="0"/>
              <a:t>*, /(</a:t>
            </a:r>
            <a:r>
              <a:rPr lang="ko-KR" altLang="en-US" dirty="0"/>
              <a:t>곱셈</a:t>
            </a:r>
            <a:r>
              <a:rPr lang="en-US" altLang="ko-KR" dirty="0"/>
              <a:t>,</a:t>
            </a:r>
            <a:r>
              <a:rPr lang="ko-KR" altLang="en-US" dirty="0"/>
              <a:t>나눗셈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대입 연산자</a:t>
            </a:r>
            <a:endParaRPr lang="en-US" altLang="ko-KR" b="1" dirty="0"/>
          </a:p>
          <a:p>
            <a:r>
              <a:rPr lang="en-US" altLang="ko-KR" dirty="0"/>
              <a:t>: =</a:t>
            </a:r>
          </a:p>
          <a:p>
            <a:r>
              <a:rPr lang="ko-KR" altLang="en-US" dirty="0"/>
              <a:t>대입연산자는 </a:t>
            </a:r>
            <a:r>
              <a:rPr lang="en-US" altLang="ko-KR" dirty="0"/>
              <a:t>equal </a:t>
            </a:r>
            <a:r>
              <a:rPr lang="ko-KR" altLang="en-US" dirty="0"/>
              <a:t>기호이며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대입 연산자를 통해</a:t>
            </a:r>
            <a:r>
              <a:rPr lang="en-US" altLang="ko-KR" dirty="0"/>
              <a:t> </a:t>
            </a:r>
            <a:r>
              <a:rPr lang="ko-KR" altLang="en-US" dirty="0"/>
              <a:t>사칙연산 등의 값을</a:t>
            </a:r>
            <a:endParaRPr lang="en-US" altLang="ko-KR" dirty="0"/>
          </a:p>
          <a:p>
            <a:r>
              <a:rPr lang="ko-KR" altLang="en-US" dirty="0"/>
              <a:t>변수에 대입하여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8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00749" y="1423783"/>
            <a:ext cx="59602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누적하기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연산에 대한 값을 누적할 때에는 변수 선언 후 꼭</a:t>
            </a:r>
            <a:endParaRPr lang="en-US" altLang="ko-KR" dirty="0"/>
          </a:p>
          <a:p>
            <a:r>
              <a:rPr lang="ko-KR" altLang="en-US" dirty="0"/>
              <a:t>초기값</a:t>
            </a:r>
            <a:r>
              <a:rPr lang="en-US" altLang="ko-KR" dirty="0"/>
              <a:t>(</a:t>
            </a:r>
            <a:r>
              <a:rPr lang="ko-KR" altLang="en-US" dirty="0"/>
              <a:t>대체로 </a:t>
            </a:r>
            <a:r>
              <a:rPr lang="en-US" altLang="ko-KR" dirty="0"/>
              <a:t>0)</a:t>
            </a:r>
            <a:r>
              <a:rPr lang="ko-KR" altLang="en-US" dirty="0"/>
              <a:t>을 지정해준다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ko-KR" altLang="en-US" dirty="0" err="1"/>
              <a:t>반복문</a:t>
            </a:r>
            <a:r>
              <a:rPr lang="en-US" altLang="ko-KR" dirty="0"/>
              <a:t>(for, while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등을 이용하여 연산 값을</a:t>
            </a:r>
            <a:endParaRPr lang="en-US" altLang="ko-KR" dirty="0"/>
          </a:p>
          <a:p>
            <a:r>
              <a:rPr lang="ko-KR" altLang="en-US" dirty="0"/>
              <a:t>쌓아준다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ko-KR" altLang="en-US" dirty="0" err="1"/>
              <a:t>실행시</a:t>
            </a:r>
            <a:r>
              <a:rPr lang="ko-KR" altLang="en-US" dirty="0"/>
              <a:t>  반복 횟수의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값을 지정하거나</a:t>
            </a:r>
            <a:r>
              <a:rPr lang="en-US" altLang="ko-KR" dirty="0"/>
              <a:t>, input</a:t>
            </a:r>
            <a:r>
              <a:rPr lang="ko-KR" altLang="en-US" dirty="0"/>
              <a:t>에 따라 다를 경우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값의 타입에 따라 </a:t>
            </a:r>
            <a:r>
              <a:rPr lang="en-US" altLang="ko-KR" dirty="0"/>
              <a:t>length</a:t>
            </a:r>
            <a:r>
              <a:rPr lang="ko-KR" altLang="en-US" dirty="0"/>
              <a:t>나 </a:t>
            </a:r>
            <a:r>
              <a:rPr lang="en-US" altLang="ko-KR" dirty="0"/>
              <a:t>size </a:t>
            </a:r>
            <a:r>
              <a:rPr lang="ko-KR" altLang="en-US" dirty="0"/>
              <a:t>등으로 반복횟수를</a:t>
            </a:r>
            <a:endParaRPr lang="en-US" altLang="ko-KR" dirty="0"/>
          </a:p>
          <a:p>
            <a:r>
              <a:rPr lang="ko-KR" altLang="en-US" dirty="0"/>
              <a:t>정할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82" y="2667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연산자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908324"/>
            <a:ext cx="5502005" cy="546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782" y="2667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연산자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4744" y="1076817"/>
            <a:ext cx="607249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정수형 연산</a:t>
            </a:r>
            <a:r>
              <a:rPr lang="en-US" altLang="ko-KR" b="1" dirty="0"/>
              <a:t>(</a:t>
            </a:r>
            <a:r>
              <a:rPr lang="ko-KR" altLang="en-US" b="1" dirty="0"/>
              <a:t>버림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정수형 </a:t>
            </a:r>
            <a:r>
              <a:rPr lang="ko-KR" altLang="en-US" dirty="0" err="1"/>
              <a:t>끼리의</a:t>
            </a:r>
            <a:r>
              <a:rPr lang="ko-KR" altLang="en-US" dirty="0"/>
              <a:t> 연산의 경우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소수점 아래 자리는 버림 처리가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/ </a:t>
            </a:r>
            <a:r>
              <a:rPr lang="ko-KR" altLang="en-US" dirty="0"/>
              <a:t>연산자 사용시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수가 서로 나누어 떨어지지 않을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정수부분</a:t>
            </a:r>
            <a:r>
              <a:rPr lang="en-US" altLang="ko-KR" dirty="0"/>
              <a:t>(</a:t>
            </a:r>
            <a:r>
              <a:rPr lang="ko-KR" altLang="en-US" dirty="0"/>
              <a:t>몫</a:t>
            </a:r>
            <a:r>
              <a:rPr lang="en-US" altLang="ko-KR" dirty="0"/>
              <a:t>)</a:t>
            </a:r>
            <a:r>
              <a:rPr lang="ko-KR" altLang="en-US" dirty="0"/>
              <a:t>만 값으로 갖게 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나눈 값의 나머지는 </a:t>
            </a:r>
            <a:r>
              <a:rPr lang="en-US" altLang="ko-KR" dirty="0"/>
              <a:t>%(</a:t>
            </a:r>
            <a:r>
              <a:rPr lang="ko-KR" altLang="en-US" dirty="0" err="1"/>
              <a:t>모듈라</a:t>
            </a:r>
            <a:r>
              <a:rPr lang="ko-KR" altLang="en-US" dirty="0"/>
              <a:t> 연산자</a:t>
            </a:r>
            <a:r>
              <a:rPr lang="en-US" altLang="ko-KR" dirty="0"/>
              <a:t>)</a:t>
            </a:r>
            <a:r>
              <a:rPr lang="ko-KR" altLang="en-US" dirty="0"/>
              <a:t>로 구할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나머지 연산자 응용</a:t>
            </a:r>
            <a:endParaRPr lang="en-US" altLang="ko-KR" b="1" dirty="0"/>
          </a:p>
          <a:p>
            <a:r>
              <a:rPr lang="ko-KR" altLang="en-US" dirty="0" err="1"/>
              <a:t>반복문에서</a:t>
            </a:r>
            <a:r>
              <a:rPr lang="ko-KR" altLang="en-US" dirty="0"/>
              <a:t> 어떤 수가 주기적으로 늘어남에 있어서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수를 특정 수로 나눈 나머지가 </a:t>
            </a:r>
            <a:r>
              <a:rPr lang="en-US" altLang="ko-KR" dirty="0"/>
              <a:t>0</a:t>
            </a:r>
            <a:r>
              <a:rPr lang="ko-KR" altLang="en-US" dirty="0"/>
              <a:t>일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줄 바꿈을 하는 등의 응용이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예제에서는 변수 </a:t>
            </a:r>
            <a:r>
              <a:rPr lang="en-US" altLang="ko-KR" dirty="0" err="1"/>
              <a:t>i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씩 증가하는데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개 행을 하도록 조건이 주어져</a:t>
            </a:r>
            <a:endParaRPr lang="en-US" altLang="ko-KR" dirty="0"/>
          </a:p>
          <a:p>
            <a:r>
              <a:rPr lang="ko-KR" altLang="en-US" dirty="0"/>
              <a:t>있으므로 한 줄에 다섯 개의 값만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이외에 달력을 출력하고 싶을 경우에는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로 나눈 나머지가 </a:t>
            </a:r>
            <a:r>
              <a:rPr lang="en-US" altLang="ko-KR" dirty="0"/>
              <a:t>0</a:t>
            </a:r>
            <a:r>
              <a:rPr lang="ko-KR" altLang="en-US" dirty="0"/>
              <a:t>일 경우 개 행을 하는 등의 응용도</a:t>
            </a:r>
            <a:endParaRPr lang="en-US" altLang="ko-KR" dirty="0"/>
          </a:p>
          <a:p>
            <a:r>
              <a:rPr lang="ko-KR" altLang="en-US" dirty="0"/>
              <a:t>가능하다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2" y="1486720"/>
            <a:ext cx="5450802" cy="429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21609"/>
          <a:stretch/>
        </p:blipFill>
        <p:spPr>
          <a:xfrm>
            <a:off x="262607" y="1087821"/>
            <a:ext cx="6937131" cy="53760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6518" r="77347" b="144"/>
          <a:stretch/>
        </p:blipFill>
        <p:spPr>
          <a:xfrm>
            <a:off x="7588316" y="1087821"/>
            <a:ext cx="2790676" cy="1623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연산자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22984" y="2887682"/>
            <a:ext cx="50690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반올림</a:t>
            </a:r>
            <a:r>
              <a:rPr lang="en-US" altLang="ko-KR" b="1" dirty="0"/>
              <a:t>, </a:t>
            </a:r>
            <a:r>
              <a:rPr lang="ko-KR" altLang="en-US" b="1" dirty="0"/>
              <a:t>버림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정수 부분에서 원하는 수의 반올림을</a:t>
            </a:r>
            <a:endParaRPr lang="en-US" altLang="ko-KR" dirty="0"/>
          </a:p>
          <a:p>
            <a:r>
              <a:rPr lang="ko-KR" altLang="en-US" dirty="0"/>
              <a:t>하고 싶을 시에는</a:t>
            </a:r>
            <a:endParaRPr lang="en-US" altLang="ko-KR" dirty="0"/>
          </a:p>
          <a:p>
            <a:r>
              <a:rPr lang="ko-KR" altLang="en-US" dirty="0"/>
              <a:t>그 자리의 숫자에 </a:t>
            </a:r>
            <a:r>
              <a:rPr lang="en-US" altLang="ko-KR" dirty="0"/>
              <a:t>+ 5*(1,10,100)</a:t>
            </a:r>
            <a:r>
              <a:rPr lang="ko-KR" altLang="en-US" dirty="0"/>
              <a:t>등을 하여</a:t>
            </a:r>
            <a:endParaRPr lang="en-US" altLang="ko-KR" dirty="0"/>
          </a:p>
          <a:p>
            <a:r>
              <a:rPr lang="ko-KR" altLang="en-US" dirty="0"/>
              <a:t>그 윗자리 수로 나누고 다시 곱하면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라는 수의 </a:t>
            </a:r>
            <a:r>
              <a:rPr lang="en-US" altLang="ko-KR" dirty="0"/>
              <a:t>1</a:t>
            </a:r>
            <a:r>
              <a:rPr lang="ko-KR" altLang="en-US" dirty="0"/>
              <a:t>의 자리를 올림 하고자 할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((x+5)/10)*10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(x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의자리</a:t>
            </a:r>
            <a:r>
              <a:rPr lang="en-US" altLang="ko-KR" dirty="0"/>
              <a:t> + 5)/10 &gt;= 1 </a:t>
            </a:r>
            <a:r>
              <a:rPr lang="ko-KR" altLang="en-US" dirty="0"/>
              <a:t>일 경우 올림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(x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의자리</a:t>
            </a:r>
            <a:r>
              <a:rPr lang="en-US" altLang="ko-KR" dirty="0"/>
              <a:t> + 5)/10 &lt; 1 </a:t>
            </a:r>
            <a:r>
              <a:rPr lang="ko-KR" altLang="en-US" dirty="0"/>
              <a:t>일 경우 버림이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0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1" y="970565"/>
            <a:ext cx="7219950" cy="5200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0782" y="2667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661" y="1447231"/>
            <a:ext cx="38779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소수점 자리의 반올림</a:t>
            </a:r>
            <a:r>
              <a:rPr lang="en-US" altLang="ko-KR" b="1" dirty="0"/>
              <a:t>, </a:t>
            </a:r>
            <a:r>
              <a:rPr lang="ko-KR" altLang="en-US" b="1" dirty="0"/>
              <a:t>버림 처리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소수점 아래 수를 반올림하여 정수에 반영하고 싶을 경우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integer </a:t>
            </a:r>
            <a:r>
              <a:rPr lang="ko-KR" altLang="en-US" dirty="0"/>
              <a:t>형의 성질을 이용하면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integer</a:t>
            </a:r>
            <a:r>
              <a:rPr lang="ko-KR" altLang="en-US" dirty="0"/>
              <a:t>타입은 </a:t>
            </a:r>
            <a:r>
              <a:rPr lang="en-US" altLang="ko-KR" dirty="0"/>
              <a:t>double </a:t>
            </a:r>
            <a:r>
              <a:rPr lang="ko-KR" altLang="en-US" dirty="0" err="1"/>
              <a:t>타입등을</a:t>
            </a:r>
            <a:r>
              <a:rPr lang="ko-KR" altLang="en-US" dirty="0"/>
              <a:t> </a:t>
            </a:r>
            <a:r>
              <a:rPr lang="ko-KR" altLang="en-US" dirty="0" err="1"/>
              <a:t>형변환</a:t>
            </a:r>
            <a:r>
              <a:rPr lang="ko-KR" altLang="en-US" dirty="0"/>
              <a:t> 할 시</a:t>
            </a:r>
            <a:r>
              <a:rPr lang="en-US" altLang="ko-KR" dirty="0"/>
              <a:t>, </a:t>
            </a:r>
            <a:r>
              <a:rPr lang="ko-KR" altLang="en-US" dirty="0"/>
              <a:t>소수점 아래 수들은 무시하고 정수만 추출하여 가져오기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연산 이후 </a:t>
            </a:r>
            <a:r>
              <a:rPr lang="en-US" altLang="ko-KR" dirty="0"/>
              <a:t>+ 0.5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하여 그 값이 </a:t>
            </a:r>
            <a:r>
              <a:rPr lang="en-US" altLang="ko-KR" dirty="0"/>
              <a:t>1 </a:t>
            </a:r>
            <a:r>
              <a:rPr lang="ko-KR" altLang="en-US" dirty="0"/>
              <a:t>이상일 경우 올림 이하일 경우</a:t>
            </a:r>
            <a:r>
              <a:rPr lang="en-US" altLang="ko-KR" dirty="0"/>
              <a:t> </a:t>
            </a:r>
            <a:r>
              <a:rPr lang="ko-KR" altLang="en-US" dirty="0"/>
              <a:t>버림 처리가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1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65714" y="864148"/>
            <a:ext cx="7573107" cy="5749317"/>
            <a:chOff x="265714" y="864148"/>
            <a:chExt cx="7573107" cy="574931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14" y="3876649"/>
              <a:ext cx="7254437" cy="273681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b="32334"/>
            <a:stretch/>
          </p:blipFill>
          <p:spPr>
            <a:xfrm>
              <a:off x="265714" y="864148"/>
              <a:ext cx="7573107" cy="3012501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3403" r="60565" b="1015"/>
          <a:stretch/>
        </p:blipFill>
        <p:spPr>
          <a:xfrm>
            <a:off x="7255498" y="864148"/>
            <a:ext cx="4526341" cy="10513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0782" y="2667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세금계산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38821" y="2535104"/>
            <a:ext cx="3877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단순 세금 계산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 err="1"/>
              <a:t>세전가와</a:t>
            </a:r>
            <a:r>
              <a:rPr lang="ko-KR" altLang="en-US" dirty="0"/>
              <a:t> 세율이 제공되었을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세금 </a:t>
            </a:r>
            <a:r>
              <a:rPr lang="en-US" altLang="ko-KR" dirty="0"/>
              <a:t>= (</a:t>
            </a:r>
            <a:r>
              <a:rPr lang="ko-KR" altLang="en-US" dirty="0" err="1"/>
              <a:t>세전가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세율</a:t>
            </a:r>
            <a:r>
              <a:rPr lang="en-US" altLang="ko-KR" dirty="0"/>
              <a:t>(%))</a:t>
            </a:r>
            <a:r>
              <a:rPr lang="ko-KR" altLang="en-US" dirty="0"/>
              <a:t> </a:t>
            </a:r>
            <a:r>
              <a:rPr lang="en-US" altLang="ko-KR" dirty="0"/>
              <a:t>/100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소수점 아래로 숫자가 있을 경우 </a:t>
            </a:r>
            <a:r>
              <a:rPr lang="en-US" altLang="ko-KR" dirty="0"/>
              <a:t>+1 </a:t>
            </a:r>
            <a:r>
              <a:rPr lang="ko-KR" altLang="en-US" dirty="0"/>
              <a:t>해주고 소수점 아래는 버림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세후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세전가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세금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03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2721" r="64556" b="612"/>
          <a:stretch/>
        </p:blipFill>
        <p:spPr>
          <a:xfrm>
            <a:off x="7946484" y="867103"/>
            <a:ext cx="3676773" cy="2601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세금계산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45875" y="3680256"/>
            <a:ext cx="3877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소비자가 세금 계산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소비자 가격의 세금을 계산할 때에는</a:t>
            </a:r>
            <a:r>
              <a:rPr lang="en-US" altLang="ko-KR" dirty="0"/>
              <a:t>, </a:t>
            </a:r>
            <a:r>
              <a:rPr lang="ko-KR" altLang="en-US" dirty="0"/>
              <a:t>소수점 아래의 수가 있을 수 있으므로 </a:t>
            </a:r>
            <a:r>
              <a:rPr lang="ko-KR" altLang="en-US" dirty="0" err="1"/>
              <a:t>세전</a:t>
            </a:r>
            <a:r>
              <a:rPr lang="ko-KR" altLang="en-US" dirty="0"/>
              <a:t> 금액을 구한 후 </a:t>
            </a:r>
            <a:r>
              <a:rPr lang="ko-KR" altLang="en-US" dirty="0" err="1"/>
              <a:t>세후</a:t>
            </a:r>
            <a:r>
              <a:rPr lang="ko-KR" altLang="en-US" dirty="0"/>
              <a:t> 금액</a:t>
            </a:r>
            <a:r>
              <a:rPr lang="en-US" altLang="ko-KR" dirty="0"/>
              <a:t>(</a:t>
            </a:r>
            <a:r>
              <a:rPr lang="ko-KR" altLang="en-US" dirty="0"/>
              <a:t>소비자가격</a:t>
            </a:r>
            <a:r>
              <a:rPr lang="en-US" altLang="ko-KR" dirty="0"/>
              <a:t>)</a:t>
            </a:r>
            <a:r>
              <a:rPr lang="ko-KR" altLang="en-US" dirty="0"/>
              <a:t>을 빼면 정확한 세금을 계산할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93" y="1044300"/>
            <a:ext cx="74771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8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3" y="1595602"/>
            <a:ext cx="7724775" cy="4076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782" y="2667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환전 문제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BD87BB-B0CB-4637-B5FD-469D31D2CE26}"/>
              </a:ext>
            </a:extLst>
          </p:cNvPr>
          <p:cNvSpPr txBox="1"/>
          <p:nvPr/>
        </p:nvSpPr>
        <p:spPr>
          <a:xfrm>
            <a:off x="8314011" y="1859339"/>
            <a:ext cx="36265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단순 환전 계산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환전하려는 원화와 환율이 주어졌을 때</a:t>
            </a:r>
            <a:r>
              <a:rPr lang="en-US" altLang="ko-KR" dirty="0"/>
              <a:t>, </a:t>
            </a:r>
            <a:r>
              <a:rPr lang="ko-KR" altLang="en-US" dirty="0"/>
              <a:t>수수료 고려하지 않고 환전 금액을 계산하면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원화</a:t>
            </a:r>
            <a:r>
              <a:rPr lang="en-US" altLang="ko-KR" dirty="0"/>
              <a:t>/ </a:t>
            </a:r>
            <a:r>
              <a:rPr lang="ko-KR" altLang="en-US" dirty="0"/>
              <a:t>환율 로 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773</Words>
  <Application>Microsoft Office PowerPoint</Application>
  <PresentationFormat>와이드스크린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0401 SW코딩 3강 -실습내용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0315 리눅스 1강</dc:title>
  <dc:creator>김은비</dc:creator>
  <cp:lastModifiedBy>김은비</cp:lastModifiedBy>
  <cp:revision>224</cp:revision>
  <dcterms:created xsi:type="dcterms:W3CDTF">2021-03-15T04:59:49Z</dcterms:created>
  <dcterms:modified xsi:type="dcterms:W3CDTF">2021-04-02T04:08:57Z</dcterms:modified>
</cp:coreProperties>
</file>