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90" r:id="rId4"/>
    <p:sldId id="391" r:id="rId5"/>
    <p:sldId id="392" r:id="rId6"/>
    <p:sldId id="404" r:id="rId7"/>
    <p:sldId id="407" r:id="rId8"/>
    <p:sldId id="405" r:id="rId9"/>
    <p:sldId id="406" r:id="rId10"/>
    <p:sldId id="394" r:id="rId11"/>
    <p:sldId id="393" r:id="rId12"/>
    <p:sldId id="397" r:id="rId13"/>
    <p:sldId id="400" r:id="rId14"/>
    <p:sldId id="398" r:id="rId15"/>
    <p:sldId id="401" r:id="rId16"/>
    <p:sldId id="399" r:id="rId17"/>
    <p:sldId id="402" r:id="rId18"/>
    <p:sldId id="40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89"/>
            <p14:sldId id="390"/>
            <p14:sldId id="391"/>
            <p14:sldId id="392"/>
            <p14:sldId id="404"/>
            <p14:sldId id="407"/>
            <p14:sldId id="405"/>
            <p14:sldId id="406"/>
            <p14:sldId id="394"/>
            <p14:sldId id="393"/>
            <p14:sldId id="397"/>
            <p14:sldId id="400"/>
            <p14:sldId id="398"/>
            <p14:sldId id="401"/>
            <p14:sldId id="399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0423 </a:t>
            </a:r>
            <a:r>
              <a:rPr lang="en-US" altLang="ko-KR" dirty="0"/>
              <a:t>SW</a:t>
            </a:r>
            <a:r>
              <a:rPr lang="ko-KR" altLang="en-US" dirty="0" smtClean="0"/>
              <a:t>코딩</a:t>
            </a:r>
            <a:r>
              <a:rPr lang="en-US" altLang="ko-KR" dirty="0"/>
              <a:t>8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7" y="914400"/>
            <a:ext cx="5083252" cy="569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파일 훑어보고 </a:t>
            </a:r>
            <a:r>
              <a:rPr lang="ko-KR" altLang="en-US" b="1" dirty="0" err="1" smtClean="0"/>
              <a:t>감잡기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00345" y="1967371"/>
            <a:ext cx="4886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읽어오는 데이터에 대해서는</a:t>
            </a:r>
            <a:endParaRPr lang="en-US" altLang="ko-KR" dirty="0" smtClean="0"/>
          </a:p>
          <a:p>
            <a:r>
              <a:rPr lang="ko-KR" altLang="en-US" dirty="0" smtClean="0"/>
              <a:t>하나씩 출력해보며 어떤 구조를 가지고 이는지 확인하여  데이터를 어떻게 분리하고 추출 해야 할지 분석이 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이 데이터의 경우에는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^%_%^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공통적인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두고 있으며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번째 항목과 같이 데이터 이외에 불필요한 여백이 있는 부분이 보인다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타입으로 변형이 가능한 것도 보이고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타입으로 변형을 할 수 있는 것도 보인다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데이터가 없는 줄도 번갈아 나오고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7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4" y="862826"/>
            <a:ext cx="8763000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감 잡은 내용으로 파일 정제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파일 분리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데이터 보정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3824" y="3491370"/>
            <a:ext cx="4904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^%_%^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공통적인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데이터 분리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번째 항목과 같이 데이터 이외에 불필요한 여백이 있는 부분은 </a:t>
            </a:r>
            <a:r>
              <a:rPr lang="en-US" altLang="ko-KR" dirty="0" smtClean="0"/>
              <a:t>.trim()</a:t>
            </a:r>
            <a:r>
              <a:rPr lang="ko-KR" altLang="en-US" dirty="0" smtClean="0"/>
              <a:t>을 이용하여 앞뒤 여백 제거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유의미한 데이터가 없는 부분을 배제하기 위해 데이터가 들어가있는 부분만 추출할 수 있도록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507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감 잡은 내용으로 파일 정제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1095440"/>
            <a:ext cx="7372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907908"/>
            <a:ext cx="8367722" cy="46630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87" y="2528047"/>
            <a:ext cx="7393577" cy="4180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감 잡은 내용으로 파일 정제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감 잡은 내용으로 파일 정제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992231"/>
            <a:ext cx="7324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4" y="768403"/>
            <a:ext cx="7538709" cy="4280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06" y="1936377"/>
            <a:ext cx="8359573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감 잡은 내용으로 파일 정제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(csv file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정렬값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매일경제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주가 차트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847401"/>
            <a:ext cx="5871964" cy="57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8" y="1085911"/>
            <a:ext cx="10679125" cy="22335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8" y="4404673"/>
            <a:ext cx="10552482" cy="1569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1211" y="4065715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로 </a:t>
            </a:r>
            <a:r>
              <a:rPr lang="ko-KR" altLang="en-US" dirty="0" err="1"/>
              <a:t>필터링</a:t>
            </a:r>
            <a:r>
              <a:rPr lang="ko-KR" altLang="en-US" dirty="0"/>
              <a:t> 후 </a:t>
            </a:r>
            <a:r>
              <a:rPr lang="ko-KR" altLang="en-US" dirty="0" smtClean="0"/>
              <a:t>숫자 내림차순 정렬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532" y="75438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후 숫자 오름차순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20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9" y="960505"/>
            <a:ext cx="5057243" cy="5578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52" y="960505"/>
            <a:ext cx="4936625" cy="5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8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무식하게 읽고 쓰기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960437"/>
            <a:ext cx="8105775" cy="559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5486" y="1828800"/>
            <a:ext cx="4209143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/Reader</a:t>
            </a:r>
            <a:r>
              <a:rPr lang="ko-KR" altLang="en-US" dirty="0" smtClean="0"/>
              <a:t>를 이용한 파일 출력과 읽기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File Writer</a:t>
            </a:r>
            <a:r>
              <a:rPr lang="ko-KR" altLang="en-US" dirty="0" smtClean="0"/>
              <a:t>부터는 문자열을 직접 입력이 가능하다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OutputStream</a:t>
            </a:r>
            <a:r>
              <a:rPr lang="en-US" altLang="ko-KR" dirty="0" smtClean="0"/>
              <a:t> -&gt; Bytes)</a:t>
            </a:r>
            <a:endParaRPr lang="en-US" altLang="ko-KR" dirty="0"/>
          </a:p>
          <a:p>
            <a:r>
              <a:rPr lang="en-US" altLang="ko-KR" dirty="0" smtClean="0"/>
              <a:t>buffered writer</a:t>
            </a:r>
            <a:r>
              <a:rPr lang="ko-KR" altLang="en-US" dirty="0" smtClean="0"/>
              <a:t>와 기능상 큰 차이는 없지만 파일 크기가 </a:t>
            </a:r>
            <a:r>
              <a:rPr lang="en-US" altLang="ko-KR" dirty="0" smtClean="0"/>
              <a:t>50k</a:t>
            </a:r>
            <a:r>
              <a:rPr lang="ko-KR" altLang="en-US" dirty="0" smtClean="0"/>
              <a:t>가 넘어가는 시점부터 </a:t>
            </a:r>
            <a:r>
              <a:rPr lang="en-US" altLang="ko-KR" dirty="0" smtClean="0"/>
              <a:t>buffered +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조합과의 성능 차이가 있다고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file reader</a:t>
            </a:r>
            <a:r>
              <a:rPr lang="ko-KR" altLang="en-US" dirty="0" smtClean="0"/>
              <a:t>의 경우 한 문자씩 읽는 게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writer reader </a:t>
            </a:r>
            <a:r>
              <a:rPr lang="ko-KR" altLang="en-US" dirty="0" smtClean="0"/>
              <a:t>사용 시에는 사용 종료 후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해주어야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5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무식하게 읽고 쓰기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852878"/>
            <a:ext cx="7451634" cy="56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5" y="966852"/>
            <a:ext cx="80010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Buffered</a:t>
            </a:r>
            <a:r>
              <a:rPr lang="ko-KR" altLang="en-US" b="1" dirty="0" smtClean="0"/>
              <a:t> 읽고 쓰기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63543" y="1364343"/>
            <a:ext cx="4209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Buffered+FileWriter</a:t>
            </a:r>
            <a:r>
              <a:rPr lang="en-US" altLang="ko-KR" dirty="0" smtClean="0"/>
              <a:t>/Reader</a:t>
            </a:r>
            <a:r>
              <a:rPr lang="ko-KR" altLang="en-US" dirty="0" smtClean="0"/>
              <a:t>를 이용한 파일 출력과 읽기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크기가 </a:t>
            </a:r>
            <a:r>
              <a:rPr lang="en-US" altLang="ko-KR" dirty="0" smtClean="0"/>
              <a:t>50k</a:t>
            </a:r>
            <a:r>
              <a:rPr lang="ko-KR" altLang="en-US" dirty="0" smtClean="0"/>
              <a:t>가 넘어가는 시점부터 </a:t>
            </a:r>
            <a:r>
              <a:rPr lang="en-US" altLang="ko-KR" dirty="0" smtClean="0"/>
              <a:t>buffered +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조합과의 성능 차이가 있다고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처리속도 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file </a:t>
            </a:r>
            <a:r>
              <a:rPr lang="en-US" altLang="ko-KR" dirty="0" err="1" smtClean="0"/>
              <a:t>reade</a:t>
            </a:r>
            <a:r>
              <a:rPr lang="ko-KR" altLang="en-US" dirty="0" smtClean="0"/>
              <a:t>의 경우 한 문자씩 읽어야 했던 반면 </a:t>
            </a:r>
            <a:r>
              <a:rPr lang="en-US" altLang="ko-KR" dirty="0" smtClean="0"/>
              <a:t>buffered</a:t>
            </a:r>
            <a:r>
              <a:rPr lang="ko-KR" altLang="en-US" dirty="0" smtClean="0"/>
              <a:t>는 데이터를 라인 별로 읽기가 가능하다</a:t>
            </a:r>
            <a:r>
              <a:rPr lang="en-US" altLang="ko-KR" dirty="0" smtClean="0"/>
              <a:t>. file reader</a:t>
            </a:r>
            <a:r>
              <a:rPr lang="ko-KR" altLang="en-US" dirty="0" smtClean="0"/>
              <a:t>만 쓸 때와 비교하여 문자를 효율적으로 읽을 수 있고 그에 따라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부하를 줄일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마찬가지로 사용 종료 후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해주어야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6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8" y="851768"/>
            <a:ext cx="5227592" cy="5817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030" y="851768"/>
            <a:ext cx="3686175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실제 파일에 응용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2117" y="3999371"/>
            <a:ext cx="4209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줄을 읽어낼 때까지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하고 첫 줄의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부분을 읽으면 데이터의 값 부분을 읽어오는 형식의 코드이다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이용하여 데이터를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개 읽어올 때까지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읽어온 각 값을 </a:t>
            </a:r>
            <a:r>
              <a:rPr lang="ko-KR" altLang="en-US" dirty="0" err="1" smtClean="0"/>
              <a:t>스플릿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 읽어온 필드명과 함께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74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거리계산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2" y="859121"/>
            <a:ext cx="6040093" cy="5088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08" y="859121"/>
            <a:ext cx="4754584" cy="46515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9369" y="3503740"/>
            <a:ext cx="2756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추출하여 원하는 타입으로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및 계산을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내용은 피타고라스의 정리를 이용하여 두 점 사이의 거리를 구한 코드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또한 그 값들을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와 같은 배열에 누적하여 대소 비교도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71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56" y="944945"/>
            <a:ext cx="2390150" cy="5566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5" y="2249487"/>
            <a:ext cx="6503084" cy="36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2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거리계산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4" y="977112"/>
            <a:ext cx="5763341" cy="4908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46" y="977112"/>
            <a:ext cx="4655280" cy="4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6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20" y="1003738"/>
            <a:ext cx="2263306" cy="5207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91" y="2540382"/>
            <a:ext cx="5642578" cy="30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415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0423 SW코딩8강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299</cp:revision>
  <dcterms:created xsi:type="dcterms:W3CDTF">2021-03-15T04:59:49Z</dcterms:created>
  <dcterms:modified xsi:type="dcterms:W3CDTF">2021-04-26T08:17:17Z</dcterms:modified>
</cp:coreProperties>
</file>