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4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404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&#51032;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0426 </a:t>
            </a:r>
            <a:r>
              <a:rPr lang="en-US" altLang="ko-KR" dirty="0"/>
              <a:t>SW</a:t>
            </a:r>
            <a:r>
              <a:rPr lang="ko-KR" altLang="en-US" dirty="0" smtClean="0"/>
              <a:t>코딩</a:t>
            </a:r>
            <a:r>
              <a:rPr lang="en-US" altLang="ko-KR" dirty="0"/>
              <a:t>2</a:t>
            </a:r>
            <a:r>
              <a:rPr lang="ko-KR" altLang="en-US" dirty="0" smtClean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79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en-US" altLang="ko-KR" b="1" dirty="0" smtClean="0"/>
              <a:t>. Overflow Ex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85" y="1173053"/>
            <a:ext cx="68770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6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r>
              <a:rPr lang="en-US" altLang="ko-KR" b="1" dirty="0" smtClean="0"/>
              <a:t>. Casting Ex1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72" y="1793820"/>
            <a:ext cx="9050764" cy="29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5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10. Casting Ex2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351" y="1101451"/>
            <a:ext cx="64008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11. Casting Ex3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764752"/>
            <a:ext cx="8324434" cy="35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243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12. Class Variable Ex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11" y="1341053"/>
            <a:ext cx="8667829" cy="47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1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9168" y="944321"/>
            <a:ext cx="11131549" cy="460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1. </a:t>
            </a:r>
            <a:r>
              <a:rPr lang="ko-KR" altLang="en-US" dirty="0" smtClean="0"/>
              <a:t>변수는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필요하며 타입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,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 smtClean="0"/>
              <a:t>정의해야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길이에 따라 사용하는 변수 타입이 다르며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내부인지 외부인지에 따라 지역변수인지 전역변수인지가 나뉜다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클래스함수나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값 등의 형태로 형 변환이 가능하다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2. </a:t>
            </a:r>
            <a:r>
              <a:rPr lang="ko-KR" altLang="en-US" dirty="0" smtClean="0"/>
              <a:t>기본으로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char,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선언 하지만 숫자가 더 길어지면 </a:t>
            </a:r>
            <a:r>
              <a:rPr lang="en-US" altLang="ko-KR" dirty="0" smtClean="0"/>
              <a:t>long &gt;double</a:t>
            </a:r>
            <a:r>
              <a:rPr lang="ko-KR" altLang="en-US" dirty="0" smtClean="0"/>
              <a:t>로 하고 공학계산 시 </a:t>
            </a:r>
            <a:r>
              <a:rPr lang="en-US" altLang="ko-KR" dirty="0" smtClean="0"/>
              <a:t>float, short</a:t>
            </a:r>
            <a:r>
              <a:rPr lang="ko-KR" altLang="en-US" dirty="0" smtClean="0"/>
              <a:t>는 빠른 연산 필요할 시에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문자열은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을 이용하는데 이건 변수가 아닌 클래스이므로 첫 자가 대문자인 것을 유의하자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이진수코드나 한글의 처리는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로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반복문이나</a:t>
            </a:r>
            <a:r>
              <a:rPr lang="ko-KR" altLang="en-US" dirty="0" smtClean="0"/>
              <a:t> 누적 값 구할 때에는 변수를 반드시 초기화 해야 한다</a:t>
            </a:r>
            <a:r>
              <a:rPr lang="en-US" altLang="ko-KR" dirty="0" smtClean="0"/>
              <a:t>.</a:t>
            </a:r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4. </a:t>
            </a:r>
            <a:r>
              <a:rPr lang="ko-KR" altLang="en-US" dirty="0" smtClean="0"/>
              <a:t>형 변환 예시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123.2(</a:t>
            </a:r>
            <a:r>
              <a:rPr lang="ko-KR" altLang="en-US" dirty="0" smtClean="0"/>
              <a:t>정수 값만 취함</a:t>
            </a:r>
            <a:r>
              <a:rPr lang="en-US" altLang="ko-KR" dirty="0" smtClean="0"/>
              <a:t>) // </a:t>
            </a:r>
            <a:r>
              <a:rPr lang="en-US" altLang="ko-KR" dirty="0" err="1" smtClean="0"/>
              <a:t>Integer.parseInt</a:t>
            </a:r>
            <a:r>
              <a:rPr lang="en-US" altLang="ko-KR" dirty="0"/>
              <a:t>(“12345</a:t>
            </a:r>
            <a:r>
              <a:rPr lang="en-US" altLang="ko-KR" dirty="0" smtClean="0"/>
              <a:t>”) </a:t>
            </a:r>
            <a:r>
              <a:rPr lang="ko-KR" altLang="en-US" dirty="0" err="1" smtClean="0"/>
              <a:t>인티저</a:t>
            </a:r>
            <a:r>
              <a:rPr lang="ko-KR" altLang="en-US" dirty="0" smtClean="0"/>
              <a:t> 클래스의 함수 사용</a:t>
            </a:r>
            <a:r>
              <a:rPr lang="en-US" altLang="ko-KR" dirty="0"/>
              <a:t> </a:t>
            </a:r>
            <a:r>
              <a:rPr lang="en-US" altLang="ko-KR" dirty="0" smtClean="0"/>
              <a:t>//</a:t>
            </a:r>
            <a:r>
              <a:rPr lang="en-US" altLang="ko-KR" dirty="0" err="1" smtClean="0"/>
              <a:t>String.format</a:t>
            </a:r>
            <a:r>
              <a:rPr lang="en-US" altLang="ko-KR" dirty="0"/>
              <a:t>(“%d”,12345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클래스의 포맷 함수 사용</a:t>
            </a:r>
            <a:endParaRPr lang="en-US" altLang="ko-KR" dirty="0"/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5. </a:t>
            </a:r>
            <a:r>
              <a:rPr lang="ko-KR" altLang="en-US" dirty="0" smtClean="0"/>
              <a:t>변수의 </a:t>
            </a:r>
            <a:r>
              <a:rPr lang="ko-KR" altLang="en-US" dirty="0"/>
              <a:t>크기를 초과하는 값이 들어오면 안되니 </a:t>
            </a:r>
            <a:r>
              <a:rPr lang="en-US" altLang="ko-KR" dirty="0"/>
              <a:t>, </a:t>
            </a:r>
            <a:r>
              <a:rPr lang="ko-KR" altLang="en-US" dirty="0"/>
              <a:t>결과를 예측하여 크기 큰 변수를 </a:t>
            </a:r>
            <a:r>
              <a:rPr lang="ko-KR" altLang="en-US" dirty="0" smtClean="0"/>
              <a:t>사용하거나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</a:t>
            </a:r>
            <a:r>
              <a:rPr lang="ko-KR" altLang="en-US" dirty="0" smtClean="0"/>
              <a:t>처리를 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4778" y="223102"/>
            <a:ext cx="1234633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b="1" dirty="0" smtClean="0"/>
              <a:t>정리하기</a:t>
            </a:r>
            <a:r>
              <a:rPr lang="en-US" altLang="ko-KR" b="1" dirty="0" smtClean="0"/>
              <a:t>1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5756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9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smtClean="0"/>
              <a:t>Variable EX 1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43" y="1274324"/>
            <a:ext cx="7168438" cy="447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43" y="1424405"/>
            <a:ext cx="7339548" cy="4235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9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Variable EX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817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89" y="1301170"/>
            <a:ext cx="7391774" cy="4484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String EX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82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1" y="2054473"/>
            <a:ext cx="6438900" cy="229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265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Special character Ex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77807" y="1828800"/>
            <a:ext cx="4004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작은따옴표나 큰따옴표는 </a:t>
            </a:r>
            <a:r>
              <a:rPr lang="en-US" altLang="ko-KR" dirty="0" smtClean="0"/>
              <a:t>\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붙여야 문자로 인식이 가능하다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\b</a:t>
            </a:r>
            <a:r>
              <a:rPr lang="ko-KR" altLang="en-US" dirty="0" smtClean="0"/>
              <a:t>는 블라인드인데 콘솔에 따라 처리가 되지 않는 경우도 있다고 한다</a:t>
            </a:r>
            <a:r>
              <a:rPr lang="en-US" altLang="ko-KR" dirty="0" smtClean="0"/>
              <a:t>.( </a:t>
            </a:r>
            <a:r>
              <a:rPr lang="ko-KR" altLang="en-US" dirty="0" smtClean="0"/>
              <a:t>원래는 앞에 글자가 가려져야 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줄 바꿈 시 </a:t>
            </a:r>
            <a:r>
              <a:rPr lang="en-US" altLang="ko-KR" dirty="0" smtClean="0"/>
              <a:t>\n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tab = \t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파일 경로 등을 입력할 때에 쓰는 </a:t>
            </a:r>
            <a:r>
              <a:rPr lang="ko-KR" altLang="en-US" dirty="0" err="1" smtClean="0"/>
              <a:t>역슬래시도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3" action="ppaction://hlinkfile"/>
              </a:rPr>
              <a:t>\\</a:t>
            </a:r>
            <a:r>
              <a:rPr lang="ko-KR" altLang="en-US" dirty="0" smtClean="0">
                <a:hlinkClick r:id="rId3" action="ppaction://hlinkfile"/>
              </a:rPr>
              <a:t>의</a:t>
            </a:r>
            <a:r>
              <a:rPr lang="ko-KR" altLang="en-US" dirty="0" smtClean="0"/>
              <a:t> 형태로 입력해야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55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967"/>
          <a:stretch/>
        </p:blipFill>
        <p:spPr>
          <a:xfrm>
            <a:off x="1040594" y="1546095"/>
            <a:ext cx="9979604" cy="3845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Scanner Ex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572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" y="882976"/>
            <a:ext cx="7134225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Printf</a:t>
            </a:r>
            <a:r>
              <a:rPr lang="en-US" altLang="ko-KR" b="1" dirty="0" smtClean="0"/>
              <a:t> Ex1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62042" y="1225519"/>
            <a:ext cx="411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리터럴</a:t>
            </a:r>
            <a:r>
              <a:rPr lang="ko-KR" altLang="en-US" dirty="0" smtClean="0"/>
              <a:t> 접미사 </a:t>
            </a:r>
            <a:r>
              <a:rPr lang="en-US" altLang="ko-KR" dirty="0" smtClean="0"/>
              <a:t>L </a:t>
            </a:r>
            <a:r>
              <a:rPr lang="ko-KR" altLang="en-US" dirty="0" smtClean="0"/>
              <a:t>등을 이용하여 해당 값을 나타낼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진수는 표현하고자 하는 숫자 앞에 각각 </a:t>
            </a:r>
            <a:r>
              <a:rPr lang="en-US" altLang="ko-KR" dirty="0" smtClean="0"/>
              <a:t>0, 0x, 0b</a:t>
            </a:r>
            <a:r>
              <a:rPr lang="ko-KR" altLang="en-US" dirty="0" smtClean="0"/>
              <a:t>를 붙여서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진수라는 것을 나타낼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어떤 값을 출력할 때 간격은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%</a:t>
            </a:r>
            <a:r>
              <a:rPr lang="en-US" altLang="ko-KR" dirty="0" err="1" smtClean="0"/>
              <a:t>Nd</a:t>
            </a:r>
            <a:r>
              <a:rPr lang="en-US" altLang="ko-KR" dirty="0" smtClean="0"/>
              <a:t>, %N.Ms </a:t>
            </a:r>
            <a:r>
              <a:rPr lang="ko-KR" altLang="en-US" dirty="0" smtClean="0"/>
              <a:t>등의 형태로 몇 자리나 부여할 것인지 몇 자리로 자를 것인지 지정이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n</a:t>
            </a:r>
            <a:r>
              <a:rPr lang="ko-KR" altLang="en-US" dirty="0" smtClean="0"/>
              <a:t>진수의 경우 </a:t>
            </a:r>
            <a:r>
              <a:rPr lang="en-US" altLang="ko-KR" dirty="0" smtClean="0"/>
              <a:t>%o, %x, %s</a:t>
            </a:r>
            <a:r>
              <a:rPr lang="ko-KR" altLang="en-US" dirty="0" smtClean="0"/>
              <a:t>로 출력하면 </a:t>
            </a:r>
            <a:r>
              <a:rPr lang="en-US" altLang="ko-KR" dirty="0" smtClean="0"/>
              <a:t>n</a:t>
            </a:r>
            <a:r>
              <a:rPr lang="ko-KR" altLang="en-US" dirty="0" smtClean="0"/>
              <a:t>진수 형태로 나오고 </a:t>
            </a:r>
            <a:r>
              <a:rPr lang="en-US" altLang="ko-KR" dirty="0" smtClean="0"/>
              <a:t>%d</a:t>
            </a:r>
            <a:r>
              <a:rPr lang="ko-KR" altLang="en-US" dirty="0" smtClean="0"/>
              <a:t>로 출력하면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진수의 형태로 출력이 가능하다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22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023A98-2CE0-4CB5-90E8-DAFE4773E07A}"/>
              </a:ext>
            </a:extLst>
          </p:cNvPr>
          <p:cNvSpPr txBox="1"/>
          <p:nvPr/>
        </p:nvSpPr>
        <p:spPr>
          <a:xfrm>
            <a:off x="399010" y="232756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Printf</a:t>
            </a:r>
            <a:r>
              <a:rPr lang="en-US" altLang="ko-KR" b="1" dirty="0" smtClean="0"/>
              <a:t> Ex2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" y="1050049"/>
            <a:ext cx="7162800" cy="501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62042" y="1225519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f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접미사로</a:t>
            </a:r>
            <a:r>
              <a:rPr lang="en-US" altLang="ko-KR" dirty="0" smtClean="0"/>
              <a:t>, f</a:t>
            </a:r>
            <a:r>
              <a:rPr lang="ko-KR" altLang="en-US" dirty="0" smtClean="0"/>
              <a:t>는 소수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승으로 나타낼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smtClean="0"/>
              <a:t>출력 시 </a:t>
            </a:r>
            <a:r>
              <a:rPr lang="en-US" altLang="ko-KR" dirty="0" smtClean="0"/>
              <a:t>%e</a:t>
            </a:r>
            <a:r>
              <a:rPr lang="ko-KR" altLang="en-US" dirty="0" smtClean="0"/>
              <a:t>로는 해당 숫자가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의 몇 승인지를 출력하며</a:t>
            </a:r>
            <a:r>
              <a:rPr lang="en-US" altLang="ko-KR" dirty="0" smtClean="0"/>
              <a:t>, %g</a:t>
            </a:r>
            <a:r>
              <a:rPr lang="ko-KR" altLang="en-US" dirty="0" smtClean="0"/>
              <a:t>는 값을 간략하게 표현할 때 사용된다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%</a:t>
            </a:r>
            <a:r>
              <a:rPr lang="en-US" altLang="ko-KR" dirty="0" err="1" smtClean="0"/>
              <a:t>N.Mf</a:t>
            </a:r>
            <a:r>
              <a:rPr lang="ko-KR" altLang="en-US" dirty="0" smtClean="0"/>
              <a:t>형식으로는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자리만큼 공간을 부여하고 </a:t>
            </a:r>
            <a:r>
              <a:rPr lang="en-US" altLang="ko-KR" dirty="0" smtClean="0"/>
              <a:t>M</a:t>
            </a:r>
            <a:r>
              <a:rPr lang="ko-KR" altLang="en-US" dirty="0" smtClean="0"/>
              <a:t>만큼 소수점을 자른다는 의미이다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%N.Ms</a:t>
            </a:r>
            <a:r>
              <a:rPr lang="ko-KR" altLang="en-US" dirty="0" smtClean="0"/>
              <a:t>의 경우에는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자리만큼 부여하고 </a:t>
            </a:r>
            <a:r>
              <a:rPr lang="en-US" altLang="ko-KR" dirty="0" smtClean="0"/>
              <a:t>M</a:t>
            </a:r>
            <a:r>
              <a:rPr lang="ko-KR" altLang="en-US" dirty="0" smtClean="0"/>
              <a:t>자리만큼 문자열만을 취한다는 뜻이다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987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8294</TotalTime>
  <Words>431</Words>
  <Application>Microsoft Office PowerPoint</Application>
  <PresentationFormat>와이드스크린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0426 SW코딩2강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296</cp:revision>
  <dcterms:created xsi:type="dcterms:W3CDTF">2021-03-15T04:59:49Z</dcterms:created>
  <dcterms:modified xsi:type="dcterms:W3CDTF">2021-04-28T06:22:08Z</dcterms:modified>
</cp:coreProperties>
</file>