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4" r:id="rId3"/>
    <p:sldId id="389" r:id="rId4"/>
    <p:sldId id="395" r:id="rId5"/>
    <p:sldId id="396" r:id="rId6"/>
    <p:sldId id="397" r:id="rId7"/>
    <p:sldId id="3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404"/>
            <p14:sldId id="389"/>
            <p14:sldId id="395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0426 </a:t>
            </a:r>
            <a:r>
              <a:rPr lang="en-US" altLang="ko-KR" dirty="0"/>
              <a:t>SW</a:t>
            </a:r>
            <a:r>
              <a:rPr lang="ko-KR" altLang="en-US" dirty="0" smtClean="0"/>
              <a:t>코딩</a:t>
            </a:r>
            <a:r>
              <a:rPr lang="en-US" altLang="ko-KR" dirty="0"/>
              <a:t>9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0" y="938155"/>
            <a:ext cx="5535049" cy="5601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testdata.xml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47241" y="1166649"/>
            <a:ext cx="6256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첫줄에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선언 및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datas</a:t>
            </a:r>
            <a:r>
              <a:rPr lang="en-US" altLang="ko-KR" dirty="0" smtClean="0"/>
              <a:t>&gt; -&gt; &lt;data&gt; -&gt; &lt;field tags&gt; </a:t>
            </a:r>
            <a:r>
              <a:rPr lang="ko-KR" altLang="en-US" dirty="0" smtClean="0"/>
              <a:t>구조로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문법과 비슷하게 태그시작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 닫기를 </a:t>
            </a:r>
            <a:r>
              <a:rPr lang="en-US" altLang="ko-KR" dirty="0" smtClean="0"/>
              <a:t>&lt;&gt; &lt;/&gt;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xml </a:t>
            </a:r>
            <a:r>
              <a:rPr lang="ko-KR" altLang="en-US" b="1" dirty="0" err="1" smtClean="0"/>
              <a:t>파싱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48" y="864728"/>
            <a:ext cx="6478791" cy="55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40" y="943556"/>
            <a:ext cx="6285524" cy="5536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xml </a:t>
            </a:r>
            <a:r>
              <a:rPr lang="ko-KR" altLang="en-US" b="1" dirty="0" err="1" smtClean="0"/>
              <a:t>파싱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98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887" y="965368"/>
            <a:ext cx="6078730" cy="5584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xml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파싱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날씨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6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72" y="899066"/>
            <a:ext cx="6511029" cy="566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JSON </a:t>
            </a:r>
            <a:r>
              <a:rPr lang="ko-KR" altLang="en-US" b="1" dirty="0" smtClean="0"/>
              <a:t>파일 만들기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145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66" y="861058"/>
            <a:ext cx="6869272" cy="5724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JSON </a:t>
            </a:r>
            <a:r>
              <a:rPr lang="ko-KR" altLang="en-US" b="1" dirty="0" err="1" smtClean="0"/>
              <a:t>파싱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570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8602</TotalTime>
  <Words>67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0426 SW코딩9강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293</cp:revision>
  <dcterms:created xsi:type="dcterms:W3CDTF">2021-03-15T04:59:49Z</dcterms:created>
  <dcterms:modified xsi:type="dcterms:W3CDTF">2021-04-27T04:48:18Z</dcterms:modified>
</cp:coreProperties>
</file>