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4" r:id="rId3"/>
    <p:sldId id="405" r:id="rId4"/>
    <p:sldId id="40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8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07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404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8"/>
            <p14:sldId id="417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07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0427 </a:t>
            </a:r>
            <a:r>
              <a:rPr lang="en-US" altLang="ko-KR" dirty="0"/>
              <a:t>SW</a:t>
            </a:r>
            <a:r>
              <a:rPr lang="ko-KR" altLang="en-US" dirty="0" smtClean="0"/>
              <a:t>코딩</a:t>
            </a:r>
            <a:r>
              <a:rPr lang="en-US" altLang="ko-KR" dirty="0"/>
              <a:t>6</a:t>
            </a:r>
            <a:r>
              <a:rPr lang="ko-KR" altLang="en-US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3" y="816428"/>
            <a:ext cx="6077431" cy="56660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37" y="1015773"/>
            <a:ext cx="2828925" cy="5267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변수와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메서드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4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9" y="887866"/>
            <a:ext cx="7260990" cy="28677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29" y="3961720"/>
            <a:ext cx="6966857" cy="2544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오버로딩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288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04" y="1547132"/>
            <a:ext cx="8553450" cy="3829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메소드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오버로딩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27" y="881743"/>
            <a:ext cx="5787353" cy="5568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오버로딩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580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67" y="938894"/>
            <a:ext cx="4851868" cy="55027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9" y="881744"/>
            <a:ext cx="5133920" cy="5617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463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55" y="1472973"/>
            <a:ext cx="8738643" cy="3997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011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0" y="1438275"/>
            <a:ext cx="5698876" cy="43583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36" y="1438275"/>
            <a:ext cx="5454770" cy="4358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생성자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5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09" y="1308327"/>
            <a:ext cx="8127717" cy="38025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생성자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0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24" y="1084489"/>
            <a:ext cx="8151816" cy="10708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24" y="2597602"/>
            <a:ext cx="7939806" cy="3754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상속으로 클래스 만들기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019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1" y="881743"/>
            <a:ext cx="5140540" cy="5502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01" y="1036865"/>
            <a:ext cx="4747347" cy="971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01" y="2188029"/>
            <a:ext cx="1594490" cy="419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상속으로 클래스 만들기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99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변수와 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21" y="1861406"/>
            <a:ext cx="7789689" cy="33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42" y="816429"/>
            <a:ext cx="4266722" cy="56496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65" y="1869621"/>
            <a:ext cx="5922485" cy="2669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12. overriding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448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7" y="1803627"/>
            <a:ext cx="5538788" cy="36682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1281992"/>
            <a:ext cx="5855789" cy="47114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13. </a:t>
            </a:r>
            <a:r>
              <a:rPr lang="ko-KR" altLang="en-US" b="1" dirty="0" err="1" smtClean="0"/>
              <a:t>클래스만들기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성적표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980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4" y="1355952"/>
            <a:ext cx="8420861" cy="4538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13.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클래스만들기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9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22" y="1038905"/>
            <a:ext cx="9458325" cy="5400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14. </a:t>
            </a:r>
            <a:r>
              <a:rPr lang="ko-KR" altLang="en-US" b="1" dirty="0" smtClean="0"/>
              <a:t>성적표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708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55" y="1084489"/>
            <a:ext cx="6580767" cy="5202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14.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2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18" y="1199470"/>
            <a:ext cx="3752850" cy="5162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65" y="1094015"/>
            <a:ext cx="2854418" cy="5373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14.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89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26" y="838880"/>
            <a:ext cx="8619445" cy="57603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15. </a:t>
            </a:r>
            <a:r>
              <a:rPr lang="ko-KR" altLang="en-US" b="1" dirty="0" smtClean="0"/>
              <a:t>성적표</a:t>
            </a:r>
            <a:r>
              <a:rPr lang="en-US" altLang="ko-KR" b="1" dirty="0" smtClean="0"/>
              <a:t>(3)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192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5" y="1713139"/>
            <a:ext cx="10795473" cy="31691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15.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9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9" y="914400"/>
            <a:ext cx="5209436" cy="5502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15" y="1222602"/>
            <a:ext cx="6273909" cy="5194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15.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08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5" y="947057"/>
            <a:ext cx="2400225" cy="53557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94" y="1061356"/>
            <a:ext cx="2402130" cy="5355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338" y="1061356"/>
            <a:ext cx="2394948" cy="5458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15.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80" y="867103"/>
            <a:ext cx="4156233" cy="5407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변수와 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618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02" y="1159329"/>
            <a:ext cx="2583383" cy="52741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91" y="1159326"/>
            <a:ext cx="2626909" cy="5274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36" y="1572302"/>
            <a:ext cx="3619500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15.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83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4" y="28377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정리하기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9905" y="956441"/>
            <a:ext cx="11035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숫자나 문자를 저장할 수 있는 매개체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내에서 만든 어떤 동작을 실행하기 위해 만든 명령어 묶음을 </a:t>
            </a:r>
            <a:r>
              <a:rPr lang="ko-KR" altLang="en-US" dirty="0" err="1" smtClean="0"/>
              <a:t>메서드라고</a:t>
            </a:r>
            <a:r>
              <a:rPr lang="ko-KR" altLang="en-US" dirty="0" smtClean="0"/>
              <a:t> 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구성된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클래스를 호출하여 사용하기 위해 만드는 것이 객체이며 클래스의 </a:t>
            </a:r>
            <a:r>
              <a:rPr lang="ko-KR" altLang="en-US" dirty="0" err="1" smtClean="0"/>
              <a:t>인스턴스를</a:t>
            </a:r>
            <a:endParaRPr lang="en-US" altLang="ko-KR" dirty="0" smtClean="0"/>
          </a:p>
          <a:p>
            <a:r>
              <a:rPr lang="ko-KR" altLang="en-US" dirty="0" smtClean="0"/>
              <a:t>생성한 후 객체에 연결하여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이름이 같아도 인자나 매개변수가 다르면 자바에서 알아서 해당하는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사용이 가능하도록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클래스가 호출되면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또한 실행된다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어떤 초기값을 </a:t>
            </a:r>
            <a:r>
              <a:rPr lang="ko-KR" altLang="en-US" dirty="0" err="1" smtClean="0"/>
              <a:t>설정해줄때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많이 사용되며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기능에 따라 한 클래스 내 여러 개의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두기도 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794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4" y="28377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정리하기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9904" y="924910"/>
            <a:ext cx="115403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클래스를 상속받아 재정의가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상속받는 클래스의 경우 클래스 선언 옆에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상속받을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입력하여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상속받은 클래스의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모두 사용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오버라이딩</a:t>
            </a:r>
            <a:r>
              <a:rPr lang="en-US" altLang="ko-KR" dirty="0" smtClean="0"/>
              <a:t>: super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동일한 이름과 매개변수로 자식 클래스에서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재정의하면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무시하고 자식 클래스의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정의된다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 클래스의 껍데기 가져다 쓸 수 있다는 뜻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패키지와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제어자</a:t>
            </a:r>
            <a:endParaRPr lang="en-US" altLang="ko-KR" dirty="0"/>
          </a:p>
          <a:p>
            <a:r>
              <a:rPr lang="en-US" altLang="ko-KR" dirty="0" smtClean="0"/>
              <a:t>-public : </a:t>
            </a:r>
            <a:r>
              <a:rPr lang="ko-KR" altLang="en-US" dirty="0" smtClean="0"/>
              <a:t>접근 제한 없음</a:t>
            </a:r>
            <a:endParaRPr lang="en-US" altLang="ko-KR" dirty="0" smtClean="0"/>
          </a:p>
          <a:p>
            <a:r>
              <a:rPr lang="en-US" altLang="ko-KR" dirty="0" smtClean="0"/>
              <a:t>-protected : </a:t>
            </a:r>
            <a:r>
              <a:rPr lang="ko-KR" altLang="en-US" dirty="0" smtClean="0"/>
              <a:t>해당 패키지 내에서만 접근 가능</a:t>
            </a:r>
            <a:endParaRPr lang="en-US" altLang="ko-KR" dirty="0" smtClean="0"/>
          </a:p>
          <a:p>
            <a:r>
              <a:rPr lang="en-US" altLang="ko-KR" dirty="0" smtClean="0"/>
              <a:t>-private : </a:t>
            </a:r>
            <a:r>
              <a:rPr lang="ko-KR" altLang="en-US" dirty="0" smtClean="0"/>
              <a:t>해당 클래스 내에서만 접근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경우에는 </a:t>
            </a:r>
            <a:r>
              <a:rPr lang="en-US" altLang="ko-KR" dirty="0" smtClean="0"/>
              <a:t>get, set</a:t>
            </a:r>
            <a:r>
              <a:rPr lang="ko-KR" altLang="en-US" dirty="0" smtClean="0"/>
              <a:t>을 이용하여 값을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호출이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-static : </a:t>
            </a:r>
            <a:r>
              <a:rPr lang="ko-KR" altLang="en-US" dirty="0" smtClean="0"/>
              <a:t>멤버변수의 앞에 붙은 경우 해당 멤버변수는 모든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공통사용 가능한 클래스변수가 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생성하지 않아도 사용이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이용이 될 경우 객체를 생성하지 않고도 호출이 가능한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되며 </a:t>
            </a:r>
            <a:r>
              <a:rPr lang="ko-KR" altLang="en-US" dirty="0" err="1" smtClean="0"/>
              <a:t>스태틱이</a:t>
            </a:r>
            <a:r>
              <a:rPr lang="ko-KR" altLang="en-US" dirty="0" smtClean="0"/>
              <a:t> 붙지 않은 전역 변수는 사용이 불가능 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-final : </a:t>
            </a:r>
            <a:r>
              <a:rPr lang="ko-KR" altLang="en-US" dirty="0" smtClean="0"/>
              <a:t>불변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번 정해놓으면 변경이 불가능하도록 만들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재정의가 불가능하다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63" y="885168"/>
            <a:ext cx="8072110" cy="5528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변수와 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(3)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06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71" y="772510"/>
            <a:ext cx="6788579" cy="5864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변수와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메서드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9" y="969908"/>
            <a:ext cx="7324106" cy="5304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변수와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메서드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44" y="804042"/>
            <a:ext cx="1965158" cy="5770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02" y="804042"/>
            <a:ext cx="1999732" cy="755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90" y="976173"/>
            <a:ext cx="7377621" cy="2965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변수와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메서드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1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" y="1363436"/>
            <a:ext cx="6525014" cy="40903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68" y="979714"/>
            <a:ext cx="4990097" cy="560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변수와 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973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79" y="865414"/>
            <a:ext cx="5203905" cy="582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변수와 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768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462</Words>
  <Application>Microsoft Office PowerPoint</Application>
  <PresentationFormat>와이드스크린</PresentationFormat>
  <Paragraphs>60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0427 SW코딩6강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314</cp:revision>
  <dcterms:created xsi:type="dcterms:W3CDTF">2021-03-15T04:59:49Z</dcterms:created>
  <dcterms:modified xsi:type="dcterms:W3CDTF">2021-04-28T06:40:12Z</dcterms:modified>
</cp:coreProperties>
</file>