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22" r:id="rId3"/>
    <p:sldId id="42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7" r:id="rId12"/>
    <p:sldId id="418" r:id="rId13"/>
    <p:sldId id="416" r:id="rId14"/>
    <p:sldId id="419" r:id="rId15"/>
    <p:sldId id="411" r:id="rId16"/>
    <p:sldId id="412" r:id="rId17"/>
    <p:sldId id="413" r:id="rId18"/>
    <p:sldId id="414" r:id="rId19"/>
    <p:sldId id="421" r:id="rId20"/>
    <p:sldId id="415" r:id="rId21"/>
    <p:sldId id="42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422"/>
            <p14:sldId id="423"/>
            <p14:sldId id="404"/>
            <p14:sldId id="405"/>
            <p14:sldId id="406"/>
            <p14:sldId id="407"/>
            <p14:sldId id="408"/>
            <p14:sldId id="409"/>
            <p14:sldId id="410"/>
            <p14:sldId id="417"/>
            <p14:sldId id="418"/>
            <p14:sldId id="416"/>
            <p14:sldId id="419"/>
            <p14:sldId id="411"/>
            <p14:sldId id="412"/>
            <p14:sldId id="413"/>
            <p14:sldId id="414"/>
            <p14:sldId id="421"/>
            <p14:sldId id="415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0428 </a:t>
            </a:r>
            <a:r>
              <a:rPr lang="en-US" altLang="ko-KR" dirty="0"/>
              <a:t>SW</a:t>
            </a:r>
            <a:r>
              <a:rPr lang="ko-KR" altLang="en-US" dirty="0" smtClean="0"/>
              <a:t>코딩</a:t>
            </a:r>
            <a:r>
              <a:rPr lang="en-US" altLang="ko-KR" dirty="0"/>
              <a:t>7</a:t>
            </a:r>
            <a:r>
              <a:rPr lang="ko-KR" altLang="en-US" dirty="0" smtClean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53" y="826717"/>
            <a:ext cx="4978862" cy="57619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배열의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최대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최소값 찾기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61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0" y="1208956"/>
            <a:ext cx="9111181" cy="48160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클래스의 배열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939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78" y="1096221"/>
            <a:ext cx="6400878" cy="51542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350" y="1096221"/>
            <a:ext cx="3635028" cy="5159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ArrayList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95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16" y="1194017"/>
            <a:ext cx="7496175" cy="489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8. ArrayList2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3180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2" y="1091264"/>
            <a:ext cx="4998472" cy="51466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68" y="2260297"/>
            <a:ext cx="5809020" cy="2236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클래스의 </a:t>
            </a:r>
            <a:r>
              <a:rPr lang="en-US" altLang="ko-KR" b="1" dirty="0" err="1" smtClean="0"/>
              <a:t>ArrayList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215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8" y="1474089"/>
            <a:ext cx="6519379" cy="4425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223" y="1474089"/>
            <a:ext cx="3280254" cy="44438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클래스의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ArrayList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4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37" y="969267"/>
            <a:ext cx="5388549" cy="56068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68" y="1661460"/>
            <a:ext cx="5292437" cy="39126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ko-KR" altLang="en-US" b="1" dirty="0" smtClean="0"/>
              <a:t>클래스의 </a:t>
            </a:r>
            <a:r>
              <a:rPr lang="en-US" altLang="ko-KR" b="1" dirty="0" smtClean="0"/>
              <a:t>ArrayList2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2700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7" y="1031897"/>
            <a:ext cx="6732643" cy="48553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35" y="939321"/>
            <a:ext cx="5181166" cy="20919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10.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클래스의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ArrayList2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5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" y="1052187"/>
            <a:ext cx="2319336" cy="54237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549" y="1071744"/>
            <a:ext cx="2281902" cy="5436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97" y="1052187"/>
            <a:ext cx="2290815" cy="53736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114" y="1091302"/>
            <a:ext cx="2331291" cy="5397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207" y="1091302"/>
            <a:ext cx="1935289" cy="23507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8550" y="252248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10.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클래스의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ArrayList2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0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40" y="961696"/>
            <a:ext cx="5168472" cy="54548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클래스의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95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50" y="252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정리하기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962548" y="1006727"/>
            <a:ext cx="99629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/>
              <a:t>1)String </a:t>
            </a:r>
            <a:r>
              <a:rPr lang="ko-KR" altLang="en-US" b="1" dirty="0" smtClean="0"/>
              <a:t>클래스에 들어있는 한글처리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한글 수 세기를 어떻게 처리하였는지 간단히 글로 쓰시오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문자열의 한 문자 씩 비교하여 </a:t>
            </a:r>
            <a:r>
              <a:rPr lang="ko-KR" altLang="en-US" dirty="0" err="1" smtClean="0"/>
              <a:t>바이트수를</a:t>
            </a:r>
            <a:r>
              <a:rPr lang="ko-KR" altLang="en-US" dirty="0" smtClean="0"/>
              <a:t> 확인하여 원하는 바이트길이보다 짧을 시 원하는 바이트 길이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 문자열의 바이트길이를 하여 그 차만큼 공백 부여</a:t>
            </a:r>
            <a:r>
              <a:rPr lang="en-US" altLang="ko-KR" dirty="0" smtClean="0"/>
              <a:t>,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한글 수는 바이트 길이가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크면 카운트를 하도록 코드를 짰다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 smtClean="0"/>
              <a:t>2</a:t>
            </a:r>
            <a:r>
              <a:rPr lang="en-US" altLang="ko-KR" b="1" dirty="0"/>
              <a:t>) </a:t>
            </a:r>
            <a:r>
              <a:rPr lang="ko-KR" altLang="en-US" b="1" dirty="0"/>
              <a:t>고정길이</a:t>
            </a:r>
            <a:r>
              <a:rPr lang="en-US" altLang="ko-KR" b="1" dirty="0"/>
              <a:t> </a:t>
            </a:r>
            <a:r>
              <a:rPr lang="ko-KR" altLang="en-US" b="1" dirty="0"/>
              <a:t>레코드를 </a:t>
            </a:r>
            <a:r>
              <a:rPr lang="en-US" altLang="ko-KR" b="1" dirty="0"/>
              <a:t>String</a:t>
            </a:r>
            <a:r>
              <a:rPr lang="ko-KR" altLang="en-US" b="1" dirty="0"/>
              <a:t>처리했던 주요 </a:t>
            </a:r>
            <a:r>
              <a:rPr lang="ko-KR" altLang="en-US" b="1" dirty="0" err="1"/>
              <a:t>로직에</a:t>
            </a:r>
            <a:r>
              <a:rPr lang="ko-KR" altLang="en-US" b="1" dirty="0"/>
              <a:t> 대하여 간단히 </a:t>
            </a:r>
            <a:r>
              <a:rPr lang="ko-KR" altLang="en-US" b="1" dirty="0" smtClean="0"/>
              <a:t>글로 쓰시오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고정 길이 레코드는 쓰지 않을 부분의 길이도 동일하므로 모두 동일한 값으로 </a:t>
            </a:r>
            <a:r>
              <a:rPr lang="ko-KR" altLang="en-US" dirty="0" err="1" smtClean="0"/>
              <a:t>서브스트링을</a:t>
            </a:r>
            <a:r>
              <a:rPr lang="ko-KR" altLang="en-US" dirty="0" smtClean="0"/>
              <a:t> 하여 나머지 부분만 가지고 </a:t>
            </a:r>
            <a:r>
              <a:rPr lang="ko-KR" altLang="en-US" dirty="0" err="1" smtClean="0"/>
              <a:t>스플릿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트림 등을 이용하여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돌려놓을 때에는 바이트 길이 계산을 다시 하여 해당 자리만큼으로 </a:t>
            </a:r>
            <a:r>
              <a:rPr lang="ko-KR" altLang="en-US" dirty="0" err="1" smtClean="0"/>
              <a:t>리플레이스</a:t>
            </a:r>
            <a:r>
              <a:rPr lang="ko-KR" altLang="en-US" dirty="0" smtClean="0"/>
              <a:t> 하였다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/>
              <a:t>3) </a:t>
            </a:r>
            <a:r>
              <a:rPr lang="ko-KR" altLang="en-US" b="1" dirty="0" err="1"/>
              <a:t>구분자로</a:t>
            </a:r>
            <a:r>
              <a:rPr lang="ko-KR" altLang="en-US" b="1" dirty="0"/>
              <a:t> 나누어진 </a:t>
            </a:r>
            <a:r>
              <a:rPr lang="en-US" altLang="ko-KR" b="1" dirty="0"/>
              <a:t>String</a:t>
            </a:r>
            <a:r>
              <a:rPr lang="ko-KR" altLang="en-US" b="1" dirty="0"/>
              <a:t>처리를 </a:t>
            </a:r>
            <a:r>
              <a:rPr lang="ko-KR" altLang="en-US" b="1" dirty="0" err="1"/>
              <a:t>위하</a:t>
            </a:r>
            <a:r>
              <a:rPr lang="ko-KR" altLang="en-US" b="1" dirty="0"/>
              <a:t> </a:t>
            </a:r>
            <a:r>
              <a:rPr lang="ko-KR" altLang="en-US" b="1" dirty="0" err="1"/>
              <a:t>새용한</a:t>
            </a:r>
            <a:r>
              <a:rPr lang="ko-KR" altLang="en-US" b="1" dirty="0"/>
              <a:t> </a:t>
            </a:r>
            <a:r>
              <a:rPr lang="ko-KR" altLang="en-US" b="1" dirty="0" err="1"/>
              <a:t>주요로직을</a:t>
            </a:r>
            <a:r>
              <a:rPr lang="ko-KR" altLang="en-US" b="1" dirty="0"/>
              <a:t> 간단히 글로 쓰시오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구분자가 명확한 경우 해당 </a:t>
            </a:r>
            <a:r>
              <a:rPr lang="ko-KR" altLang="en-US" dirty="0" err="1" smtClean="0"/>
              <a:t>구분자를</a:t>
            </a:r>
            <a:r>
              <a:rPr lang="ko-KR" altLang="en-US" dirty="0" smtClean="0"/>
              <a:t> 기준으로 </a:t>
            </a:r>
            <a:r>
              <a:rPr lang="en-US" altLang="ko-KR" dirty="0" smtClean="0"/>
              <a:t>split</a:t>
            </a:r>
            <a:r>
              <a:rPr lang="ko-KR" altLang="en-US" dirty="0" smtClean="0"/>
              <a:t>을 사용하여 처리하였다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필요할 시에는 해당 배열 값을 </a:t>
            </a:r>
            <a:r>
              <a:rPr lang="ko-KR" altLang="en-US" dirty="0" err="1" smtClean="0"/>
              <a:t>형변환하여</a:t>
            </a:r>
            <a:r>
              <a:rPr lang="ko-KR" altLang="en-US" dirty="0" smtClean="0"/>
              <a:t> 사용하기도 하였다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/>
              <a:t>4) String</a:t>
            </a:r>
            <a:r>
              <a:rPr lang="ko-KR" altLang="en-US" b="1" dirty="0"/>
              <a:t>을 </a:t>
            </a:r>
            <a:r>
              <a:rPr lang="en-US" altLang="ko-KR" b="1" dirty="0" err="1"/>
              <a:t>StringBuffer</a:t>
            </a:r>
            <a:r>
              <a:rPr lang="ko-KR" altLang="en-US" b="1" dirty="0"/>
              <a:t>형으로 변환 </a:t>
            </a:r>
            <a:r>
              <a:rPr lang="en-US" altLang="ko-KR" b="1" dirty="0"/>
              <a:t>-&gt; </a:t>
            </a:r>
            <a:r>
              <a:rPr lang="en-US" altLang="ko-KR" b="1" dirty="0" err="1"/>
              <a:t>StringBuffer</a:t>
            </a:r>
            <a:r>
              <a:rPr lang="ko-KR" altLang="en-US" b="1" dirty="0"/>
              <a:t>에 문자열 추가 </a:t>
            </a:r>
            <a:r>
              <a:rPr lang="en-US" altLang="ko-KR" b="1" dirty="0"/>
              <a:t>-&gt; </a:t>
            </a:r>
            <a:r>
              <a:rPr lang="en-US" altLang="ko-KR" b="1" dirty="0" err="1"/>
              <a:t>StringBuffer</a:t>
            </a:r>
            <a:r>
              <a:rPr lang="ko-KR" altLang="en-US" b="1" dirty="0"/>
              <a:t>형을 </a:t>
            </a:r>
            <a:r>
              <a:rPr lang="en-US" altLang="ko-KR" b="1" dirty="0"/>
              <a:t>String</a:t>
            </a:r>
            <a:r>
              <a:rPr lang="ko-KR" altLang="en-US" b="1" dirty="0"/>
              <a:t>형으로 변환 하는 방법을 간단히 </a:t>
            </a:r>
            <a:r>
              <a:rPr lang="ko-KR" altLang="en-US" b="1" dirty="0" smtClean="0"/>
              <a:t>쓰시오</a:t>
            </a:r>
            <a:endParaRPr lang="en-US" altLang="ko-KR" b="1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StringBuffer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객체를 선언 및 정의하며 </a:t>
            </a:r>
            <a:r>
              <a:rPr lang="ko-KR" altLang="en-US" dirty="0" err="1" smtClean="0"/>
              <a:t>변환하고자하는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인자로 넣은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원하는 </a:t>
            </a:r>
            <a:r>
              <a:rPr lang="ko-KR" altLang="en-US" dirty="0" err="1" smtClean="0"/>
              <a:t>스트링을</a:t>
            </a:r>
            <a:r>
              <a:rPr lang="ko-KR" altLang="en-US" dirty="0" smtClean="0"/>
              <a:t> 버퍼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.append </a:t>
            </a:r>
            <a:r>
              <a:rPr lang="ko-KR" altLang="en-US" dirty="0" smtClean="0"/>
              <a:t>하여 기존 버퍼에 누적한다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버퍼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스트링으로</a:t>
            </a:r>
            <a:r>
              <a:rPr lang="ko-KR" altLang="en-US" dirty="0" smtClean="0"/>
              <a:t> 다시 변환할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671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2" y="954718"/>
            <a:ext cx="6154455" cy="5048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1252603" y="3645074"/>
            <a:ext cx="1878904" cy="1127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62" y="954718"/>
            <a:ext cx="5003830" cy="16466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08550" y="252248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11. </a:t>
            </a:r>
            <a:r>
              <a:rPr lang="ko-KR" altLang="en-US" b="1" dirty="0" smtClean="0"/>
              <a:t>클래스의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정렬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다중페이지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125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8" y="839245"/>
            <a:ext cx="2220222" cy="46518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73" y="839246"/>
            <a:ext cx="2228169" cy="46518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75" y="839245"/>
            <a:ext cx="2300433" cy="4703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411" y="839245"/>
            <a:ext cx="2370832" cy="491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178" y="839245"/>
            <a:ext cx="2187262" cy="2694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08550" y="252248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클래스의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ArrayList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정렬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다중페이지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550" y="252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정리하기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08550" y="830041"/>
            <a:ext cx="1159691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AutoNum type="arabicParenR"/>
            </a:pPr>
            <a:r>
              <a:rPr lang="ko-KR" altLang="en-US" b="1" dirty="0" smtClean="0"/>
              <a:t>배열을 </a:t>
            </a:r>
            <a:r>
              <a:rPr lang="ko-KR" altLang="en-US" b="1" dirty="0"/>
              <a:t>값을 주어 초기화하는 방법과</a:t>
            </a:r>
            <a:r>
              <a:rPr lang="en-US" altLang="ko-KR" b="1" dirty="0"/>
              <a:t>, </a:t>
            </a:r>
            <a:r>
              <a:rPr lang="ko-KR" altLang="en-US" b="1" dirty="0"/>
              <a:t>처음 크기를 배정하고 값을 </a:t>
            </a:r>
            <a:r>
              <a:rPr lang="ko-KR" altLang="en-US" b="1" dirty="0" err="1"/>
              <a:t>주는방법에</a:t>
            </a:r>
            <a:r>
              <a:rPr lang="ko-KR" altLang="en-US" b="1" dirty="0"/>
              <a:t> 대하여 설명하시오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[], String[]</a:t>
            </a:r>
            <a:r>
              <a:rPr lang="ko-KR" altLang="en-US" dirty="0" smtClean="0"/>
              <a:t>의 형식의 배열은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[N]</a:t>
            </a:r>
            <a:r>
              <a:rPr lang="ko-KR" altLang="en-US" dirty="0" smtClean="0"/>
              <a:t>의 형태로 객체를 새로 생성하여 초기화가 가능하고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배열명</a:t>
            </a:r>
            <a:r>
              <a:rPr lang="en-US" altLang="ko-KR" dirty="0" smtClean="0"/>
              <a:t>[0 ~ N] = </a:t>
            </a:r>
            <a:r>
              <a:rPr lang="ko-KR" altLang="en-US" dirty="0" smtClean="0"/>
              <a:t>배열 타입에 맞는 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형태로 값을 부여할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/>
              <a:t>2) </a:t>
            </a:r>
            <a:r>
              <a:rPr lang="ko-KR" altLang="en-US" b="1" dirty="0"/>
              <a:t>클래스를 배열과 </a:t>
            </a:r>
            <a:r>
              <a:rPr lang="en-US" altLang="ko-KR" b="1" dirty="0" err="1"/>
              <a:t>ArrayList</a:t>
            </a:r>
            <a:r>
              <a:rPr lang="ko-KR" altLang="en-US" b="1" dirty="0"/>
              <a:t>로 선언하는 방법에 대하여 설명하시오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선언하고자하는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[]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우선 선언한 뒤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[</a:t>
            </a:r>
            <a:r>
              <a:rPr lang="ko-KR" altLang="en-US" dirty="0" smtClean="0"/>
              <a:t>순서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새로운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생성하여 사용할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어레이명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&gt;();</a:t>
            </a:r>
            <a:r>
              <a:rPr lang="ko-KR" altLang="en-US" dirty="0" smtClean="0"/>
              <a:t>으로 선언할 수 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/>
              <a:t>3) </a:t>
            </a:r>
            <a:r>
              <a:rPr lang="en-US" altLang="ko-KR" b="1" dirty="0" err="1"/>
              <a:t>ArrayList</a:t>
            </a:r>
            <a:r>
              <a:rPr lang="ko-KR" altLang="en-US" b="1" dirty="0"/>
              <a:t>의 선언</a:t>
            </a:r>
            <a:r>
              <a:rPr lang="en-US" altLang="ko-KR" b="1" dirty="0"/>
              <a:t>,</a:t>
            </a:r>
            <a:r>
              <a:rPr lang="ko-KR" altLang="en-US" b="1" dirty="0"/>
              <a:t>추가</a:t>
            </a:r>
            <a:r>
              <a:rPr lang="en-US" altLang="ko-KR" b="1" dirty="0"/>
              <a:t>,</a:t>
            </a:r>
            <a:r>
              <a:rPr lang="ko-KR" altLang="en-US" b="1" dirty="0"/>
              <a:t>수정</a:t>
            </a:r>
            <a:r>
              <a:rPr lang="en-US" altLang="ko-KR" b="1" dirty="0"/>
              <a:t>,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전체삭제에 대하여 설명하시오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();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arr.add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타입에 맞는 값</a:t>
            </a:r>
            <a:r>
              <a:rPr lang="en-US" altLang="ko-KR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arr.set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수정원하는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타입에 맞는 값</a:t>
            </a:r>
            <a:r>
              <a:rPr lang="en-US" altLang="ko-KR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arr.remove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수정원하는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);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전체삭제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arr.clear</a:t>
            </a:r>
            <a:r>
              <a:rPr lang="en-US" altLang="ko-KR" dirty="0" smtClean="0"/>
              <a:t>();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b="1" dirty="0"/>
              <a:t>4) </a:t>
            </a:r>
            <a:r>
              <a:rPr lang="ko-KR" altLang="en-US" b="1" dirty="0"/>
              <a:t>정렬을 구현하는 방법</a:t>
            </a:r>
            <a:r>
              <a:rPr lang="en-US" altLang="ko-KR" b="1" dirty="0"/>
              <a:t>(Collections</a:t>
            </a:r>
            <a:r>
              <a:rPr lang="ko-KR" altLang="en-US" b="1" dirty="0"/>
              <a:t>와 </a:t>
            </a:r>
            <a:r>
              <a:rPr lang="en-US" altLang="ko-KR" b="1" dirty="0"/>
              <a:t>Comparator</a:t>
            </a:r>
            <a:r>
              <a:rPr lang="ko-KR" altLang="en-US" b="1" dirty="0"/>
              <a:t>클래스</a:t>
            </a:r>
            <a:r>
              <a:rPr lang="en-US" altLang="ko-KR" b="1" dirty="0"/>
              <a:t>)</a:t>
            </a:r>
            <a:r>
              <a:rPr lang="ko-KR" altLang="en-US" b="1" dirty="0"/>
              <a:t>에 대하여 설명하시오</a:t>
            </a:r>
            <a:r>
              <a:rPr lang="en-US" altLang="ko-KR" b="1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일반적인 </a:t>
            </a:r>
            <a:r>
              <a:rPr lang="ko-KR" altLang="en-US" dirty="0" err="1" smtClean="0"/>
              <a:t>어레이리스트</a:t>
            </a:r>
            <a:r>
              <a:rPr lang="ko-KR" altLang="en-US" dirty="0" smtClean="0"/>
              <a:t> 혹은 리스트는 </a:t>
            </a:r>
            <a:r>
              <a:rPr lang="en-US" altLang="ko-KR" dirty="0" err="1" smtClean="0"/>
              <a:t>Collections.sort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로 정렬 가능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-</a:t>
            </a:r>
            <a:r>
              <a:rPr lang="ko-KR" altLang="en-US" dirty="0" smtClean="0"/>
              <a:t>구체적인 기준을 두고 정렬을 하려면 </a:t>
            </a:r>
            <a:r>
              <a:rPr lang="en-US" altLang="ko-KR" dirty="0" smtClean="0"/>
              <a:t>Comparator</a:t>
            </a:r>
            <a:r>
              <a:rPr lang="ko-KR" altLang="en-US" dirty="0" smtClean="0"/>
              <a:t>로 비교할 대상을 정의하고 양</a:t>
            </a:r>
            <a:r>
              <a:rPr lang="en-US" altLang="ko-KR" dirty="0" smtClean="0"/>
              <a:t>,</a:t>
            </a:r>
            <a:r>
              <a:rPr lang="ko-KR" altLang="en-US" dirty="0" smtClean="0"/>
              <a:t>음수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값을 </a:t>
            </a:r>
            <a:r>
              <a:rPr lang="ko-KR" altLang="en-US" dirty="0" err="1" smtClean="0"/>
              <a:t>리턴받아</a:t>
            </a:r>
            <a:r>
              <a:rPr lang="ko-KR" altLang="en-US" dirty="0" smtClean="0"/>
              <a:t> 해당 기준대로 값을 재정렬할 수 있다</a:t>
            </a:r>
            <a:r>
              <a:rPr lang="en-US" altLang="ko-KR" dirty="0" smtClean="0"/>
              <a:t>.</a:t>
            </a:r>
          </a:p>
          <a:p>
            <a:pPr>
              <a:spcBef>
                <a:spcPct val="0"/>
              </a:spcBef>
            </a:pPr>
            <a:r>
              <a:rPr lang="ko-KR" altLang="en-US" dirty="0" smtClean="0"/>
              <a:t>이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Collections.sort</a:t>
            </a:r>
            <a:r>
              <a:rPr lang="en-US" altLang="ko-KR" dirty="0" smtClean="0"/>
              <a:t>(List, comparator</a:t>
            </a:r>
            <a:r>
              <a:rPr lang="ko-KR" altLang="en-US" dirty="0" smtClean="0"/>
              <a:t>의 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217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550" y="25224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한글계산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6" y="969854"/>
            <a:ext cx="9629775" cy="5619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377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88" y="876822"/>
            <a:ext cx="6825065" cy="55991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08550" y="25224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한글계산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550" y="25224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고정길이에서 필드 추출 처리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63" y="1173372"/>
            <a:ext cx="5802038" cy="49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50" y="25224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고정길이에서 필드 추출 처리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0" y="960875"/>
            <a:ext cx="6516404" cy="5518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452" y="2681288"/>
            <a:ext cx="4258915" cy="23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7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083" y="914399"/>
            <a:ext cx="5344314" cy="56742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8550" y="252248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b="1" smtClean="0"/>
              <a:t>. </a:t>
            </a:r>
            <a:r>
              <a:rPr lang="ko-KR" altLang="en-US" b="1" dirty="0" err="1" smtClean="0"/>
              <a:t>구분자된</a:t>
            </a:r>
            <a:r>
              <a:rPr lang="ko-KR" altLang="en-US" b="1" dirty="0" smtClean="0"/>
              <a:t> 필드 추출 처리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179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550" y="252248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구분자</a:t>
            </a:r>
            <a:r>
              <a:rPr lang="ko-KR" altLang="en-US" b="1" dirty="0" smtClean="0"/>
              <a:t> 된 필드 추출 처리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26" y="1081086"/>
            <a:ext cx="5471082" cy="52656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815" y="1137414"/>
            <a:ext cx="3400425" cy="5153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55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520</Words>
  <Application>Microsoft Office PowerPoint</Application>
  <PresentationFormat>와이드스크린</PresentationFormat>
  <Paragraphs>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0428 SW코딩7강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329</cp:revision>
  <dcterms:created xsi:type="dcterms:W3CDTF">2021-03-15T04:59:49Z</dcterms:created>
  <dcterms:modified xsi:type="dcterms:W3CDTF">2021-04-29T02:06:00Z</dcterms:modified>
</cp:coreProperties>
</file>