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웹 기초 </a:t>
            </a:r>
            <a:r>
              <a:rPr lang="en-US" altLang="ko-KR" dirty="0">
                <a:latin typeface="+mj-ea"/>
              </a:rPr>
              <a:t>2</a:t>
            </a:r>
            <a:r>
              <a:rPr lang="ko-KR" altLang="en-US" dirty="0" smtClean="0">
                <a:latin typeface="+mj-ea"/>
              </a:rPr>
              <a:t>강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smtClean="0">
                <a:latin typeface="+mj-ea"/>
                <a:ea typeface="+mj-ea"/>
              </a:rPr>
              <a:t>kopo08 </a:t>
            </a:r>
            <a:r>
              <a:rPr lang="ko-KR" altLang="en-US" b="1" dirty="0" smtClean="0">
                <a:latin typeface="+mj-ea"/>
                <a:ea typeface="+mj-ea"/>
              </a:rPr>
              <a:t>김은비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064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j-ea"/>
              </a:rPr>
              <a:t>실습 </a:t>
            </a:r>
            <a:r>
              <a:rPr lang="en-US" altLang="ko-KR" sz="3200" b="1" dirty="0" smtClean="0">
                <a:latin typeface="+mj-ea"/>
              </a:rPr>
              <a:t>1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255" y="338203"/>
            <a:ext cx="6512014" cy="606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2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j-ea"/>
              </a:rPr>
              <a:t>실습 </a:t>
            </a:r>
            <a:r>
              <a:rPr lang="en-US" altLang="ko-KR" sz="3200" b="1" dirty="0" smtClean="0">
                <a:latin typeface="+mj-ea"/>
              </a:rPr>
              <a:t>1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839" y="726197"/>
            <a:ext cx="8122541" cy="591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8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j-ea"/>
              </a:rPr>
              <a:t>오전 최종실습 </a:t>
            </a:r>
            <a:r>
              <a:rPr lang="en-US" altLang="ko-KR" sz="3200" b="1" dirty="0" smtClean="0">
                <a:latin typeface="+mj-ea"/>
              </a:rPr>
              <a:t>- </a:t>
            </a:r>
            <a:r>
              <a:rPr lang="ko-KR" altLang="en-US" sz="3200" b="1" dirty="0" smtClean="0">
                <a:latin typeface="+mj-ea"/>
              </a:rPr>
              <a:t>메인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60" y="1261476"/>
            <a:ext cx="5746315" cy="508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05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 txBox="1">
            <a:spLocks/>
          </p:cNvSpPr>
          <p:nvPr/>
        </p:nvSpPr>
        <p:spPr>
          <a:xfrm>
            <a:off x="353860" y="338203"/>
            <a:ext cx="9875520" cy="775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 smtClean="0">
                <a:latin typeface="+mj-ea"/>
              </a:rPr>
              <a:t>오전 최종실습 </a:t>
            </a:r>
            <a:r>
              <a:rPr lang="en-US" altLang="ko-KR" sz="3200" b="1" dirty="0" smtClean="0">
                <a:latin typeface="+mj-ea"/>
              </a:rPr>
              <a:t>- </a:t>
            </a:r>
            <a:r>
              <a:rPr lang="ko-KR" altLang="en-US" sz="3200" b="1" dirty="0" smtClean="0">
                <a:latin typeface="+mj-ea"/>
              </a:rPr>
              <a:t>로그인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49" y="1114191"/>
            <a:ext cx="4647736" cy="51231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174" y="1495778"/>
            <a:ext cx="5950557" cy="43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22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j-ea"/>
              </a:rPr>
              <a:t>오전 최종실습 </a:t>
            </a:r>
            <a:r>
              <a:rPr lang="en-US" altLang="ko-KR" sz="3200" b="1" dirty="0" smtClean="0">
                <a:latin typeface="+mj-ea"/>
              </a:rPr>
              <a:t>– </a:t>
            </a:r>
            <a:r>
              <a:rPr lang="ko-KR" altLang="en-US" sz="3200" b="1" dirty="0" smtClean="0">
                <a:latin typeface="+mj-ea"/>
              </a:rPr>
              <a:t>회원가입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52" y="1114191"/>
            <a:ext cx="4535587" cy="52734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620" y="2470302"/>
            <a:ext cx="6413331" cy="335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55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692" y="1136934"/>
            <a:ext cx="4010025" cy="3486150"/>
          </a:xfrm>
          <a:prstGeom prst="rect">
            <a:avLst/>
          </a:prstGeom>
        </p:spPr>
      </p:pic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j-ea"/>
              </a:rPr>
              <a:t>오전 최종실습</a:t>
            </a:r>
            <a:r>
              <a:rPr lang="en-US" altLang="ko-KR" sz="3200" b="1" dirty="0" smtClean="0">
                <a:latin typeface="+mj-ea"/>
              </a:rPr>
              <a:t>-</a:t>
            </a:r>
            <a:r>
              <a:rPr lang="ko-KR" altLang="en-US" sz="3200" b="1" dirty="0" smtClean="0">
                <a:latin typeface="+mj-ea"/>
              </a:rPr>
              <a:t>결과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58" y="1320322"/>
            <a:ext cx="2705100" cy="2400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9437" y="1136934"/>
            <a:ext cx="3326575" cy="48424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81" y="3498441"/>
            <a:ext cx="4044092" cy="306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6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j-ea"/>
              </a:rPr>
              <a:t>오후 최종실습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87" y="2837198"/>
            <a:ext cx="3324225" cy="1752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733" y="1114191"/>
            <a:ext cx="6674718" cy="473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6591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109</TotalTime>
  <Words>28</Words>
  <Application>Microsoft Office PowerPoint</Application>
  <PresentationFormat>와이드스크린</PresentationFormat>
  <Paragraphs>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Corbel</vt:lpstr>
      <vt:lpstr>기본</vt:lpstr>
      <vt:lpstr>웹 기초 2강</vt:lpstr>
      <vt:lpstr>실습 1</vt:lpstr>
      <vt:lpstr>실습 1</vt:lpstr>
      <vt:lpstr>오전 최종실습 - 메인</vt:lpstr>
      <vt:lpstr>PowerPoint 프레젠테이션</vt:lpstr>
      <vt:lpstr>오전 최종실습 – 회원가입</vt:lpstr>
      <vt:lpstr>오전 최종실습-결과</vt:lpstr>
      <vt:lpstr>오후 최종실습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기초 1강</dc:title>
  <dc:creator>김은비</dc:creator>
  <cp:lastModifiedBy>김은비</cp:lastModifiedBy>
  <cp:revision>10</cp:revision>
  <dcterms:created xsi:type="dcterms:W3CDTF">2021-05-10T08:52:06Z</dcterms:created>
  <dcterms:modified xsi:type="dcterms:W3CDTF">2021-05-12T00:08:33Z</dcterms:modified>
</cp:coreProperties>
</file>