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3" r:id="rId3"/>
    <p:sldId id="264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웹 기초 </a:t>
            </a:r>
            <a:r>
              <a:rPr lang="en-US" altLang="ko-KR" dirty="0">
                <a:latin typeface="+mj-ea"/>
              </a:rPr>
              <a:t>3</a:t>
            </a:r>
            <a:r>
              <a:rPr lang="ko-KR" altLang="en-US" dirty="0" smtClean="0">
                <a:latin typeface="+mj-ea"/>
              </a:rPr>
              <a:t>강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smtClean="0">
                <a:latin typeface="+mj-ea"/>
                <a:ea typeface="+mj-ea"/>
              </a:rPr>
              <a:t>kopo08 </a:t>
            </a:r>
            <a:r>
              <a:rPr lang="ko-KR" altLang="en-US" b="1" dirty="0" smtClean="0">
                <a:latin typeface="+mj-ea"/>
                <a:ea typeface="+mj-ea"/>
              </a:rPr>
              <a:t>김은비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0064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29" y="864296"/>
            <a:ext cx="5071650" cy="56742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954" y="1152394"/>
            <a:ext cx="3677165" cy="5386192"/>
          </a:xfrm>
          <a:prstGeom prst="rect">
            <a:avLst/>
          </a:prstGeom>
        </p:spPr>
      </p:pic>
      <p:sp>
        <p:nvSpPr>
          <p:cNvPr id="6" name="제목 3"/>
          <p:cNvSpPr>
            <a:spLocks noGrp="1"/>
          </p:cNvSpPr>
          <p:nvPr>
            <p:ph type="title"/>
          </p:nvPr>
        </p:nvSpPr>
        <p:spPr>
          <a:xfrm>
            <a:off x="303756" y="237995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j-ea"/>
              </a:rPr>
              <a:t>필기</a:t>
            </a:r>
            <a:endParaRPr lang="ko-KR" altLang="en-US" sz="32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295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60" y="801666"/>
            <a:ext cx="4993073" cy="5486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220" y="658791"/>
            <a:ext cx="54864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2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j-ea"/>
              </a:rPr>
              <a:t>실습 </a:t>
            </a:r>
            <a:r>
              <a:rPr lang="en-US" altLang="ko-KR" sz="3200" b="1" dirty="0" smtClean="0">
                <a:latin typeface="+mj-ea"/>
              </a:rPr>
              <a:t>1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33" y="1521561"/>
            <a:ext cx="6334125" cy="4429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94" y="1001457"/>
            <a:ext cx="4380978" cy="546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2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2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114" y="1744101"/>
            <a:ext cx="3876678" cy="40106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90" y="1114191"/>
            <a:ext cx="3332007" cy="53486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731" y="1548953"/>
            <a:ext cx="3369161" cy="440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72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j-ea"/>
              </a:rPr>
              <a:t>실습 </a:t>
            </a:r>
            <a:r>
              <a:rPr lang="en-US" altLang="ko-KR" sz="3200" b="1" dirty="0" smtClean="0">
                <a:latin typeface="+mj-ea"/>
              </a:rPr>
              <a:t>3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551" y="1927585"/>
            <a:ext cx="2438400" cy="35242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60" y="1114191"/>
            <a:ext cx="4395086" cy="5185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181" y="1792135"/>
            <a:ext cx="3066789" cy="379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7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4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427" y="1014609"/>
            <a:ext cx="4997814" cy="51607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41" y="1058137"/>
            <a:ext cx="5240217" cy="517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6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4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221" y="1260543"/>
            <a:ext cx="8412159" cy="465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99857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151</TotalTime>
  <Words>17</Words>
  <Application>Microsoft Office PowerPoint</Application>
  <PresentationFormat>와이드스크린</PresentationFormat>
  <Paragraphs>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Corbel</vt:lpstr>
      <vt:lpstr>기본</vt:lpstr>
      <vt:lpstr>웹 기초 3강</vt:lpstr>
      <vt:lpstr>필기</vt:lpstr>
      <vt:lpstr>PowerPoint 프레젠테이션</vt:lpstr>
      <vt:lpstr>실습 1</vt:lpstr>
      <vt:lpstr>실습 2</vt:lpstr>
      <vt:lpstr>실습 3</vt:lpstr>
      <vt:lpstr>실습 4</vt:lpstr>
      <vt:lpstr>실습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기초 1강</dc:title>
  <dc:creator>김은비</dc:creator>
  <cp:lastModifiedBy>김은비</cp:lastModifiedBy>
  <cp:revision>18</cp:revision>
  <dcterms:created xsi:type="dcterms:W3CDTF">2021-05-10T08:52:06Z</dcterms:created>
  <dcterms:modified xsi:type="dcterms:W3CDTF">2021-05-13T00:24:57Z</dcterms:modified>
</cp:coreProperties>
</file>