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2" r:id="rId4"/>
    <p:sldId id="263" r:id="rId5"/>
    <p:sldId id="260" r:id="rId6"/>
    <p:sldId id="264" r:id="rId7"/>
    <p:sldId id="261" r:id="rId8"/>
    <p:sldId id="25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kopo08 </a:t>
            </a:r>
            <a:r>
              <a:rPr lang="ko-KR" altLang="en-US" b="1" dirty="0">
                <a:latin typeface="+mj-ea"/>
                <a:ea typeface="+mj-ea"/>
              </a:rPr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0FE7FE-FF49-4F8F-BAED-2FFF14F1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7" y="1575247"/>
            <a:ext cx="5385484" cy="42097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AEFA80-A4E4-4180-8ACC-888E8CEC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38" y="1575246"/>
            <a:ext cx="4678871" cy="42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1927A-04F3-4E97-B126-6232F2CA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18" y="4757652"/>
            <a:ext cx="8185662" cy="1129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A896D9-185A-4831-B7C9-A0C60A43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18" y="3079290"/>
            <a:ext cx="8330195" cy="1208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C9EDD-93ED-43B0-B739-E55B6BF3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18" y="1583755"/>
            <a:ext cx="8382751" cy="12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D9735B-FF95-4791-991C-8E4508B1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5" y="1667810"/>
            <a:ext cx="5622865" cy="38652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C6D8CB-81EA-480F-83B9-8FDE96D7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17" y="622818"/>
            <a:ext cx="5371654" cy="56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2" y="3013474"/>
            <a:ext cx="3563090" cy="1766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38" y="3125261"/>
            <a:ext cx="4743450" cy="154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42" y="1517918"/>
            <a:ext cx="3224706" cy="1038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" y="5329447"/>
            <a:ext cx="3563090" cy="1241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EBBC36-BE96-49D8-9498-57DA6889B77B}"/>
              </a:ext>
            </a:extLst>
          </p:cNvPr>
          <p:cNvSpPr txBox="1"/>
          <p:nvPr/>
        </p:nvSpPr>
        <p:spPr>
          <a:xfrm>
            <a:off x="792398" y="111419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이름 버튼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6B8EB-0D14-4C6E-8787-ABACD2CA78E9}"/>
              </a:ext>
            </a:extLst>
          </p:cNvPr>
          <p:cNvSpPr txBox="1"/>
          <p:nvPr/>
        </p:nvSpPr>
        <p:spPr>
          <a:xfrm>
            <a:off x="792398" y="2600491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이름 입력 </a:t>
            </a:r>
            <a:r>
              <a:rPr lang="en-US" altLang="ko-KR" dirty="0"/>
              <a:t>prompt</a:t>
            </a:r>
            <a:r>
              <a:rPr lang="ko-KR" altLang="en-US" dirty="0"/>
              <a:t>로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94131-4773-4B56-8B59-FDB10BACA457}"/>
              </a:ext>
            </a:extLst>
          </p:cNvPr>
          <p:cNvSpPr txBox="1"/>
          <p:nvPr/>
        </p:nvSpPr>
        <p:spPr>
          <a:xfrm>
            <a:off x="896942" y="4867131"/>
            <a:ext cx="676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이름 공백으로 제출시 </a:t>
            </a:r>
            <a:r>
              <a:rPr lang="en-US" altLang="ko-KR" dirty="0"/>
              <a:t>alert </a:t>
            </a:r>
            <a:r>
              <a:rPr lang="ko-KR" altLang="en-US" dirty="0"/>
              <a:t>후 </a:t>
            </a:r>
            <a:r>
              <a:rPr lang="en-US" altLang="ko-KR" dirty="0"/>
              <a:t>prompt </a:t>
            </a:r>
            <a:r>
              <a:rPr lang="ko-KR" altLang="en-US" dirty="0"/>
              <a:t>재실행 </a:t>
            </a:r>
            <a:r>
              <a:rPr lang="en-US" altLang="ko-KR" dirty="0"/>
              <a:t>(</a:t>
            </a:r>
            <a:r>
              <a:rPr lang="ko-KR" altLang="en-US" dirty="0"/>
              <a:t>취소 시에는 안 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35BE4E-5F34-40B9-9918-8B327B3F4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2" t="8108" r="8673" b="24728"/>
          <a:stretch/>
        </p:blipFill>
        <p:spPr>
          <a:xfrm>
            <a:off x="4915570" y="5315032"/>
            <a:ext cx="3013786" cy="1256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7E1938-97F6-4130-BAD5-5207C78C8F0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66881" y="5943193"/>
            <a:ext cx="448689" cy="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8813CB7-1D8F-4927-901B-D6AA7A582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538" y="1114191"/>
            <a:ext cx="3934797" cy="1560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FA34B-52EC-4242-8D3D-107D8BE96B46}"/>
              </a:ext>
            </a:extLst>
          </p:cNvPr>
          <p:cNvSpPr txBox="1"/>
          <p:nvPr/>
        </p:nvSpPr>
        <p:spPr>
          <a:xfrm>
            <a:off x="6422463" y="693061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이름 입력 후 확인 클릭 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AB05C7-0058-4ADF-8B84-870A90E6DCC6}"/>
              </a:ext>
            </a:extLst>
          </p:cNvPr>
          <p:cNvSpPr txBox="1"/>
          <p:nvPr/>
        </p:nvSpPr>
        <p:spPr>
          <a:xfrm>
            <a:off x="6422463" y="268869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환영인사 출력</a:t>
            </a:r>
          </a:p>
        </p:txBody>
      </p:sp>
    </p:spTree>
    <p:extLst>
      <p:ext uri="{BB962C8B-B14F-4D97-AF65-F5344CB8AC3E}">
        <p14:creationId xmlns:p14="http://schemas.microsoft.com/office/powerpoint/2010/main" val="31027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BD881F6D-E025-4EC2-9377-42E5CD7D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1-1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9DC6C-11E2-42DF-B9F4-7B946CC6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86" y="1723282"/>
            <a:ext cx="3126569" cy="48475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08EB1C-1142-4556-8494-A88176AE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21" y="4949112"/>
            <a:ext cx="447675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05781-BAB5-41F3-9ACD-A299E7E5D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20" y="3233835"/>
            <a:ext cx="2698525" cy="1114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CEC7EA-F277-4FF0-8F8B-7A0F50108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986" y="373585"/>
            <a:ext cx="3126569" cy="1252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3AC8C2-2651-4C16-A76E-5D758FE5F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181" y="3233835"/>
            <a:ext cx="2603338" cy="1052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ADD498-F838-42F1-B601-D9E40B13B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20" y="1626354"/>
            <a:ext cx="3224706" cy="1038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5BE43-C2D6-4119-BFDB-D2A947E61D9B}"/>
              </a:ext>
            </a:extLst>
          </p:cNvPr>
          <p:cNvSpPr txBox="1"/>
          <p:nvPr/>
        </p:nvSpPr>
        <p:spPr>
          <a:xfrm>
            <a:off x="792398" y="111419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숫자버튼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226D0-9572-4F3C-B7C3-E94D1E20EEF3}"/>
              </a:ext>
            </a:extLst>
          </p:cNvPr>
          <p:cNvSpPr txBox="1"/>
          <p:nvPr/>
        </p:nvSpPr>
        <p:spPr>
          <a:xfrm>
            <a:off x="737020" y="2718023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범위를 벗어나는 숫자나 공백 제출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ACF92-CE69-49C2-8025-D689003C75C0}"/>
              </a:ext>
            </a:extLst>
          </p:cNvPr>
          <p:cNvSpPr txBox="1"/>
          <p:nvPr/>
        </p:nvSpPr>
        <p:spPr>
          <a:xfrm>
            <a:off x="691179" y="446507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alert </a:t>
            </a:r>
            <a:r>
              <a:rPr lang="ko-KR" altLang="en-US" dirty="0"/>
              <a:t>후 </a:t>
            </a:r>
            <a:r>
              <a:rPr lang="en-US" altLang="ko-KR" dirty="0"/>
              <a:t>prompt </a:t>
            </a:r>
            <a:r>
              <a:rPr lang="ko-KR" altLang="en-US" dirty="0"/>
              <a:t>재실행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071CE4-0DFF-44CE-A59F-C7186ADDBA35}"/>
              </a:ext>
            </a:extLst>
          </p:cNvPr>
          <p:cNvCxnSpPr/>
          <p:nvPr/>
        </p:nvCxnSpPr>
        <p:spPr>
          <a:xfrm>
            <a:off x="6784121" y="524277"/>
            <a:ext cx="0" cy="60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DED4A79B-3958-4BCA-BB16-954CC6DE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F7FA65-B16F-49D6-94DE-95EF4833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2" y="1504529"/>
            <a:ext cx="4367430" cy="36608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6C7773-CC81-4C4D-B6A4-5C13904F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46" y="1504529"/>
            <a:ext cx="2414708" cy="36608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8A78DF-EF3A-406F-96CB-944368EF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773" y="1505129"/>
            <a:ext cx="2160811" cy="36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9DF986-042D-43F3-ABE8-5ADB3712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53" y="726197"/>
            <a:ext cx="5524693" cy="552469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6B8789-AE5B-427A-984E-DC135FEE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00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5" y="1013983"/>
            <a:ext cx="4024091" cy="553774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74" y="967791"/>
            <a:ext cx="2628900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74" y="1775324"/>
            <a:ext cx="2846195" cy="912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74" y="2853581"/>
            <a:ext cx="2846195" cy="1696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399" y="1775324"/>
            <a:ext cx="3038198" cy="1264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874" y="4809629"/>
            <a:ext cx="3038198" cy="1336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597" y="3291742"/>
            <a:ext cx="304800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연결선 11"/>
          <p:cNvCxnSpPr/>
          <p:nvPr/>
        </p:nvCxnSpPr>
        <p:spPr>
          <a:xfrm>
            <a:off x="8342334" y="488515"/>
            <a:ext cx="0" cy="60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24400" y="488515"/>
            <a:ext cx="0" cy="601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0FE7FE-FF49-4F8F-BAED-2FFF14F1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3" y="1565918"/>
            <a:ext cx="5385484" cy="4209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6EFF43-2895-47AD-B641-77FC21DE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5" y="1535867"/>
            <a:ext cx="4627985" cy="42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1927A-04F3-4E97-B126-6232F2CA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69" y="4766983"/>
            <a:ext cx="8185662" cy="1129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A896D9-185A-4831-B7C9-A0C60A43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69" y="3069960"/>
            <a:ext cx="8330195" cy="1208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C9EDD-93ED-43B0-B739-E55B6BF3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69" y="1593086"/>
            <a:ext cx="8382751" cy="12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591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852</TotalTime>
  <Words>83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웹 기초 4강</vt:lpstr>
      <vt:lpstr>실습 1</vt:lpstr>
      <vt:lpstr>실습 1</vt:lpstr>
      <vt:lpstr>실습 1-1</vt:lpstr>
      <vt:lpstr>실습 2</vt:lpstr>
      <vt:lpstr>실습 2</vt:lpstr>
      <vt:lpstr>실습 3</vt:lpstr>
      <vt:lpstr>실습 4</vt:lpstr>
      <vt:lpstr>실습 4</vt:lpstr>
      <vt:lpstr>실습 5</vt:lpstr>
      <vt:lpstr>실습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 은비</cp:lastModifiedBy>
  <cp:revision>27</cp:revision>
  <dcterms:created xsi:type="dcterms:W3CDTF">2021-05-10T08:52:06Z</dcterms:created>
  <dcterms:modified xsi:type="dcterms:W3CDTF">2021-05-16T10:20:39Z</dcterms:modified>
</cp:coreProperties>
</file>