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55" autoAdjust="0"/>
  </p:normalViewPr>
  <p:slideViewPr>
    <p:cSldViewPr snapToGrid="0">
      <p:cViewPr varScale="1">
        <p:scale>
          <a:sx n="73" d="100"/>
          <a:sy n="7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7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>
                <a:latin typeface="+mj-ea"/>
                <a:ea typeface="+mj-ea"/>
              </a:rPr>
              <a:t>kopo08 </a:t>
            </a:r>
            <a:r>
              <a:rPr lang="ko-KR" altLang="en-US" b="1" dirty="0">
                <a:latin typeface="+mj-ea"/>
                <a:ea typeface="+mj-ea"/>
              </a:rPr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8" y="1142766"/>
            <a:ext cx="6858000" cy="5191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101" y="2345871"/>
            <a:ext cx="3616841" cy="17742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61" y="1114191"/>
            <a:ext cx="6203696" cy="53557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397" y="1966405"/>
            <a:ext cx="4245235" cy="18256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72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</a:t>
            </a:r>
            <a:r>
              <a:rPr lang="en-US" altLang="ko-KR" sz="3200" b="1" dirty="0" smtClean="0">
                <a:latin typeface="+mj-ea"/>
              </a:rPr>
              <a:t>3</a:t>
            </a:r>
            <a:r>
              <a:rPr lang="ko-KR" altLang="en-US" sz="3200" b="1" dirty="0" smtClean="0">
                <a:latin typeface="+mj-ea"/>
              </a:rPr>
              <a:t> 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788" y="1130429"/>
            <a:ext cx="3483945" cy="5101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7" y="1130429"/>
            <a:ext cx="6022249" cy="51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7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2" y="1114190"/>
            <a:ext cx="5998149" cy="5089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56" y="1114190"/>
            <a:ext cx="2645624" cy="5089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221" y="1114189"/>
            <a:ext cx="2818400" cy="3780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597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35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287528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1073</TotalTime>
  <Words>18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Corbel</vt:lpstr>
      <vt:lpstr>기본</vt:lpstr>
      <vt:lpstr>웹 기초 7강</vt:lpstr>
      <vt:lpstr>실습 1</vt:lpstr>
      <vt:lpstr>실습 2</vt:lpstr>
      <vt:lpstr>실습3 </vt:lpstr>
      <vt:lpstr>실습 4</vt:lpstr>
      <vt:lpstr>실습 5</vt:lpstr>
      <vt:lpstr>실습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김은비</cp:lastModifiedBy>
  <cp:revision>44</cp:revision>
  <dcterms:created xsi:type="dcterms:W3CDTF">2021-05-10T08:52:06Z</dcterms:created>
  <dcterms:modified xsi:type="dcterms:W3CDTF">2021-05-21T00:43:31Z</dcterms:modified>
</cp:coreProperties>
</file>