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302" r:id="rId2"/>
    <p:sldId id="298" r:id="rId3"/>
    <p:sldId id="304" r:id="rId4"/>
    <p:sldId id="303" r:id="rId5"/>
    <p:sldId id="287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FFC9"/>
    <a:srgbClr val="FFFFFF"/>
    <a:srgbClr val="B9A3E5"/>
    <a:srgbClr val="006600"/>
    <a:srgbClr val="CDCDFF"/>
    <a:srgbClr val="B3B3FF"/>
    <a:srgbClr val="008080"/>
    <a:srgbClr val="B591F7"/>
    <a:srgbClr val="FB5588"/>
    <a:srgbClr val="F5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73733" autoAdjust="0"/>
  </p:normalViewPr>
  <p:slideViewPr>
    <p:cSldViewPr snapToGrid="0">
      <p:cViewPr varScale="1">
        <p:scale>
          <a:sx n="86" d="100"/>
          <a:sy n="86" d="100"/>
        </p:scale>
        <p:origin x="24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FFDA5-A96C-44EE-B153-428039A8C807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0A706-D37F-47F5-B4CF-F92206A31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9D14-8C31-4949-895B-4D7DC6F5FD2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02F52-44D6-4FA4-915D-30F258A1E2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67091" y="87364"/>
            <a:ext cx="8592983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Product Defect Analyze System – Q Bank Activities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4" y="3458774"/>
            <a:ext cx="8735805" cy="33196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796" y="890360"/>
            <a:ext cx="4444104" cy="2166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890360"/>
            <a:ext cx="4432228" cy="2166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30200" y="597825"/>
            <a:ext cx="2070100" cy="40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1) Daily PPM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91000" y="571796"/>
            <a:ext cx="2997200" cy="40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chemeClr val="tx1"/>
                </a:solidFill>
              </a:rPr>
              <a:t>2</a:t>
            </a:r>
            <a:r>
              <a:rPr lang="en-US" sz="1500" smtClean="0">
                <a:solidFill>
                  <a:schemeClr val="tx1"/>
                </a:solidFill>
              </a:rPr>
              <a:t>) Q-Bank Activities Progress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609188" y="3144842"/>
            <a:ext cx="2997200" cy="40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3) Daily Defect Qty</a:t>
            </a:r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8"/>
          <p:cNvSpPr>
            <a:spLocks noChangeArrowheads="1"/>
          </p:cNvSpPr>
          <p:nvPr/>
        </p:nvSpPr>
        <p:spPr bwMode="auto">
          <a:xfrm>
            <a:off x="1796562" y="1004838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As - Is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VI </a:t>
            </a:r>
            <a:r>
              <a:rPr lang="en-US" sz="2000" b="1">
                <a:solidFill>
                  <a:schemeClr val="tx1"/>
                </a:solidFill>
              </a:rPr>
              <a:t>Material Price Comparison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95" y="1145565"/>
            <a:ext cx="4320059" cy="26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436" y="3959191"/>
            <a:ext cx="4219576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1290"/>
            <a:ext cx="3688138" cy="254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9" y="3864582"/>
            <a:ext cx="3921137" cy="27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88"/>
          <p:cNvSpPr>
            <a:spLocks noChangeArrowheads="1"/>
          </p:cNvSpPr>
          <p:nvPr/>
        </p:nvSpPr>
        <p:spPr bwMode="auto">
          <a:xfrm>
            <a:off x="6737794" y="1004838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</a:t>
            </a:r>
            <a:r>
              <a:rPr kumimoji="0" lang="en-US" altLang="ko-KR" sz="1292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– Be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165300" y="3483965"/>
            <a:ext cx="472583" cy="293529"/>
          </a:xfrm>
          <a:prstGeom prst="rightArrow">
            <a:avLst/>
          </a:prstGeom>
          <a:solidFill>
            <a:srgbClr val="93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075058" y="1136617"/>
            <a:ext cx="3479620" cy="5164218"/>
            <a:chOff x="535023" y="762000"/>
            <a:chExt cx="3967010" cy="58968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023" y="762000"/>
              <a:ext cx="3967010" cy="402589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3" y="4995140"/>
              <a:ext cx="3900567" cy="1663701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49" y="1136618"/>
            <a:ext cx="3459498" cy="3134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50" y="4320587"/>
            <a:ext cx="2893424" cy="2161170"/>
          </a:xfrm>
          <a:prstGeom prst="rect">
            <a:avLst/>
          </a:prstGeom>
        </p:spPr>
      </p:pic>
      <p:sp>
        <p:nvSpPr>
          <p:cNvPr id="12" name="Rectangle 188"/>
          <p:cNvSpPr>
            <a:spLocks noChangeArrowheads="1"/>
          </p:cNvSpPr>
          <p:nvPr/>
        </p:nvSpPr>
        <p:spPr bwMode="auto">
          <a:xfrm>
            <a:off x="1796562" y="885092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As - Is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88"/>
          <p:cNvSpPr>
            <a:spLocks noChangeArrowheads="1"/>
          </p:cNvSpPr>
          <p:nvPr/>
        </p:nvSpPr>
        <p:spPr bwMode="auto">
          <a:xfrm>
            <a:off x="5950001" y="885092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- Be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091" y="92806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Automatic </a:t>
            </a:r>
            <a:r>
              <a:rPr lang="en-US" sz="2000" b="1" dirty="0">
                <a:solidFill>
                  <a:schemeClr val="tx1"/>
                </a:solidFill>
              </a:rPr>
              <a:t>GMES Line </a:t>
            </a:r>
            <a:r>
              <a:rPr lang="en-US" sz="2000" b="1">
                <a:solidFill>
                  <a:schemeClr val="tx1"/>
                </a:solidFill>
              </a:rPr>
              <a:t>Audit </a:t>
            </a:r>
            <a:r>
              <a:rPr lang="en-US" sz="2000" b="1" smtClean="0">
                <a:solidFill>
                  <a:schemeClr val="tx1"/>
                </a:solidFill>
              </a:rPr>
              <a:t>System </a:t>
            </a:r>
            <a:r>
              <a:rPr lang="en-US" sz="2000" b="1" smtClean="0">
                <a:solidFill>
                  <a:schemeClr val="tx1"/>
                </a:solidFill>
              </a:rPr>
              <a:t>– Front Loader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165300" y="3483965"/>
            <a:ext cx="472583" cy="293529"/>
          </a:xfrm>
          <a:prstGeom prst="rightArrow">
            <a:avLst/>
          </a:prstGeom>
          <a:solidFill>
            <a:srgbClr val="93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969890" y="1136764"/>
            <a:ext cx="3201095" cy="5342634"/>
            <a:chOff x="5330663" y="673100"/>
            <a:chExt cx="3308512" cy="606049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0663" y="673100"/>
              <a:ext cx="2939538" cy="26892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7338" y="3437081"/>
              <a:ext cx="3241837" cy="3296516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67091" y="92806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Automatic </a:t>
            </a:r>
            <a:r>
              <a:rPr lang="en-US" sz="2000" b="1" dirty="0">
                <a:solidFill>
                  <a:schemeClr val="tx1"/>
                </a:solidFill>
              </a:rPr>
              <a:t>GMES Line </a:t>
            </a:r>
            <a:r>
              <a:rPr lang="en-US" sz="2000" b="1">
                <a:solidFill>
                  <a:schemeClr val="tx1"/>
                </a:solidFill>
              </a:rPr>
              <a:t>Audit </a:t>
            </a:r>
            <a:r>
              <a:rPr lang="en-US" sz="2000" b="1" smtClean="0">
                <a:solidFill>
                  <a:schemeClr val="tx1"/>
                </a:solidFill>
              </a:rPr>
              <a:t>System </a:t>
            </a:r>
            <a:r>
              <a:rPr lang="en-US" sz="2000" b="1" smtClean="0">
                <a:solidFill>
                  <a:schemeClr val="tx1"/>
                </a:solidFill>
              </a:rPr>
              <a:t>– Top Loader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ectangle 188"/>
          <p:cNvSpPr>
            <a:spLocks noChangeArrowheads="1"/>
          </p:cNvSpPr>
          <p:nvPr/>
        </p:nvSpPr>
        <p:spPr bwMode="auto">
          <a:xfrm>
            <a:off x="1796562" y="885092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As - Is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Rectangle 188"/>
          <p:cNvSpPr>
            <a:spLocks noChangeArrowheads="1"/>
          </p:cNvSpPr>
          <p:nvPr/>
        </p:nvSpPr>
        <p:spPr bwMode="auto">
          <a:xfrm>
            <a:off x="5950001" y="885092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- Be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55" y="1083534"/>
            <a:ext cx="2742258" cy="25729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6" y="3682245"/>
            <a:ext cx="3401755" cy="2797153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4165300" y="3483965"/>
            <a:ext cx="472583" cy="293529"/>
          </a:xfrm>
          <a:prstGeom prst="rightArrow">
            <a:avLst/>
          </a:prstGeom>
          <a:solidFill>
            <a:srgbClr val="93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4670654" y="1347270"/>
            <a:ext cx="4255626" cy="5132128"/>
            <a:chOff x="113921" y="917195"/>
            <a:chExt cx="4610261" cy="55598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21" y="917195"/>
              <a:ext cx="3714750" cy="415963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321" y="5006974"/>
              <a:ext cx="3528062" cy="147002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4383" y="4055269"/>
              <a:ext cx="929799" cy="2043112"/>
            </a:xfrm>
            <a:prstGeom prst="rect">
              <a:avLst/>
            </a:prstGeom>
          </p:spPr>
        </p:pic>
      </p:grpSp>
      <p:sp>
        <p:nvSpPr>
          <p:cNvPr id="12" name="Rectangle 188"/>
          <p:cNvSpPr>
            <a:spLocks noChangeArrowheads="1"/>
          </p:cNvSpPr>
          <p:nvPr/>
        </p:nvSpPr>
        <p:spPr bwMode="auto">
          <a:xfrm>
            <a:off x="1578842" y="885092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As - Is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88"/>
          <p:cNvSpPr>
            <a:spLocks noChangeArrowheads="1"/>
          </p:cNvSpPr>
          <p:nvPr/>
        </p:nvSpPr>
        <p:spPr bwMode="auto">
          <a:xfrm>
            <a:off x="6135063" y="885092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- Be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72" y="1198334"/>
            <a:ext cx="3587625" cy="51321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7091" y="87364"/>
            <a:ext cx="6353299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Daily </a:t>
            </a:r>
            <a:r>
              <a:rPr lang="en-US" sz="2000" b="1">
                <a:solidFill>
                  <a:schemeClr val="tx1"/>
                </a:solidFill>
              </a:rPr>
              <a:t>SVC &amp; Sales Tracking Report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4198071" y="3267099"/>
            <a:ext cx="472583" cy="293529"/>
          </a:xfrm>
          <a:prstGeom prst="rightArrow">
            <a:avLst/>
          </a:prstGeom>
          <a:solidFill>
            <a:srgbClr val="93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534" y="1111544"/>
            <a:ext cx="3905250" cy="52996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6" y="1010950"/>
            <a:ext cx="3893373" cy="2044741"/>
          </a:xfrm>
          <a:prstGeom prst="rect">
            <a:avLst/>
          </a:prstGeom>
        </p:spPr>
      </p:pic>
      <p:sp>
        <p:nvSpPr>
          <p:cNvPr id="12" name="Rectangle 188"/>
          <p:cNvSpPr>
            <a:spLocks noChangeArrowheads="1"/>
          </p:cNvSpPr>
          <p:nvPr/>
        </p:nvSpPr>
        <p:spPr bwMode="auto">
          <a:xfrm>
            <a:off x="1796562" y="784498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As - Is</a:t>
            </a:r>
          </a:p>
        </p:txBody>
      </p:sp>
      <p:sp>
        <p:nvSpPr>
          <p:cNvPr id="13" name="Rectangle 188"/>
          <p:cNvSpPr>
            <a:spLocks noChangeArrowheads="1"/>
          </p:cNvSpPr>
          <p:nvPr/>
        </p:nvSpPr>
        <p:spPr bwMode="auto">
          <a:xfrm>
            <a:off x="6298343" y="801600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</a:t>
            </a:r>
            <a:r>
              <a:rPr kumimoji="0" lang="en-US" altLang="ko-KR" sz="1292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Be </a:t>
            </a:r>
            <a:r>
              <a:rPr kumimoji="0" lang="en-US" altLang="ko-KR" sz="1292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endParaRPr kumimoji="0" lang="en-US" altLang="ko-KR" sz="1292" u="sng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91" y="87364"/>
            <a:ext cx="7355201" cy="44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>
                <a:solidFill>
                  <a:schemeClr val="tx1"/>
                </a:solidFill>
              </a:rPr>
              <a:t>New </a:t>
            </a:r>
            <a:r>
              <a:rPr lang="en-US" sz="2000" b="1">
                <a:solidFill>
                  <a:schemeClr val="tx1"/>
                </a:solidFill>
              </a:rPr>
              <a:t>Model SVC &amp; FDR Overview Daily </a:t>
            </a:r>
            <a:r>
              <a:rPr lang="en-US" sz="2000" b="1" smtClean="0">
                <a:solidFill>
                  <a:schemeClr val="tx1"/>
                </a:solidFill>
              </a:rPr>
              <a:t>Report</a:t>
            </a:r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555158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70" y="3750464"/>
            <a:ext cx="4035375" cy="2949304"/>
          </a:xfrm>
          <a:prstGeom prst="rect">
            <a:avLst/>
          </a:prstGeom>
        </p:spPr>
      </p:pic>
      <p:sp>
        <p:nvSpPr>
          <p:cNvPr id="16" name="Rectangle 188"/>
          <p:cNvSpPr>
            <a:spLocks noChangeArrowheads="1"/>
          </p:cNvSpPr>
          <p:nvPr/>
        </p:nvSpPr>
        <p:spPr bwMode="auto">
          <a:xfrm>
            <a:off x="1872762" y="3463754"/>
            <a:ext cx="940777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881" tIns="16881" rIns="16881" bIns="16881">
            <a:spAutoFit/>
          </a:bodyPr>
          <a:lstStyle>
            <a:lvl1pPr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defTabSz="762000" eaLnBrk="0" hangingPunct="0"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3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106341" indent="-106341" algn="ctr">
              <a:lnSpc>
                <a:spcPts val="1477"/>
              </a:lnSpc>
              <a:spcBef>
                <a:spcPts val="277"/>
              </a:spcBef>
            </a:pP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</a:t>
            </a:r>
            <a:r>
              <a:rPr kumimoji="0" lang="en-US" altLang="ko-KR" sz="1292" u="sng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kumimoji="0" lang="en-US" altLang="ko-KR" sz="1292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Be 2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440345" y="2137759"/>
            <a:ext cx="472583" cy="293529"/>
          </a:xfrm>
          <a:prstGeom prst="rightArrow">
            <a:avLst/>
          </a:prstGeom>
          <a:solidFill>
            <a:srgbClr val="93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flipH="1">
            <a:off x="4424659" y="4625735"/>
            <a:ext cx="472583" cy="293529"/>
          </a:xfrm>
          <a:prstGeom prst="rightArrow">
            <a:avLst/>
          </a:prstGeom>
          <a:solidFill>
            <a:srgbClr val="93FF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3348</TotalTime>
  <Words>91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LG스마트체 Regular</vt:lpstr>
      <vt:lpstr>맑은 고딕</vt:lpstr>
      <vt:lpstr>Arial</vt:lpstr>
      <vt:lpstr>Arial Narrow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Eunbi Yoon/LGEUS TN R&amp;D Team(eunbi1.yoon@lge.com)</dc:creator>
  <cp:lastModifiedBy>Eunbi Yoon/LGEUS TN R&amp;D Team(eunbi1.yoon@lge.com)</cp:lastModifiedBy>
  <cp:revision>157</cp:revision>
  <dcterms:created xsi:type="dcterms:W3CDTF">2021-12-30T14:30:50Z</dcterms:created>
  <dcterms:modified xsi:type="dcterms:W3CDTF">2022-12-12T21:19:52Z</dcterms:modified>
</cp:coreProperties>
</file>