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5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d4d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11dcbc3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11dcbc39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d11dcbc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1dcbc3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1dcbc39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73E61A8-C86B-4B79-8488-C4E2510DCEE1}"/>
              </a:ext>
            </a:extLst>
          </p:cNvPr>
          <p:cNvSpPr/>
          <p:nvPr/>
        </p:nvSpPr>
        <p:spPr>
          <a:xfrm>
            <a:off x="2608545" y="2224153"/>
            <a:ext cx="3926910" cy="6951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en-US" altLang="ko-KR" sz="3000" b="1" dirty="0"/>
              <a:t>Linear Regression</a:t>
            </a:r>
            <a:endParaRPr lang="en-US" altLang="ko-KR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3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300" b="1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Google Shape;244;p4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lang="en" sz="1400" b="1" i="1"/>
              <a:t>sess.run (op, feed_dict={x: x_data}) </a:t>
            </a:r>
            <a:endParaRPr sz="14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5" name="Google Shape;245;p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lang="en" sz="1400" b="1"/>
              <a:t> 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46" name="Google Shape;246;p45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Google Shape;2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3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1286682" y="453851"/>
            <a:ext cx="6355866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+mn-ea"/>
                <a:ea typeface="+mn-ea"/>
                <a:sym typeface="Gill Sans"/>
              </a:rPr>
              <a:t>Hypothesis and cost function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8615" y="233925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206" y="323855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Google Shape;165;p36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lang="en" sz="1400" b="1" i="1"/>
              <a:t>sess.run (op, feed_dict={x: x_data}) </a:t>
            </a:r>
            <a:endParaRPr sz="14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166;p3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lang="en" sz="1400" b="1"/>
              <a:t> 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Google Shape;1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73" y="53925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548370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11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10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9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1046</Words>
  <Application>Microsoft Office PowerPoint</Application>
  <PresentationFormat>화면 슬라이드 쇼(16:9)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Gill Sans</vt:lpstr>
      <vt:lpstr>Helvetica Neue</vt:lpstr>
      <vt:lpstr>Noto Sans Symbols</vt:lpstr>
      <vt:lpstr>맑은 고딕</vt:lpstr>
      <vt:lpstr>Arial</vt:lpstr>
      <vt:lpstr>Calibri</vt:lpstr>
      <vt:lpstr>Consolas</vt:lpstr>
      <vt:lpstr>Simple Light</vt:lpstr>
      <vt:lpstr>White</vt:lpstr>
      <vt:lpstr>PowerPoint 프레젠테이션</vt:lpstr>
      <vt:lpstr>Hypothesis and cost function</vt:lpstr>
      <vt:lpstr>TensorFlow Mechanics </vt:lpstr>
      <vt:lpstr>Build graph using TF operations</vt:lpstr>
      <vt:lpstr>Build graph using TF operations</vt:lpstr>
      <vt:lpstr>Run/update graph and get results</vt:lpstr>
      <vt:lpstr>PowerPoint 프레젠테이션</vt:lpstr>
      <vt:lpstr>Placeholders </vt:lpstr>
      <vt:lpstr>Placeholders </vt:lpstr>
      <vt:lpstr>PowerPoint 프레젠테이션</vt:lpstr>
      <vt:lpstr>PowerPoint 프레젠테이션</vt:lpstr>
      <vt:lpstr>TensorFlow Mechanics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taewon jung</dc:creator>
  <cp:lastModifiedBy>tmd</cp:lastModifiedBy>
  <cp:revision>2</cp:revision>
  <dcterms:modified xsi:type="dcterms:W3CDTF">2020-09-14T15:26:37Z</dcterms:modified>
</cp:coreProperties>
</file>