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0" r:id="rId2"/>
    <p:sldMasterId id="2147483746" r:id="rId3"/>
  </p:sldMasterIdLst>
  <p:notesMasterIdLst>
    <p:notesMasterId r:id="rId75"/>
  </p:notesMasterIdLst>
  <p:handoutMasterIdLst>
    <p:handoutMasterId r:id="rId76"/>
  </p:handoutMasterIdLst>
  <p:sldIdLst>
    <p:sldId id="334" r:id="rId4"/>
    <p:sldId id="362" r:id="rId5"/>
    <p:sldId id="364" r:id="rId6"/>
    <p:sldId id="367" r:id="rId7"/>
    <p:sldId id="368" r:id="rId8"/>
    <p:sldId id="370" r:id="rId9"/>
    <p:sldId id="436" r:id="rId10"/>
    <p:sldId id="363" r:id="rId11"/>
    <p:sldId id="435" r:id="rId12"/>
    <p:sldId id="365" r:id="rId13"/>
    <p:sldId id="440" r:id="rId14"/>
    <p:sldId id="441" r:id="rId15"/>
    <p:sldId id="442" r:id="rId16"/>
    <p:sldId id="447" r:id="rId17"/>
    <p:sldId id="375" r:id="rId18"/>
    <p:sldId id="443" r:id="rId19"/>
    <p:sldId id="444" r:id="rId20"/>
    <p:sldId id="445" r:id="rId21"/>
    <p:sldId id="446" r:id="rId22"/>
    <p:sldId id="376" r:id="rId23"/>
    <p:sldId id="448" r:id="rId24"/>
    <p:sldId id="449" r:id="rId25"/>
    <p:sldId id="450" r:id="rId26"/>
    <p:sldId id="451" r:id="rId27"/>
    <p:sldId id="377" r:id="rId28"/>
    <p:sldId id="486" r:id="rId29"/>
    <p:sldId id="452" r:id="rId30"/>
    <p:sldId id="378" r:id="rId31"/>
    <p:sldId id="453" r:id="rId32"/>
    <p:sldId id="454" r:id="rId33"/>
    <p:sldId id="455" r:id="rId34"/>
    <p:sldId id="456" r:id="rId35"/>
    <p:sldId id="379" r:id="rId36"/>
    <p:sldId id="457" r:id="rId37"/>
    <p:sldId id="458" r:id="rId38"/>
    <p:sldId id="459" r:id="rId39"/>
    <p:sldId id="460" r:id="rId40"/>
    <p:sldId id="461" r:id="rId41"/>
    <p:sldId id="387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87" r:id="rId50"/>
    <p:sldId id="469" r:id="rId51"/>
    <p:sldId id="381" r:id="rId52"/>
    <p:sldId id="470" r:id="rId53"/>
    <p:sldId id="471" r:id="rId54"/>
    <p:sldId id="472" r:id="rId55"/>
    <p:sldId id="473" r:id="rId56"/>
    <p:sldId id="382" r:id="rId57"/>
    <p:sldId id="474" r:id="rId58"/>
    <p:sldId id="475" r:id="rId59"/>
    <p:sldId id="476" r:id="rId60"/>
    <p:sldId id="383" r:id="rId61"/>
    <p:sldId id="477" r:id="rId62"/>
    <p:sldId id="478" r:id="rId63"/>
    <p:sldId id="479" r:id="rId64"/>
    <p:sldId id="384" r:id="rId65"/>
    <p:sldId id="480" r:id="rId66"/>
    <p:sldId id="481" r:id="rId67"/>
    <p:sldId id="488" r:id="rId68"/>
    <p:sldId id="482" r:id="rId69"/>
    <p:sldId id="385" r:id="rId70"/>
    <p:sldId id="483" r:id="rId71"/>
    <p:sldId id="484" r:id="rId72"/>
    <p:sldId id="485" r:id="rId73"/>
    <p:sldId id="500" r:id="rId7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9002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8005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47008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96011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450140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940168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430196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920225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80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706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1"/>
        <p:guide pos="2880"/>
      </p:guideLst>
    </p:cSldViewPr>
  </p:slideViewPr>
  <p:outlineViewPr>
    <p:cViewPr>
      <p:scale>
        <a:sx n="66" d="100"/>
        <a:sy n="66" d="100"/>
      </p:scale>
      <p:origin x="0" y="-67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E87E189-6C5B-407A-8C9C-037652DF4375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4EAE81-9DBC-4710-9D8E-CF567DE0E9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5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7:37:37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9560 12365,'18'0,"0"0,-1 0,1 17,17-17,18 0,0 18,17 0,-17-1,18-17,-18 18,17-18,-17 0,0 0,-17 18,-1-18,0 0,-17 0,17 17,-17-17,-1 0,19 0,-19 0,1 0,17 0,0 0,18 0,-17 18,-1-18,18 0,-18 0,18 0,0 0,0 0,17 0,-34 0,-1 0,0 0,18 0,-18 0,1 0,-1 0,-17 0,17 0,0 0,0 0,1 0,-1 0,0 0,18 0,0 0,18 0,-1 0,36 0,-35 0,-1 0,-17 0,-18 0,1 0,-1 0,-17 0,-1 0,1 0,35 0,-18 0,0 0,1 0,16 0,1 0,-35 0,17 0,1 0,-1 0,-17 0,17 0,0 0,0 0,-17 0,17 0,1 0,-1 0,0 0,18 0,-18 0,1 0,-19 0,1 0,35 0,-18 0,0 0,-17 0,17-18,1 18,-1-17,-18 17,1 0,17 0,-35-18,36 18,-19 0,19 0,-1 0,0 0,0 0,1 0,-1 0,-17-18,17 18,0 0,-17 0,-1 0,19 0,-1 0,36 0,34 0,19 0,-18-17,0-1,-18 18,18 0,-36 0,-17-18,0 18,0-17,-18 17,18 0,0 0,17 0,1 0,-18 0,0 0,0 0,0 0,0 0,-18 0,18-18,0 18,-18-17,0-1,1 18,-1-18,-17 1,-1 17,18-18,-17 18,0-18,17 1,-17 17,-1 0,1 0,0 0,17 0,18 0,0 0,17 17,-17-17,18 0,-1 0,1 0,-18 0,0 0,-36 0,1 0,0 0,-1 0,1 0,-1 0,1-17,0 17,-1-18,1 18,17-18,-17 1,17 17,0 0,18 0,0 0,0 0,-17 0,16 0,1 0,-35 0,17 0,-17 0,0 0,-1 0,1 0,-1 0,1 0,0 0,-1 0,-17 17,36-17,-19 18,1 0,0-18,-1 0,18 17,-17-17,0 18,-1-18,1 0,0 0,-1 0,1 0,0 0,-1 0,1 0,-1 0,19 0,-19 0,1 0,0 0,17 0,0 0,-17 0,0 0,-1 0,1 0,-1 0,1 0,17 0,-17 0,0 0,-1 0,1 0,0 0,-1 0,1 0,-1 0,1 0,0 0,-1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3:39:58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18486 12524,'0'0,"-18"0,0 0,-17 17,0-17,-36 0,-17 0,-35 18,-54 17,18-17,-52-18,-1 35,-35-35,-70 18,-19-18,1 0,-106 0,0-18,-158-35,17 0,-18 18,18-18,123-35,89 35,158 18,18-36,71-17,-19 17,37 1,-1-18,18 17,-18-17,-35 17,35 1,0-1,0-17,36-18,-1 18,18-18,-17 0,-1 18,0 18,19-1,-1 36,35-18,18-35,0-1,18-34,-1 17,54-17,-36 17,53-18,-35 18,18 1,35-1,-18-18,18 36,17 0,36 17,35 19,35-1,89 0,105-53,36 18,52-1,-52 1,-36 18,-70 17,-36 35,-17 0,-53 18,53 0,35 0,88 53,-17 18,53 17,52 0,54 36,-89-18,-53 0,-35-1,-52-34,-1 17,-88 18,-18-36,-17 1,-18-36,-53 18,17 18,-16-54,-1 19,0 17,-18-36,54 19,-54-19,18 1,-17-1,17-17,18 18,-18-18,0 18,18-1,-36 1,-35 0,0 17,-35-17,0 17,18 0,-36-35,-17 35,-1-35,-17 18,18 0,0 17,-18 18,35 0,-17-18,17 0,-18 1,19-19,-19 36,1 0,-18-18,0 18,0-17,-18 16,1 19,-54 17,18 18,-17 0,-18 17,-36 18,18 18,-17-18,17-35,-18 18,19-36,-1 18,0-36,18-17,-18 0,0 0,0 18,0-19,-17-16,0 34,17-34,0-1,0 0,35 0,-34-17,34-18,-17 35,0-17,-18 17,-35-17,17 17,-17-17,-35-1,-18 1,35 0,18-18,0 17,17-17,1 0,-18 0,17 0,-35 0,1 0,-1 0,0 0,0-17,18-1,18-17,-1 0,19 17,52 0,-36-17,37 17,34 1,-17 17,17 0,0 0,1-18,-1 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3:36:27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9860,'18'0,"-1"0,1 0,17 18,18-18,-18 0,36 0,0 0,-36 0,35 0,-17 0,0 0,18 17,-18-17,0 0,-18 0,18 18,-18-18,18 0,0 18,17-18,19 0,16 0,19 0,-18 0,0 0,-36 17,1-17,-36 0,18 0,-18 0,0 18,18-18,0 0,18 18,-1-18,19 0,34 0,-52 0,-1 0,1 17,-18-17,0 0,-1 18,1-18,18 0,0 0,-1 0,1 0,-1 0,-17 0,0 0,-18 0,1 0,-1 18,0-18,0 17,-17-17,35 0,18 0,-19 0,19 0,-18 0,17 0,1 0,17 0,0 18,1-1,-1-17,-35 0,17 0,1 0,-18 0,17 0,-17 0,18 0,-1 0,36 0,-35 0,17 0,-18 0,1 0,35 18,17-18,-52 0,52 0,-34 0,34 0,-35 0,18 0,-18 0,18 0,-35 18,17-18,-18 0,36 0,-35 0,17 0,0 0,-17 0,-1 0,-17 0,18 0,-1 0,1 0,17 0,18 0,17 0,-17 0,0 0,-18 0,-17 0,52 0,-52 0,-1 0,1 0,35 0,-18 0,53 0,-18 0,1 0,-36 0,18 0,-35 0,-1 0,1 0,35 0,-18 0,18 0,-1 0,1-36,18 36,-54-17,36-1,-18 18,18-17,-35 17,34-18,-16 18,34-18,-35 18,36-17,-18-1,-18 18,0-18,-17 1,-1-1,54 0,-19 18,-34-17,17 17,0-18,-35 18,18-18,-1 18,1-17,17-1,-35 1,0 17,0 0,-18-18,18 18,-18-18,18 1,0 17,0-18,-35 18,17-18,36 18,-18 0,17 0,1 0,-18-17,-18 17,35 0,-34 0,17 0,-18 0,0 0,0 0,-17 0,17 0,-17 0,0 0,-1 0,1 0,0 0,-1 17,18-17,1 18,-19-18,36 0,0 18,-18-18,1 0,-19 17,1-17,17 0,1 18,-19-18,36 0,-18 0,-17 0,17 0,-17 0,0 0,17 0,0 0,0 0,18 0,0 0,0 0,18 0,-18 0,-18 0,0 0,18 0,0 0,0 0,18 0,-1 0,-35 0,18-18,0 18,0-17,-18 17,18 0,0 0,-18-18,18 18,0 0,0 0,0 0,18 18,-18-1,70-17,1 0,-19 0,37 0,-19 0,18 0,-53 0,18 0,-18 0,18 0,53 53,123 35,-70-52,-53-1,-18 0,-18 18,-17-18,0 18,-53-17,35 17,-53-36,-17-17,-1 18,1-18,-18-18,18 1,-1-1,19 0,-19 18,1-35,-18 17,18 1,-18-1,17 0,-17 1,18 17,-18-18,18 18,-18-17,17-1,1 18,-1-18,1 18,17 0,1 0,-1 0,0 0,-17 0,-1 0,19 0,-19 0,19 0,-19 0,19 0,-19 0,1 0</inkml:trace>
  <inkml:trace contextRef="#ctx0" brushRef="#br0" timeOffset="11320.2025">1623 13988,'0'17,"17"-17,1 0,0 0,-1 0,19 0,-19-17,19-1,-1 0,0 1,0-1,1 18,-1 0,0-18,18 18,0 0,-35-17,-1 17,19 0,-19 0,18 0,-17 0,0 17,35 1,0 0,0-18,-18 17,18 1,-36 0,19-18,17 17,-18 1,0-18,-17 18,35 17,-18-35,0 17,1 19,16-36,-16 17,-1 1,18 0,-18-1,18 1,-18 0,1-18,17 0,-1 0,19 0,0 0,-1 0,18 0,-17 0,17-18,0-17,-17 17,-18 0,35-17,-17 17,-19 1,1-1,0 18,0-17,-18 17,1 0,-1 0,18 0,-18 0,0 0,18 0,18 0,-18 0,17 35,-17-18,18-17,17 36,-17-1,17 0,-35 1,35-19,-17 1,-19 0,19-1,0 1,-36-1,18 1,-18 0,18-18,0 17,17-17,1 0,52 0,-17 0,-18 0,36-17,-18-1,17-17,1 0,17 17,0-17,0 17,-17 0,17 1,-18 17,1-18,-36 18,0 0,-17 0,-1 0,1 0,-18 35,35-17,-53-18,18 35,0-17,0-18,0 35,0-17,-18-18,18 35,-18-17,0-1,18-17,-17 18,-19 0,18-18,18 0,-17 0,17 0,-1 0,1-18,18 0,-18 1,35-1,-17 0,-1 1,36-1,17 1,-34 17,16-18,-34 18,35 0,-53 0,17-18,1 1,-18 17,35 0,-17 0,-1 0,1 0,-18 0,0 0,-18 0,0 0,-17 0,-1 0,19 0,-19 0,19 0,-1 0,0 0,18 0,0 0,17 0,-17 0,18 0,-18 0,0 0,0-36,0 19,0 17,17-18,36 0,0-17,-18 35,-17-18,34 18,-34 0,-18 0,0 0,-18 0,0 0,1 0,-1 0,-18 0,19 0,-1 0,0 0,-17 0,17 0,-17 0,17 0,-17 0,17 0,-17 0,-1-17,1-1,17 18,-17 0,35-17,-36 17,1 0,17 0,1 0,17 0,-18 0,-17 0,17 17,0-17,18 0,-18 18,1-18,-1 0,0 0,0 0,18 0,-17 0,16 0,1 0,-35 0,17 0,1 0,-19 0,18 0,-17 0,0 0,-1 0,1 0,0-18,-1 18,1 0,0 0,-1 0,1 0,0 0,-1 0,1 0,-1 0,1-17,17-1,-17 0,0 18,-1 0,1 0,0 0,17 0,-18 0,1 18,0 0,17-18,-17 35,-1-18,1 1,0-18,-1 0,1 0,0 0,-1 0,1 0,17 0,-35-18,18 18,-18-17,17 17,1 0,-18-18</inkml:trace>
  <inkml:trace contextRef="#ctx0" brushRef="#br0" timeOffset="21032.1997">3334 10248,'-36'0,"1"0,18 0,-1 0,-17 0,17 0,-35-17,18 17,0-18,-1 18,19-18,-1 1,-17 17,17 0,0-18,1 18,-1-18,1 18,17-17,-36 17,19 0,-1-18,0 0,1 18,-1-17,0 17,1 0,17-18,-36 18,19-17,-1 17,1-18,17 0,-18 1,0-19,1 1,-1 17,0 1,1-19,-1 19,18-1,-18 1,18-1,-17 0,17-17,0 0,-18 17,18-17,0 17,-17 1,17-1,0-17,0-1,0 19,0-1,0 0,0 1,-18 17,18-18,0 1,0-1,0 0,0 1,0-1,0 0,0-17,0 0,0 17,0 1,0-1,0 0,0 1,0-1,0 0,0 1,0-1,0 0,0 1,0-1,18 0,-1 18,-17-17,18-1,-1 1,-17-1,18 18,0-18,-1 1,1 17,0-18,-1 0,19 18,-19 0,18-17,1-1,17 0,0 18,0 0,-1 0,1 0,0 0,0 0,-35 0,52 0,1 0,17 0,18 0,-18 0,18-17,-18 17,-17 0,17 0,-35 0,0 35,-18-17,0-18,1 17,-1-17,0 0,-17 0,35 18,0-18,0 0,-1 0,1 0,0 0,-35 0,0 0,-1 0,1 0,-1 0,1-18,0 18,-1-17,1 17,17 0,-17 0,0 0,-1 0,19 0,-19 0,1 0,-1 0,1-18,-18 36,0-1,0 1,0 0,0-1,-18 19,18-19,0 18,-17 1,17-1,0 0,0 1,0-1,0-17,-18 17,18-18,-17 1,17 17,-18-35,0 36,18-19,0 19,0-19,-17 1,17-1,-18 19,0-36,18 17,0 1,-17 0,17 17,-18 0,18-17,0 17,-18 0,18 1,-17-19,17 19,0-1,0-18,0 1,0 0,0-1,0 1,0 0,0-1,0 1,-18-18,-17 0,17 0,-35 0,-17 0,-54 0,-34 0,16 18,-52-1,36-17,-19 0,-1058-17,1130 17,-19-18,1 18,52-18,18 18,0 0,18 0,17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3:39:35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8361 5098,'0'53,"0"-1,17 1,-17 0,18 0,-18 0,0 18,0 35,0 17,0 18,18 0,-18-17,0-18,0 17,0 0,0-34,0 17,0-1,0 1,-18 18,0-1,1-35,-1 18,1-35,17-18,0-18,0 0,0-17,0-1,0 1</inkml:trace>
  <inkml:trace contextRef="#ctx0" brushRef="#br0" timeOffset="719.4168">8061 7056,'18'35,"17"71,0-36,-17-17,17 35,-17-35,-1 0,19 18,-19-18,1 0,0-1,-1-16,-17-1,18-17,-18-1,0 1,17-18,1-18,53-35,-54 0,36 1,-18-19,18 36,0-18,18 18,-18-18,17 0,1 17,-1-17,1 18,-36 18,1-19,-19 36,19-17,-36-1,17 18</inkml:trace>
  <inkml:trace contextRef="#ctx0" brushRef="#br0" timeOffset="9431.7843">18080 4886,'0'0,"0"53,0 35,-18 0,18 53,0 1,-17 16,17 54,-18 0,-17-1,17 54,18-53,-18-1,1-17,-1-35,18-71,0 18,0-35,0-19,0-34,0 17</inkml:trace>
  <inkml:trace contextRef="#ctx0" brushRef="#br0" timeOffset="10151.9572">17233 6985,'0'0,"18"18,-18 17,35 0,-17 18,-1 35,19-35,-19 18,36 17,-35-17,17-1,-17-35,-1 1,1-1,0-35,-18 18,17-18,19-53,17-18,17 1,36-1,0 0,0 18,-1 18,-16 0,16 0,-16-1,-36 19,-1-19,-16 19,-1-1,-17 1,-1-1,1 0,0 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5:12:54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8608 10654,'0'-18,"17"18,1-17,17-1,-17 0,35 1,-35-1,-1 0,1 18,-1-17,1 17,17 0,-17-18,0 1,-1 17,1 0,0 0,-1 0,1 0,-1 0,19 0,-19 0,19 0,-19 0,19 0,-1 0,-17 0,34 0,1 0,18 0,-1 17,1 1,0 17,-19-35,1 18,-17-1,-1 1,-17-18,-1 0,1 18,-1-1,1-17,0 0,-1 0,19 0,-1 0,0 0,-17 18,0-18,17 18,0-18,0 0,36 0,17 0,36 0,-1 0,18 0,-17 0,-19 0,1 0,-35-18,35 18,-53-18,17 18,-35-17,1-1,17 18,0 0,17-18,-35 1,18-1,0 18,0 0,0 0,0 0,0 0,-18 0,18 0,18 0,-18 0,-1 0,1 0,-17 0,17 0,-36 0,18 0,-17 0,0 0,-1 0,19 0,-19 0,19 18,-19-1,19 19,-1-36,0 0,-17 0,17 17,0-17,-17 18,0-18,17 0,-18 0,19 0,-1 0,-17 0,17 0,0 0,1 0,-19-18,18 18,-17-17,0 17,17-18,-17 0,17 1,0-1,18-17,-18 17,-17 1,17-1,-17 18,0 0,17 0,-18 0,1-18,17 1,1 17,-19 0,1-18,0 18,-1-18,1 18,-1 0,1 0,0 0,17 0,-17 0,17 0,-17 0,87 0,19 18,-18 0,0-1,17 19,-17-19,-36 18,19-17,-54 0,-17-18,-1 0,1 0,-18 17,17-17,1 0,0 0,-1 0,1 0,0 0,17 0,-17 0,-1 0,1 0,-1 0,1 0,0 0,52 0,1 0,-18 0,-18 0,18 0,-35 0,-1 0,1 0,0 0,-18-17,17 17,1-18,17 0,-17-17,-1 18,1 17,17-36,-17 36,0-17,-1 17,1 0,70 0,0 0,18 0,18 0,-36 0,-18 17,-17-17,0 0,-35 0,-1 0,1 18,0 0,-1-1,1-17,0 0,-1 0,1 0,0 0,34 0,19 35,0 1,17-36,-18 17,-17-17,-17 0,-1 0,0 0,0 0,-17-17,-18-1,18 0,-18 1,17-1,-17 1,18-1,0 18,-18-18,17 18,1 0,17-17,-17 17,-1 0,1 0,17 0,18 0,-18 0,1 17,-19-17,19 18,-19 0,19-1,-19-17,-17 18,18-18,-1 0,1 0,0 0,-1 0,1 0,0 0,-1 0,19 0,-1 17,35-17,-17 0,0 0,-17 18,-1-18,-18 0,1 0,-18-18,35 1,-17-1,17 18,18-17,18 17,-18 0,-36-18,1 18,0 0,-1 0,1 0,0 0,-1 0,18 0,-17 18,0-1,17 36,0-18,1-17,-36 0,35 17,18 0,-36-17,1-18,0 0,-18-18,17 1,-17-1,18 0,0 1,17-1,18 0,-36 1,19 17,-19 0,1-18,0 18,-1 0,1 0,0 0,34 18,-34-18,17 0,1 17,17-17,-18 0,-18 18,1-18,17 18,1-1,-19-17,1 0,0 0,-1 0,1 0,0 18,17-18,-35 18,17-1,1-17,0 0,-18 18</inkml:trace>
  <inkml:trace contextRef="#ctx0" brushRef="#br0" timeOffset="3711.9503">2275 11959,'18'0,"0"0,17 0,-17-17,-1-19,19 36,-1-17,0-1,0 0,1 1,-19 17,1 0,0 0,-1 0,1 0,-1 0,19 0,-19 0,1 0,0 0,-1 0,1 0,17 0,1 0,-1 17,-18-17,19 0,-1 18,0 0,1-18,-36 17,35 1,-18-18,-17 18,36-18,-19 0,19 17,-1-17,-17 18,-1-18,1 0,-1 0,1 0,17 0,-17 0,0 0,17-18,18-17,-18 35,18-18,-18 1,1-1,-1 18,-17 0,-1 0,18 0,-17-18,17 18,1 0,-19 0,19 0,-19 0,1 0,-1 0,1 0,0 0,17 0,-17 0,-18 18,35-18,-17 0,-1 18,1-18,17 17,-17-17,35 0,-36 0,1 0,0 0,35 18,-36-18,1 0,-1 0,19 18,-19-18,1 0,17 0,1 0,-1 0,18-18,-18 0,18 18,-18-17,18 17,-35-18,-1 18,19 0,-19 0,19 0,-19 0,19 0,16 0,1 0,-17 0,-1 0,-17 0,-1 0,18 0,-17 0,0 0,-1 18,1-18,0 0,-1 0,1 0,0 0,-18 17,35-17,-17 0,-1 0,18 0,1 0,-19 0,1 0,17 0,-17 0,0 0,-1 0,1 0,-1 0,1-17,17 17,-17 0,0 0,-1 0,19 0,-1 0,18 35,-36-35,19 0,-1 0,-17 0,-1 0,1 0,0 0,-1 0,1 0,-1 0,1-35,0 35,-1-36,1 36,0-17,-1 17,1 0,0 0,-18 35,17-17,1 17,-18-17,17-1,1 1,0-1</inkml:trace>
  <inkml:trace contextRef="#ctx0" brushRef="#br0" timeOffset="8199.0091">3087 12559,'17'-18,"1"1,0-1,-1 18,1-18,0 18,-1 0,19-17,-1 17,-18 0,-17-18,18 18,0 0,-1 0,1 0,0 0,17 0,-35 18,35-1,-17 1,17-18,-35 18,18-18,-1 0,1 17,0 1,-1-18,-17 18,36-18,-19 0,1 17,0-17,-1 0,1 0,-1 0,1 0,35 0,-35 0,-1 0,19-17,-1-1,-18 18,1 0,0 0,-1 0,1 0,0 0,-1 0,1 0,0 0,-1 0,1 0,0 0,-1 0,1 0,-1 0,1 0,0 0,-1 0,19 0,-19 18,1-18,17 0,-17 0,-1 0,-17 17,18-17,-18 18,18-18,-1 0,1 0,17 0,-17 0,0 0,17 0,0 0,-17 0,-1 0,19 0,-19-18,1 18,17-17,-17-1,0 18,17-18,-18 1,19 17,-1 0,-17 0,-1 0,1-18,0 18,-1 0,1 0,-1 0,1 0,0 0,-18 18,17-18,1 0,-18 17,0 1,18-18,-18 18,17-18,1 0,0 0,-1 0,1 0,-1-18,1 18,0-18,-1 1,1 17,0-18,-1 18,1-35,17 35,-17-36,0 36,-1-17,18 17,1-18,-19 18,1 0,0 0,-1 0,1 0,0 0,17 0,-35 18,17-18,1 0,-18 17,35-17,1 18,-19-18,19 18,-19-18,1 0,-1 0,1 0,0 0,-18 17,17-17,-17 18,36-18,-19 0,1 0,0 0,-1 0,1 0,0-18,-18 1,17 17,-17-18,18 0,-1 1,-17-1</inkml:trace>
  <inkml:trace contextRef="#ctx0" brushRef="#br0" timeOffset="10472.3124">5221 13547,'0'-18,"18"0,-1-17,19-18,-1 18,-35 17,35-17,-17 17,0 18,17 0,-35 18,35 0,-35 35,35-36,-17 1,-18 35,0 0,0 0,0 17,0-17,0 0,0-18,0-17,0 0,0-1,0 1,-18-1,18 1,-17 0,-1-1,0-17,18 18,-17-18,-1 18,1-18,-1 0,18-36,0 1,-18-18,1 18,-1-18,18 0,-18-18,18 54,0-18,-17 17,17 0,0 1,17-1</inkml:trace>
  <inkml:trace contextRef="#ctx0" brushRef="#br0" timeOffset="10943.8123">5768 13476,'35'35,"-17"-35</inkml:trace>
  <inkml:trace contextRef="#ctx0" brushRef="#br0" timeOffset="11231.905">5803 13705,'0'18,"0"0</inkml:trace>
  <inkml:trace contextRef="#ctx0" brushRef="#br0" timeOffset="11991.9443">6103 13300,'18'0,"17"0,-17 35,-1-17,1-18,0 17,-1-17,-17 18,0 0,0-1,0 1,0-1,0 19,0-19,0 19,0-19,0 19,0-19,-17 1,17 35,-36-36,19 19,-1-1,0-17,1-1,-1 19,0-36,18 17,0 1,18-18,0 0,-1 0,19-18,-19 18,1-17,35-1,-36 0,1 18,0 0,-1 0,1 0,35 36,-18-19,-17-17,-1 0</inkml:trace>
  <inkml:trace contextRef="#ctx0" brushRef="#br0" timeOffset="12591.6711">5009 13053,'0'0,"18"0,17 0,1 0,-1 0,18 0,0 17,0-17,35 18,-35 0,-18-1,-17-17,-36 0,-17-17</inkml:trace>
  <inkml:trace contextRef="#ctx0" brushRef="#br0" timeOffset="13215.8205">5203 13106,'0'35,"0"0,0 1,0 52,0 0,-17 0,-18 18,17-36,0 19,18-54,-17-17,17 17,0 0,0 0,0-17,0 0,0 17,17-35,1 0,35 0,0-18,0 1,-18 17,-17 0,17 0,0 0,-17 0</inkml:trace>
  <inkml:trace contextRef="#ctx0" brushRef="#br0" timeOffset="14287.9005">6279 13141,'0'0,"0"-18,18 18,0 0,17 0,-17 0,17 0,0 0,-17 0,-1 0,1 0,0 0,17 0,-17 0,-1 0,19 0,-1 0,-17 0,-1 0,1 0,-1 0,-17 18,0 0,0-1,0 1,0 0,0 17,0-18,-17 19,17 17,-18 0,18-1,0 1,0 18,0-36,0 18,0-18,0 1,0-19,-17 1,17 0,0-1,0 1,0 0,0-1,0 1,0-1,0 1,-18-18,-17 0,17 0,0 18,-35-18,18 17,17 1,1-18,-18 0,17 0,0 0,1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5:23:46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5380 12471,'0'-18,"18"0,-1-17,1 17,17 1,-17-18,-1 17,19 0,-19-17,1 17,0 18,-1 0,-17-17,35 17,-17 0,17 0,18 0,-17 0,16 0,1 0,-17 0,-1 0,18 0,-18 17,-17 1,17 0,0-18,18 17,-17 1,-1 0,0-1,0 1,-17-18,0 17,17 1,0 0,-17-1,17 1,0 0,36-1,-36 1,18 17,0-17,-18-18,18 18,-17-18,-19 17,18-17,18 0,0-17,-17-1,34 0,-17 1,0-1,18 0,-36 18,35-35,-17 0,0 17,0-17,18 0,-1 17,18-17,-35 17,36 18,-54 0,18 0,0 0,17 0,-17 18,18-18,-1 17,36-17,-18 18,18 0,18-18,-36 0,-18 0,-17 0,-18 17,-17 1,0-18,-1 17,1-17,17 36,18-19,-17 19,16-1,1-17,18 17,-18-17,-18 17,18-18,35 19,-35-36,18 17,34 1,-16-18,17 0,-18 0,18 0,-36 0,-17 0,0 0,-18-35,18-1,18 19,-36-18,18-1,0 1,35 0,-35 35,17-18,19-17,-36 17,17 18,-17-18,0 18,0-17,0-1,17 1,1 17,-36 0,18 0,-35 0,-1 0,1 0,0 0,-1 0,1 0,0 0,17 0,18 0,-18 0,0 35,1-18,-19 1,1 0,0-1,17 1,-18 0,19-18,-19 17,1 1,17 0,1-1,-19 1,54 17,-54-17,19-18,-19 0,19 17,-1-17,-18 0,1 0,0 0</inkml:trace>
  <inkml:trace contextRef="#ctx0" brushRef="#br0" timeOffset="2167.3266">12577 12629,'35'0,"18"0,0 0,17 0,18 0,1 0,16 0,19 0,-18 0,17 0,18-17,-35-1,-35 1,35-1,-54 18,54-53,-35 18,17-1,0-17,0 1,-17 34,17 0,0-17,-35 17,0 18,-18 0,18 0,-35 0,35 0,0 0,-18 18,0 17,18 1,36-1,-1 35,-18-34,18 17,-17-36,17 19,-35-19,-18 1,1-18,-1 0,0 17,-17 1,17 0,18-18,18 35,-1-17,1-1,17 1,-35-18,-18 0,0 0,1 0,-1 0,-17 0</inkml:trace>
  <inkml:trace contextRef="#ctx0" brushRef="#br0" timeOffset="21775.8911">8467 11112,'0'18,"0"17,0-17,17 17,1-17,-18 0,18 17,-18-17,17 17,-17 0,18 0,-1-35,-17 18,36-36,-36-17,35 0,0-53,1 35,17-36,-36 54,18 0,-17 0,17-18,-17 35,0 0,-1-17,1 18,-18-1,18 18,-18-18</inkml:trace>
  <inkml:trace contextRef="#ctx0" brushRef="#br0" timeOffset="22384.0158">9666 10936,'0'18,"18"17,-18 0,17-35,-17 18,0 0,0-1,18 1,0-1,-18 19,17 17,19 17,-19-17,18-35,-17-18,0 0,-1 0,19-18,-1 1,0-19,-35 19,36-19,-36 19,35-19,-18 1,19-35,-19-1,36-17,-35 17,17 36,-17 0,-1-1,1 19,0-18,-1 35</inkml:trace>
  <inkml:trace contextRef="#ctx0" brushRef="#br0" timeOffset="23175.4869">11271 11077,'0'53,"0"-35,18 17,0 0,-18 1,35 17,0-1,0-16,-17-1,35 18,-18-18,-17-35,-18 18,17-36,1 1,0-19,-1-17,19 0,-1 1,-17-1,-1 17,19-17,16 0,1-17,-17 35,-1-1,18 1,-36 17,-17 1,18 17,0 0</inkml:trace>
  <inkml:trace contextRef="#ctx0" brushRef="#br0" timeOffset="27175.3253">14799 12488,'0'18,"-35"-18,-1 0,-69-18,-72-17,19-53,-72 35,1-35,-18 35,18 35,35 1,35 17,18 0,35 0,35 0,18 0,18-18,18 0,-1 18,0 0,18-17,0-36,0 0,-17-35,-1 17,0 18,1-17,-1-1,-35 18,35 0,1 0,17 18,0-18,0 18,0 17,17-17,1 0,35-18,0 0,35-18,36 18,34-35,-16 35,-1 18,0-18,-18 18,-35 17,1 0,-37 18,1 0,0-17,18 17,-18 0,17 0,-17 0,-17 0,16 0,-16 0,-1 0,0 0,18 17,-17 1,-19-18,1 0,-1 0,-17 18,18-18,-18 17,18-17,-1 0,19 0,-19 0,1 0,17 0,18 0,0 0,-18 0,18 0,0 0,-18 0,1 18,-19-18,19 0,16 0,1 0,0 0,0 0,-35 0,0 0,-18 18,0 17,0 0,-36 36,-17 35,36-18,-19-18,19 36,17-35,0-36,-18 36,0-19,18 1,-17 0,-1 0,18 0,0 0,0-35,0 17,0-17,-17-1,17 1,0 0,0-1,0 1,0-1,0 1,0 0,0-1,17-17,-17 18,0 0,18-1,-18 1,0 0,0-1,-18-17,1 0,17 18,-18-18,0 0,-17 0,0 35,-1-35,-16 0,-37 18,-34-18,-1 0,-34 0,17 0,-18 0,-35 0,0 0,-18-18,0 18,54 0,-1 0,35 18,36-1,71-17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5:25:18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 6032,'-18'0,"1"0,-1 0,-17 18,0 0,-18 17,17 0,-52 18,18 18,-1-36,-17 18,-36 0,19 0,-72 0,18 35,1-35,17 0,35 17,35-34,54-36,-1 35,36-35,17 18,0-1,53 36,0-18,18 18,0 0,-18 0,-35-18,18 18,-18 0,0-18,-18 18,0-17,18-1,-35 0,17 1,18-19,-35 1,-1-1,1 19,-1-36,-17 17,18-17</inkml:trace>
  <inkml:trace contextRef="#ctx0" brushRef="#br0" timeOffset="169048.1565">8273 6932,'0'-18,"35"18,-17-17,-1 17,1-18,-1 18,1 0,0 0,17 0,0 0,18 0,0 0,18 0,-1 0,-17 0,18 0,-1 0,1 0,-18 0,-18 0,0-17,-17 17</inkml:trace>
  <inkml:trace contextRef="#ctx0" brushRef="#br0" timeOffset="170456.2331">9913 7056,'18'0,"-1"-18,19 18,-1 0,0 0,0 0,1 0,17 0,0 0,-1 0,19 0,-18 0,-18 0,36 0,-18 0,0 0,0 0,-1 0,1 0,0 0,0 0,0 18,-18-18,1 0,-1 0,18 0,-18 0,-17 0,17 0,-17 0,-1 0</inkml:trace>
  <inkml:trace contextRef="#ctx0" brushRef="#br0" timeOffset="173720.272">9648 6985,'0'0,"18"0,-18 18,18-18,-18 17,0 1,17 17,1 0,-18-17,0 0,0-1,0 1,0 0,18-1,-18 19,0-19,0 1,-18 35,18-36,-18 1,1 17,17-17,-18 0,0 17,-17-35,0 35,17-17,-17-18,17 17,-17-17,17 0,1 0,-1 0,1 18,-1-18,-17 0,-1 0,1 0,-18 0,-17 0,17 0,-18 0,18 0,18 0,17 0,1 0,-1 0,0 0,1 18,-1-18,0 0,-17 17,0-17,0 0,-18 0,0 0,-35 0,17 0,-17 0,35 0,0 0,0 0,35 0,1 0,-1 0,1 18,-19-18,1 0,17 0,-17 0,0 0,0 0,-1 0,19 0,-1 0,0 0,1 0,-1 0</inkml:trace>
  <inkml:trace contextRef="#ctx0" brushRef="#br0" timeOffset="175119.5626">8079 7532,'-18'0,"-17"0,-18 0,-18 35,1 0,-19-17,1 0,0 17,53-17,0-1,-1-17,36 18,-17-18,17 17,-18-17,-17 0,35 18,17-18,1 18,0-18,-1 17,1-17,0 18,17-18,0 18,0-1,-17 1,17-18,18 18,-35-1,-1 1,1-18,-18 18,18-18</inkml:trace>
  <inkml:trace contextRef="#ctx0" brushRef="#br0" timeOffset="177608.1825">2928 7796,'18'0,"17"-17,18-1,-18 0,0 1,1-18,17 35,35-36,18 1,35 0,-35-1,35 19,-18-1,-35 1,18 17,-53 0,0 0,0 0,-18 0,1 0,-19 0,18 0,1 0,-19 0,19 0,-1 0,-17 0,-1 0,1 17,-1-17,1 18,17-18,1 0,-19 0,1 0,0 17,-18 1,35-18,-17 18,-1-1,1-17,-1 0,19 0,-1 0,0 0,1 0,-1 0,-18 0,19 0,-19 0,1 0,17 0,36 0,17-17,18-19,-36 1,-17 18,0-1,0 0,-18 1,-17-1,17 18,1 0,17-18,-36 1,18 17,89 17,35 54,35 17,-18 0,1 18,-1 0,18 17,-18 1,18 17,-17-18,-1 1,-35-36,-70-17,17-1,-17-34,-36-19,0-17,0 0,1 0,-19 0,1 0,17-35,-17 17,17-17,0 17,1-17,-1 17,18-17,0-18,35 0,-35 18,35-36,0 19,-17-1,17 0,-17 17,-18-16,-18 34,18 0,-18-17,0 17,18 1,-18-1,18 18,0-18,-35 18,0-17,-1 17,1 0,-1 17,1-17,-18 18,18-18,-1 18</inkml:trace>
  <inkml:trace contextRef="#ctx0" brushRef="#br0" timeOffset="193896.0015">2805 12929,'17'0,"1"0,0 0,-1 0,-17-17,18-1,-1 0,1 18,0 0,-18-35,35 35,-17 0,-1-18,1 1,0 17,-1 0,1 0,-1 0,1 0,17 0,1 0,-19 0,36 0,-18 17,-17 1,0-18,17 0,-17 18,-1-1,19-17,-1 18,0 0,0-18,1 0,-19 17,19-17,-19 0,19 0,-19 18,1-18,35 0,-18 0,18 0,0 0,17 0,1 0,-18 0,17-18,-17 18,18-17,-1 17,-17 0,0 0,0 0,18 0,-18 0,0 0,0 0,-36-18,36 18,-35 0,17 0,-17-18,17 18,0 0,-17 0,-1 0,19 0,-19 0,1 0,0 0,17 0,-17 0,-1 0,1 0,-1 0,1 0,0 18,-1 0,19-18,-19 0,1 17,17-17,-35 18,36-18,-19 0,18 0,-17 0,0 0,-1 0,1 0,0 0,17 0,0 0,-17 0,17 0,-35-18,18 18,-1-17,1 17,17 0,-35-18,18 0,0 18,-1 0,1 0,-1 0,1 0,0 0,-1 0,1 0,0 0,-1 0</inkml:trace>
  <inkml:trace contextRef="#ctx0" brushRef="#br0" timeOffset="203544.2245">17251 12859,'17'0,"19"0,-19 0,1 0,17 0,-17 0,17 17,18-17,-18 0,18-17,0-1,0 18,-18 0,1 0,-1 0,18-18,0 18,0 0,-18 0,-17 0,17 0,-17 0,17 0,-17 0,-1 18,18 0,1-1,-1 19,18-36,-18 17,18-17,0 18,0-18,0 18,17-18,1 0,-1 0,36 0,-35-18,-1 18,-17 0,18 0,-18 0,-18 0,53-18,-35 1,0 17,0 0,-18 0,1 0,-1 0,0 0,18 0,0 0,0 0,17 0,1 0,0 0,17 0,-18 0,1-18,-18 18,-18 0,0 0,18 0,-17 0,-1 0,0 35,0-35,1 18,-1 0,0-1,1 1,-19-18,18 18,-17-18,17 0,18 0,-17 0,34 0,-17-36,35 1,-17 17,17 1,-53-19,0 19,1 17,-19 0,19 0,-19 0,1 0,17 0,18 0,0 0,0 17,0-17,0 0,-18 18,0-18,-17 0,17 0,-17 0,0 0,17 0,-17 0,34 0,-16 0,-19 0,19 0,-1-18,-17 18,-1 0,18 0,-17 0,0 0,-1 0,1 0,0 0,17 0,-17 0,17 0,0-17,-17 17,17 0,-17 0,-1 0,1 0,0 0,17 0,-18 0,19 0,-19 0,1 0,0 0,-1-18,19 0,-19 1,1 17,17-18,-17 1,-1 17,1-18,17 18,-17 0,0 0,-1 0,1 0,0 18,-1-1,18-17,-17 0,17 0,-17 0,0 0,17 0,-17 0,35 0,-36 0,1 0,-1 0,1 0,0 0,-1 0,1 0,0 0,-1 0</inkml:trace>
  <inkml:trace contextRef="#ctx0" brushRef="#br0" timeOffset="204344.2223">22684 10971,'0'36,"0"-1,0 18,0 0,0 0,0 0,0 17,0 1,0 17,0-18,0 1,-18 0,18-18,0-1,0 1,0-17,0-19,-18-17,18 36,0-19</inkml:trace>
  <inkml:trace contextRef="#ctx0" brushRef="#br0" timeOffset="205048.1408">22472 11712,'18'0,"-1"0,1 18,-1 17,19 0,-36-17,35 35,-35-18,18 1,-1-19,-17 36,18-35,-18-1,18-17,-18 18,0-36,17-17,1 17,0 1,-1-18,-17 17,18 0,-1 18,1-35,0 35,17-18,-17 1,-1-1,36-17,-35 17,17 1,-35-36,18 35,-1 0,-17 1</inkml:trace>
  <inkml:trace contextRef="#ctx0" brushRef="#br0" timeOffset="206368.0789">23901 12471,'0'0,"-36"0,-34 17,17 1,-18 35,18-18,18 0,-18 1,36-1,-19-17,36 17,-35 0,17-17,-17 35,18-36,-1 1,-35 17,35-17,-17 0,0-1,0 1,-1 17,-17-17,0 17,-17-17,17 17,18 0,-1-35,19 0,-1 18</inkml:trace>
  <inkml:trace contextRef="#ctx0" brushRef="#br0" timeOffset="206952.2529">22895 12929,'0'18,"0"17,-17 1,-1-1,0 0,1 0,-19 1,19-1,-1 0,1 0,-1-17,18 0,0-1,18 1,-1-18,1 0,-1 0,1 0,0 0,-1 0,1 0,0 0,17 18,0 17,18-17,-18-1,1 1,-19-18</inkml:trace>
  <inkml:trace contextRef="#ctx0" brushRef="#br0" timeOffset="207560.5775">22807 13811,'18'36,"-1"16,1 19,17 17,18 36,-18-18,1 17,-1 0,0-17,1-53,-19 18,1-1,0-34,-1 16,-17-34,0 0,0-36</inkml:trace>
  <inkml:trace contextRef="#ctx0" brushRef="#br0" timeOffset="208088.2466">22913 13882,'0'17,"-18"1,18 35,-17-18,-1 18,-17-18,35 18,-18-17,0-1,18-17,-17-1</inkml:trace>
  <inkml:trace contextRef="#ctx0" brushRef="#br0" timeOffset="208551.8317">22878 13829,'17'0,"1"0,17 0,0 0,1 0,-19 0,19 0,-19 0,1 18,17-1,-17-17,17 0,-17 0,-1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5:33:24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9895,'18'0,"0"0,-1 0,1 0,-1 0,1 0,0 0,-1 0,1 0,0 0,-1 0,1 0,0 0,-1 0,1 0,-1 0,1 0,0 0,-1 0,1 0,17 0,-17 36,35-19,-18 1,0 0,-17-1,17-17,1 18,-19-18,1 18,0-18,-1 0,1 0,17 0,-17 0,-1 0,1 0,0-18,-1 18,19 0,-19-18,18 1,1 17,-19-18,19 0,-1 18,0 0,-17 0,0-17,17 17,-18 0,1 0,0 0,-1 0,1 0,0 0,-1 0,1 0,17 0,-17 0,35 17,-36-17,36 18,-17-18,-19 0,1 0,35 0,-18 0,-17-18,17 18,-17 0,17 0,-17 0,-1 0,36-17,-35 17,17 0,0 0,-17 0,17 0,0 0,-17 0,0 0,-1-18,19 18,-19 0,19 0,-1 0,18 0,0 0,0 0,0 0,-1 0,1 0,0 0,0 0,0 0,-18 0,1 0,-1 0,-17 0,-1 0,1 0,-1 0,1 0,-18-18,18 18,-1-17,1-1,0 18,-18-18,17 1,1-1,0 18,-1 0,1 0,-18-17,17 17,19 0,-1 0,-17 0,17 0,0-18,-17 18,0 0,17 0,-18 0,1 0,17 0,1 0,-19 18,36-1,-18-17,36 35,-36-17,-17-18,17 0,1 18,-19-18,1 17,17-17,-17 0,35 0,0 0,-1 0,72 0,52 0,1 0,-54 0,-52-17,-1 17,-17 0,0-18,-18 18,-17 0,0 0,-1 0,1 0,17 0,-17 0,0 0,-1 0,18 0,-17 0,0 0,-1-18,1 18,17 0,-17 0,0 0,-1 0,18 0,1 0,-1 0,0 0,1 18,69-18,1 0,71 0,-19 0,36 0,-35-18,35 18,-53 0,-35 0,0 0,-71 0,0 0,-17 0,0 0,-1 0,1 0,0 0,-1 0,19 0,-19 18,1 0,17-18,-17 0,17 0,-17 0,35-18,-36 18,36-18,18 18,-36-17,36-1,-18 18,-1 0,-34 0,0-17,17 17,-17 0,-18-18,17 18,1 18,0-18,-1 35,18-18,-17-17</inkml:trace>
  <inkml:trace contextRef="#ctx0" brushRef="#br0" timeOffset="1039.9694">6227 8625,'-18'0,"-17"18,-36 17,18-17,0 35,-35-35,-35 17,-1-18,-17-17,0 18,-18-18,18 0,-18 0,18 0,-35 0,35 0,17 0,18 0,18 18,53-1,17 1,-17 0,35 35,0-36,0 1,0-1,0 19,0-1,0-17,0-1,0 1,0 17,0-17,0 17,0-17,-18-1</inkml:trace>
  <inkml:trace contextRef="#ctx0" brushRef="#br0" timeOffset="1680.4439">3757 8731,'0'18,"0"17,0 0,0 18,18 0,-1 0,-17 0,18 18,0-36,-1-17,1 17,17 0,-17-17,17 17,0-35,-35 18,18-1,0-17,-1 0,1-17,35-19,0-34,-18 17,0 35,36-52,-18 34,0 1,17-18,-17 18,0 0,-18-1,1 1,-19 35,1 0,-18-17</inkml:trace>
  <inkml:trace contextRef="#ctx0" brushRef="#br0" timeOffset="3144.525">9278 10530,'-18'0,"18"18,-17 0,-18 17,17-17,-53 35,36-18,-53 18,35 0,-53 0,18-18,35-18,-18 19,-17-1,18-17,-1-18,-52 0,17 17,0-17,-35 0,0 0,0 0,-36 0,19 0,16-17,-52 17,18-18,-36-17,54 17,16 0,19-17,35 18,17-1,18 0,0 18,18 0,0 0,17 0,1 0,-1-17,0 17,1 0,-1-18,-17 18,17-18,0 18,1-17,-1-1,-17 0,0 1,-1-1,1 1,-18-19,-35 19,53 17,-1-18,19 18,-1-18,0 18,1 0</inkml:trace>
  <inkml:trace contextRef="#ctx0" brushRef="#br0" timeOffset="3632.7365">5186 10460,'-18'0,"-17"18,17 17,1 0,-1 0,-17 1,17-19,-17 36,17-35,-17 17,0 18,17-18,-17-17,17 17,18-52</inkml:trace>
  <inkml:trace contextRef="#ctx0" brushRef="#br0" timeOffset="3984.4907">5045 10513,'0'0,"35"0,0 0,1-18,16 1,37-1,-36 18,35-18,0 18,35 0,36 0,35 0,0 0,-35 0,-18 0,-70 0,-18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5:34:03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 6950,'-18'-18,"36"18,35 0,-18 0,0 0,1 0,34 0,1 0,52 18,-35-18,71 0,-53 17,35-17,35 0,-35 0,1 0,-1 0,0 18,-18-18,-17 0,0 0,-18 0,18 0,-35 0,-1-18,1 18,-18 0,17 0,-17 0,0 0,-18 0,-17 0,0 0,17 0,-18 0,1 0,0 0</inkml:trace>
  <inkml:trace contextRef="#ctx0" brushRef="#br0" timeOffset="9935.3555">12047 7391,'0'0,"212"0,-53 0,70 0,18 53,-35 0,-36-1,-52 19,-19 0,19 52,17-17,18 53,-18-18,35 17,1-34,-19 17,-52-35,18 0,-19 17,-16-17,17 35,-36 0,18-17,-17 17,-1 0,1-35,-36 17,1-52,-36-1,17 19,-17-1,0 18,-35-18,0 35,-1 18,1-17,-18 17,0 0,-35 18,0-36,-53 36,0-18,-36-17,1-1,-1 18,1-17,-18-1,18-35,17-17,0-18,-53-18,-17 0,0 1,-53-19,-36 1,36-18,-18 18,0-18,18 0,35 0,18 0,17 0,71 0,-18 0,36 0,-1 0,36 0,0-18,17 0,-35-17,36-18,-71-53,17 18,-34-18,-1-17,35 17,1 18,-18-53,35 35,35-53,18 18,-17-35,35-19,-1 19,1-18,17 0,1 53,-1-35,18 70,0-18,0 18,18-17,52-18,-34 0,17-36,-18-17,0 36,18-1,-18 35,1 54,16-18,1 35,18-36,-1 1,72-35,-37 35,1-18,35 18,-35 17,18 0,-18 19,35 16,0 1,35-18,-17 35,35-17,0-18,18 18,-1-36,36 36,35 17,36 1,70 17,-18 0,89 0,35 88,-35-35,-89 0,-53-18,1 36,-106-54,-36-17,-70 18,-53-18,-18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5:38:37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3687,'18'0,"0"0,-1 0,1 0,-18-18,18 18,-18-18,17 18,1-17,-1 17,1 0,17 0,-17 0,0 0,-1 0,19 0,-19 0,1 0,17-18,-17 18,35-18,-36 18,1 0,0 0,17 0,-18 0,1-17,17 17,-17 0,0 0,-1 0,19 0,-19 0,18 0,1 0,-1 0,0 0,-17-18,17 18,1 0,-19 0,1 0,-1 0,1 0,17 0,-35 18,18-18,0 17,-1 1,1-18,0 18,-1-18,1 17,-1-17,36 18,-17 0,17 17,17-18,36 1,0 0,-18-18,0 0,18 0,-35 0,-1 0,-17 0,0 0,0-18,0 0,0 18,0-17,0-1,-1 1,19-1,17 0,-17 1,-18-1,0 0,-18 1,0 17,0 0,-17 0,17 0,1 0,34 0,-17 0,18 0,-18 0,0 0,-1 0,-16 0,-1 0,0 0,1 0,-1 0,18 0,0 0,-36 17,1-17,17 18,0 0,-17 17,35-35,-35 18,17-1,0 1,18-1,-18 1,-17 17,17-17,18-18,-35 0,17 0,-17 18,17-18,0 0,-17 0,17-18,1 0,-1 1,-18-1,36 0,-17-17,17 0,35 0,-35-18,0 35,-18 0,18 18,-36-17,1 17,17 0,-17 0,0 0,-1 0,1 0,0 0,-1 0,1 0,-1 0,-17 17,18-17,0 0</inkml:trace>
  <inkml:trace contextRef="#ctx0" brushRef="#br0" timeOffset="1919.8342">7973 3775,'0'-18,"17"18,19 0,-1-18,0 1,-17 17,17-18,36 1,-1-19,18 1,1 17,-1-17,35 0,-34 17,34 0,-35 1,18 17,-35 0,-1 0,1 0,-1 0,-17 35,0 0,0-17,35 17,-35-17,53 17,-36-17,1 0,35-18,17 0,-34 0,-1 17,0-17,-17 18,-1-18,1 17,-18-17,-1 0,-16 0,-19 0,1 0,17 0,-17 0,17 0,-17 0,17 0,0 0,36 0,17-35,-17 18,35-1,17-17,0-1,-52 19,35-1,-36 18,36-35,-35 35,17-18,0 18,0-18,1 1,-37-1,1 18,0 0,-17 0,-1 0,0 0,0 0,1 18,17-18,-18 17,35 19,1-19,17 19,-17-36,17 35,-35 0,35 1,-53-19,1 1,17 17,-18-17,35 17,-17-35,0 0,0 0,0 0,0 0,0-35,35-1,-35 19,35-18,-70 17,17 0,0 1,1-1,-19 18,19-18,-1 1,-17 17,17-18,-18 18,19-18,-19 18,1 0,17-17,1 17,-1 0,-18 0,36 0,0 0,-35 17,0-17,17 18,-18-18,1 0,0 18,-1-18,19 0,-19 0,19 0,-19 0,1 0,-1 0,1 0,0 0,-1 0</inkml:trace>
  <inkml:trace contextRef="#ctx0" brushRef="#br0" timeOffset="5607.846">18433 3669,'35'0,"-17"0,-1 0,18 0,18 0,0 0,-17 0,-1 0,18 0,0 0,-18 0,0 0,1 0,-1 0,18 0,-36 0,19 0,-1 0,0 0,0 0,18 0,0 0,0 0,-17 0,-1 0,0 18,0-18,18 17,-17 1,34-18,-35 35,1-17,-1-18,0 0,18 17,-18-17,54 18,-37-18,19 0,0 0,-1 0,1 0,-18 0,17 0,1 0,17-18,-17 1,34 17,-34-18,-18 18,0-18,17 18,-17 0,0 0,18 0,-36 0,18 0,0 0,0 0,17 0,-17 0,0 0,0 18,0 0,-18-1,0 1,18 0,-17-1,17 1,-18 0,-17-1,-1-17,1 0,-1 0</inkml:trace>
  <inkml:trace contextRef="#ctx0" brushRef="#br0" timeOffset="8703.8524">2311 4657,'0'17,"17"1,-17 0,18-18,-18 17,35 1,-17-18,17 0,18 0,0 0,53 0,17 0,18-18,-17 1,-18 17,0-36,-1 19,-16-1,16 0,1-17,0 0,-18 17,-17 1,-18 17,-18 0,-17 0,-1 0,1 0,0 0,-18 17,35-17,-17 0,-1 18,18-18,1 17,-1-17,0 18,18 0,-18-18,36 17,-36-17,36 0,70 53,18 0,70 0,0 35,1-35,-19 18,19-36,-36 0,-18 1,-17-19,-18 1,-18-18,-52 18,35-18,-53 0,17 0,-35 0,18 0,-17-18,17 18,0-18,-1 1,37-1,-1 0,18 1,17 17,-35 0,1 0,34 0,0 0,1 0,35-18,-18 0,35 18,-35-17,-17-1,-36 1,-17 17,34-18,-52 18,0 0,0 0,0 18,0 17,53 0,-18 0,18 18,17-17,-17 16,-18-16,18-1,-18-17,-35-1,0 1,0-18,-18 0,18 0,0 0,0-35,35-1,-17 1,17-18,18 18,-36-18,19 18,-1-1,-18 19,36-1,-18 1,18-19,18 19,17 17,18-18,17 18,-70 0,17 18,-35-1,-35 1,0 17,18 0,-36-17,0 0,1-1,17-17,-18 18,-17 0,17-18,18 0,-18 0,18 0,0 0,0 0,0 0,0 0,17 0,18-18,-35 0,35-17,-35 35,36 0,-54 0,0-18,18 1,-18 17,18 0,-18 0,1 0,17 0,17 0,1 0,-1 0,36 0,-18 0,1 0,-1 0,-53 0,18 0,0 0,-18 0,0 0,-17 0,17 0,1 0,-19 0,19 0,-1 17,0-17,18 0,-18 0,-17 18,35-18,-36 0,19 0,-19 0,1-18,17 18,-35-17,36 17,-36-35,35 17,0 0,36-17,-18 35,0-18,35 1,-35 17,0 0,-1 0,1 0,-17 0,-1 0,0 0,-17 0,35 17,0 1,-18 0,18-18,0 17,0 1,0 0,-18-18,18 0,-18 0,-17 17,-1-17,19 0,-19 0,1 0,17 0,-17 0,0-17,17-1,-18 18,1-35,17 35,-17 0,0-18,17 0,-17-17,-1 17,18 1,1-1,-19 18,19 0,-1-18,0 18,0 0,1 0,17 0,-18 0,18 0,0 0,-36 0,19 0,-36 18,17 0,19-18,-1 17,-17 1,-1 0,18-1,-17-17,17 36,-17-36,0 17,17 1,-17-18,-1 0,18 0,-17 0,17 0,1-35,-19 17,1-17,0 35,-1-36,19 36,-19 0,1-17,17 17,-35-18,18 18,-1 0,1 0</inkml:trace>
  <inkml:trace contextRef="#ctx0" brushRef="#br0" timeOffset="14031.9499">2205 8996,'0'17,"17"-17,1 0,17 0,-17-17,17-1,1 1,17-1,-18 18,18-35,0 17,0 18,-1-18,1 1,-17 17,-1 0,-17 0,17 17,-35 1,18 17,17-17,0 0,-17-1,17 1,0-1,-17-17,0 0,17 0,-18 0,1 0,0 0,35 0,-36 0,19 0,-19 0,18 0,-17 0,0 0,17 0,0 0,1 0,-1 0,-18 0,1 0,0 0,-1 0,1 0,0 0,-1 0,1 0,-18-17,18 17,-1-18,19 18,-19-17,1 17,17-18,-17 18,-1 0,1 0,0 0,-1 0,1 0,0 0,17 18,0 17,-17-35,17 0,0 17,1 1,-19-18,19 18,-19-1,1-17,17 18,-17-18,17 18,0-18,1 0,16 0,1-18,0 18,-17-18,-19-17,36 35,-35 0,-1-18,19 18,-1 0,0 0,-17 0,0 0,-1 0,1 0,-1 0,19 0,-19 0,1 0,0 0,-1 0,1 0,0 0,17 18,-18-18,19 18,-1-18,-17 0,-1 0,19 17,-1 1,-18-18,1 0,0 0,-1 0,19 0,-19 0,1 0,17-18,1 1,-19 17,18 0,1-18,17 0,-18 1,-17 17,17 0,18-18,-36 18,1 0,0 0,-1 0,19 18,-1-1,-18 1,19-18,-19 18,1-18,0 17,-1-17,1 18,0-18,-18 18,35-18,-17 0,17 0,-18 0,1-18,35 18,-18 0,-17-18,0 18,17 0,0 0,-17 0,-1-17,1 17,0 0,-1 0,1 0,0 0,-1 0</inkml:trace>
  <inkml:trace contextRef="#ctx0" brushRef="#br0" timeOffset="21471.9768">3828 9807,'17'0,"-17"-17,18 17,0 0,-18-18,35 18,0-35,0 17,1-17,17 17,0-17,-1 17,-16 18,-1-17,0-1,-17 18,0 0,-1 0,1 0,-1 0,1 0,0 0,-18 18,17-18</inkml:trace>
  <inkml:trace contextRef="#ctx0" brushRef="#br0" timeOffset="22823.8759">6950 9754,'17'0,"1"0,17 0,1 0,-1 0,0-17,0 17,18 0,-17 0,17 0,17 0,-17 0,0-18,0 18,-18 0,18-18,-35 1,-1-1,1 18,-18-18,18 18,-1 18,1 0,-18-1,17 1,1 0,0-1,-18 1,17-18,1 35,0-35,-1 0,1 0,0 0,-1 0,1 0,0 0,-1 0,1-17,17-1,-17 18,-1-18,19 1,-19 17,19-18,-19 0,1 18,-1 0,1 0,0 0,-1 0,1 18,-18 0,35-18,-17 17</inkml:trace>
  <inkml:trace contextRef="#ctx0" brushRef="#br0" timeOffset="23863.9016">4410 9613,'0'0,"17"0,1 18,17-1,18 1,-18 0,18-18,-35 17,17-17,-17 18,0 0,-1-18,1 17,0-17,-18 18,17 0,-17-1,0 1,0-1,0 1</inkml:trace>
  <inkml:trace contextRef="#ctx0" brushRef="#br0" timeOffset="29575.8106">2311 11024,'0'18,"-36"-18,-17 0,-17 18,-18-18,-36 0,-17 0,-18 0,-35-36,0 19,0-19,0 1,36-35,-1 34,71 1,-1 17,37 1,34-1,0 18,18-18,0 1,0-1,18-17,0 17,-1-35,1 18,-1 0,36 0,-17-18,-1 35,35-17,-34 35,17-36,0 19,35-19,-18 19,1-1,88 1,-54-1,54 0,-53 18,35 0,-35 0,0 0,-18 0,-17 0,-1 0,18 18,-35 0,0-1,0 1,0-18,-18 17,1 1,16-18,-34 0,0 18,17-1,-17-17,-1 0,1 0,0 18,-18 0,0-1,0 1,17-18,-17 35,18-17,17-18,-35 18,0-1,18 1,-1-1,-17 19,18-19,0 1,-18 17,0-17,17-18,-17 18,0 17,0-18,0 1,-17 17,17 1,-36-19,36 1,-17-18,-1 18,0-18,18 17,-35-17,18 18,-19-1,1 1,0 0,-1-1,19-17,-1 36,1-36,-1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5:46:20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 13247,'18'0,"-1"17,19-17,-1 0,36 0,-1 0,1 0,-1 0,-17 0,-18 0,1 0,-1 0,-17 0,-1 0,1 18,-1-18,1 0,0 0,-1 0,19 0,-19 0,1 0,35 0,-18 0,0 0,1 0,-19 0,1 0,35 0,-35 0,-1 0,18 0,1 0,-19 18,19-18,-1 0,-17 0,17 0,0 17,0-17,-17 0,17 0,-17 0,17 0,1 0,16 0,-16-17,17 17,0-18,-18 0,-18 18,19 0,-1 0,0 0,1 0,-19 0,18 0,1 0,17 0,0 0,0 0,-18 0,53 0,-35 18,17 17,19-17,-36 0,0 17,35 0,-35 0,0-35,-36 0,18 0,-17 0,0 0,-1 0,1 0,0 0,17 0,35-17,-34-1,17 18,0 0,0-17,-1 17,-34 0,35 0,-35 0,17 0,-17 0,17 0,0 0,-17 0,17 0,18 0,0 0,0 0,-18 0,18 0,-35 0,35 0,-36 0,1 0,17 0,0 0,1 0,-19 0,1 0,17 0,-17-18,-1 18,1 0,0 0,35 0,-36 0,19 0,-1 0,18 0,0-18,0 18,0 0,-1 0,-16 0,-1 0,0 0,1 0,-19 0,1 0,17 0,0 0,1 0,17 0,-1 0,-16 0,17 0,17 0,-17 0,0 0,-18 0,1 0,17 0,-18 0,-18 0,19 0,-1 0,0 0,1 0,-19 0,36 0,0-17,-18-1,36 18,-18 0,-18 0,-17 0,-1 0,1 0,0 0</inkml:trace>
  <inkml:trace contextRef="#ctx0" brushRef="#br0" timeOffset="1152.0938">1958 13899,'35'0,"36"0,35 0,52 18,1-18,53 0,-1 18,1-18,-18 17,-35 1,-18-18,-18 35,1-17,-18 0,-18 17,18-35,-36 17,19-17,34 0,-17 18,-18-18,18 0,-18 0,-35 0,0 0,-18 0,0 0,-17 0,0 0,-1 0,19 0,-19 0,19 0,34 0,18 0,36 0,70 18,0-1,-18-17,54 53,-54-53,-53 18,-52-18,-36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7:37:30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12488,'18'0,"17"0,18 0,36 0,34 0,18 0,18 18,35-18,-53 0,0 0,18 18,-18-18,-18 17,1-17,-18 18,-36-18,1 0,-18 0,0 0,0 0,0 0,17 0,54 0,-36 0,35 0,1 0,-18 0,17 0,-17 0,-18 0,0 0,0 0,-17 0,17 0,18 0,-18 0,36 0,-1 0,18 0,-35-18,18 18,-19 0,1 0,0 0,-18 0,-17 0,35 0,-36 0,18 0,1 18,-19-18,1 0,-1 18,-17-18,0 0,18 0,17 0,-18 0,36 0,0 0,-35 0,-1 0,-17 0,-18 0,1 0,-1 0,18 0,0 0,0 0,0 0,-1 0,1 0,0 0,0 0,-17 0,-1 0,18 0,-18 0,0 0,18 0,0 0,-18 0,18 0,-17 0,-1 0,18 0,0 0,0 0,-1 0,1 0,0 0,-35 0,17 0,1 0,-1 0,18 0,0 0,0 0,-1 0,1 0,-17 0,-1 0,-17 0,-1 0,1 0,0-18,-1 18,1 0,-1 0,-17-18,18 18,0-17,-1 17,1 0,17 0,-17 0,17 0,0 0,1 0,17 0,-18 0,0 0,0 0,-17 0,17 0,-17 0,35 0,-35 0,34 0,-34 0,0 0,17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6:03:32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23566 9190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6:06:2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16704 5856</inkml:trace>
  <inkml:trace contextRef="#ctx0" brushRef="#br0" timeOffset="54647.5861">2364 10795,'17'0,"1"0,0 0,-1 0,18 0,1 0,-1 0,18 0,17-35,-17 35,36-18,-19-17,36 17,-53 1,17 17,-17 0,0 0,0 0,-18 0,1 0,-1 17,-17-17,-1 0,1 18,0-18,-1 0,1 17,-1-17,1 18,0-18,-1 0,19 0,-1 0,-17 0,17 0,0 0,0 0,1 18,-19-18,1 17,17-17,-17 0,0 18,34 0,-16-18,-1 0,0 0,-17 0,17 0,-17 0,0 0,-1 0,1 0,-1 0,19 0,17 0,0 0,17 0,1 0,-1 17,36 1,-53 17,18-17,-1-1,-35 1,-17 0,35-18,-18 0,18 17,-18-17,18 0,0 0,0 0,18 0,-18 0,17-17,-17-1,18 0,-18 1,-1 17,1 0,0 0,0-18,0 1,0 17,0 0,0 0,-18 0,-17 0,-1 0,1 0,0 0,-1 0</inkml:trace>
  <inkml:trace contextRef="#ctx0" brushRef="#br0" timeOffset="55280.4974">4198 11324,'-18'0,"1"0,-1 0,18 18,18-18,-36-18</inkml:trace>
  <inkml:trace contextRef="#ctx0" brushRef="#br0" timeOffset="56144.1238">3122 11271,'18'0,"-1"0,36 0,35 0,54 0,-1 18,17-18,19 53,-18-36,-1-17,19 18,-54 0,-17-18,18 0,-19 0,-34 0,-18-18,0-17,0 35,0-35,-36 17,18 18,1 0,-19-35,19 35,-19 0,36-18,-17 18,16-18,-16 18,17 0,-18 0,0 0,-17 0,-1 0,1 0,0 0,-1 18,1 0,0-18,-1 17,19 1,16 0,-16-1,-1-17,18 0,0 0,-18 0,0 0,1-17,17-1,-18 0,0 1,-17 17,17-18,-35 0,18 18,-1 0,1 0,0 0,17 0,-17 0,34 0,-16 0,-1 0,18 0,-18 0,-17 0,0 0,-1 0</inkml:trace>
  <inkml:trace contextRef="#ctx0" brushRef="#br0" timeOffset="57600.0742">3440 12065,'35'0,"-18"0,1 0,0 0,35 0,-18 0,0 0,1 0,16-18,19 18,0 0,-1 0,36 0,-18 0,36 0,-36 0,35 0,1-17,17 17,-35-36,17 19,-35 17,18-18,-53 18,0 0,0 0,-35 0,-1 0,19 0,-19 0,18 0,-17 0,17 35,1 18,-19-17,19-1,-19 0,18-17,-17-1,17-17,18 0,-17 0,52-17,-18-18,19-1,16-17,-69 18,69 0,-52 0,0-1,-17 36,-1 0,-35-17,17 17,1 0,0 0,17 17,0 1,18 0,-17-18,16 17,-16-17,-1 0,0 0,1 0,-1 0,0 0,-17 0,17 0,-17 0,35 0,-36-35,18 35,1 0,-1 0,71 35,53 18,17 18,-70-54,-18-17,18 18,-53-18,0 0,-36 0,1 0</inkml:trace>
  <inkml:trace contextRef="#ctx0" brushRef="#br0" timeOffset="62151.9819">7250 14587,'0'0,"-36"0,1 0,0 0,-1 0,19 0,-18 0,-1 0,1 0,17 0,-35 0,1 0,-19 0,0 0,-34 0,-1 0,0 0,18 0,-36-17,18 17,-35-18,18 0,35 1,-18-18,18-1,17 19,18-19,0 36,-17-35,17 17,17 1,19 17,-18-35,17 35,-35-36,0 19,0-19,0-17,-17 18,17 0,18 17,-1 1,1-19,17 36,-17-17,17-1,1 18,-19-35,19-1,-1 1,-17 18,17-19,18-17,-17 36,17-19,0-17,0 1,0-1,35-18,0 18,-17 0,-18 18,35 0,-35-1,18 19,-1-1,-17 1,18-1,17 0,1 1,-1-36,35 17,-34 1,-1-18,0 18,-17 17,17 1,-35-1,18 18,17-35,-17 35,17-36,-17 19,-1-1,-17 1,36-1,-19 18,18-18,-17 18,17-17,1 17,-1 0,36-18,-1 18,1-18,17 18,18-17,-36-1,36 18,-18-18,0 18,1 0,-1 0,35 0,1 0,17 0,0 0,0 0,0 0,0 0,-17 0,-18 0,-1 0,-52 0,18 0,-18 0,-36 0,1 0,17 0,-17 18,0-18,-18 18,17-1,1 19,-18-1,18 53,-1-35,1 35,0 0,-1 1,-17-19,18 18,-18-35,0 0,17 0,-17-18,0-17,0 0,0-1,-17 19,-1 16,1-34,-19 35,19 0,-19 18,1-19,17 1,-17 0,0-35,17 17,-17 0,0 1,-1-19,-17 36,1-17,-1 17,0-36,-35 36,35 0,0-18,0-17,0 0,18-1,-18 1,17 17,-17-35,1 35,-1-17,0 0,-35 17,17-17,18-18,-18 0,1 17,17-17,-35 18,17-18,18 17,0 1,1-18,34 18,-17-18,-1 0,19 0,-19 0,-17-36,1 36,-54-35,-18 0,1 0,-54 17,19 0,-36-35,-36 18,19 0,-19-18,54 0,17 18,0-18,54 0,-1 18,53 17,0-17,35 17,18 0,-17 18,17-35,0 0,0-18,0-18,0-17,0 18,0-1,0 18,0 0,35 0,-17 0,17-35,18 35,17-17,1-1,17 1,0 34,36-34,-1-1,-17 18,18 0,-1 1,36 16,-18-17,-18 18,1-18,-1 0,18 18,-70 0,17-1,-35 36,18 0,17-17,35 17,18 0,18 0,35 0,0 0,18 0,0 17,17 1,-17 17,-18-17,0 17,-36 1,19 16,-36-16,-35 17,-53-36,-18 1,-35 0,0-1,0 1,0-1,0 19,0-1,-18 0,18 18,0-17,0-1,18 18,-1 0,-17 0,0-36,0 18,0 1,-17-1,-1 18,1 0,-19 0,19 0,-1-18,-17 18,17 17,-35-34,36-1,-19 18,-17 0,18-18,-18 18,36-35,-19 17,1-17,17 17,-17 0,-18 0,-17 18,-1 18,-17-18,0-18,35 0,-18 1,-17-1,0 0,0-35,-36 35,1 36,-1-36,1 1,-36-19,18-17,35 0,-70 0,34 0,-16 0,-1 0,-35 0,0-17,18-1,-18 0,-18-17,18-18,-18 0,18-17,18 17,35 0,35 18,53-1,18 19,17-1,18 0,0 1,-18-1,18 0,0-35,0-35,0 18,0-36,0 35,0 1,0-1,-17-17,17 35,0 0,0-35,35-18,0 36,0-19,1 19,-19-18,1 35,0 17,-1 19,-17-18,18 35,-18-18,0 0,18 18,-1 0,-17-17,18 17,35 0,0 0,17 0,1 0,17 0,36-18,52 0,-35 1,35-19,18 36,18 0,17 0,107 18,-54-18,123 18,-16-18,-54 0,17-36,-87 36,-71 0,-88 0,-36 0,-34 0,-19 18,1 0,-18-1,35 1,-35 17,18 18,17-18,-17 18,-1 53,1 0,0 53,-1 0,-17-18,0 0,0-18,0-52,0-1,0-17,-17-17,-1-19,0 1,18-1,0 1,0 17,0-17,-17 17,17-17,0 0,0-1,0 19,0-19,0 1,-18-18,-17-18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6:13:53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17621 4498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6:19:28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 14146,'0'-35,"18"17,-1 1,1-36,0 18,-1 17,19-35,-1-17,0 52,-17-35,35 35,-36-17,19 0,16 17,19-35,-18 18,18 17,-19 1,-16-1,17 18,0 0,-1 0,19 0,0 0,17 0,18 0,-18 0,0 35,0-17,18 17,-18 0,0-17,18 17,-53-17,35 35,-35-18,0-17,0 35,-18-53,1 35,17-17,-1-1,1 19,0-19,-17-17,34 18,1 17,-18-35,17 0,1 18,-1-18,-17 0,18 0,-18 0,0 0,17 0,-17 0,0-18,18 1,34-19,-16 19,16-19,-16-17,16 18,1-18,0 0,0 18,-36-18,36 0,-35 36,-1-19,-17 19,0-1,0 0,18 18,-36 0,0 0,1 0,-19 0,1 0,35 0,-36 18,19 17,-1 1,-17-1,17-18,0 19,-17-19,35 19,-36-19,19 1,-1-18,0 0,-17 18,-1-1,1-17,0 18,17 0,-17-1,17 1,-17-18,34 17,-34 1,17 0,1-18,-19 0,1 17,0-17,-1 0,1 18,0 0,-1-18,1 0,-1 0,1 0,0 0,-1 0,1 0,0 0,-1 0,19 0,-19 0,18 0,-35-18,36 0,-36 1,35-19,-17 1,-1 18,1-19,0 36,-1-35,1 35,-1-18,1 1,0 17,-1 0,-17-18,18 18,-18-18,18 18,-18-17,0-1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6:48:54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10566 6103,'0'18,"17"17,54 0,17 53,36 36,-19-18,36 0,-35-18,0-18,-18 1,-35-1,0 19,-35-19,-1 18,-17 18,0-18,0 1,-17-54,-1 0,18 0,-17-17,-1 17,0-35,18 18,-35 35,17-18,-52 18,17 35,-71 1,54-19,17-35,35-17,1-18,17-18</inkml:trace>
  <inkml:trace contextRef="#ctx0" brushRef="#br0" timeOffset="1775.9825">7620 8925,'0'0,"-53"0,0 0,18 0,-36 0,36 18,-35-18,34 0,-34 0,-1 0,-35-18,-17-17,-1-18,-17-17,-18-1,-17 0,17 1,-17-1,35 18,-36 18,54-18,17 36,53-19,36 36,17-17,-18 17,18-18,0 0,0 1,0-1,0 0,0 1,0-18,18-18,-18 0,35-35,0 35,0-18,-17 0,0 36,-1 18,-17-1,36 18,-1 18,18-1,17 18,36-17,-18 17,36 18,-1-17,-17-1,-18-17,-35 17,-35-18,17 1,-35 0,18-1,-1 1,-17 17,18 1,0-19,-1 36,1-18,17 18,-35 0,36 0,-19 0,1 0,-18 0,0 0,0 0,0 17,-35-34,35 16,-36-16,19-19,-1 1,0 0,18-1,-17-17</inkml:trace>
  <inkml:trace contextRef="#ctx0" brushRef="#br0" timeOffset="4416.465">12577 12083,'0'0,"-18"35,-17 0,-1 0,19-17,-19 17,-17-35,-17 36,-36-1,-35 18,-35 17,-71 19,-36-1,-69 35,-1 1,106-18,53-18,18-18,70-34,17-1,54-17,18-18,34-18</inkml:trace>
  <inkml:trace contextRef="#ctx0" brushRef="#br0" timeOffset="5016.813">10160 12400,'0'18,"-18"35,1 0,-19 17,1 1,-35-1,-1 1,-17 17,17 0,-17 0,18-17,17-18,0-18,35 0,-17-17,35 0,35-1,0-17,18 36,18-1,-1 0,19 36,16-18,-16 0,-19-18,-17-18,0-17,-35 0</inkml:trace>
  <inkml:trace contextRef="#ctx0" brushRef="#br0" timeOffset="10352.8316">1023 13847,'35'0,"1"0,34-18,54 0,-1 18,18-17,36 17,-19 0,54 0,-53 0,17 35,-88-35,18 18,-71-18,-17 0,0 0,-1 0,1 0,0 0,17-18,0 0,18 1,0-1,0 18,-35 0,17 0,-17 0,17 0,-18 0,1 0,0 0,-1 0,1 0,0 0,-1 0,1 0,0 0,-1 0,1 0,17 0,0 0,1 0,-1 0,0 18,0-18,-17 0,0 0,-1 0,1 0</inkml:trace>
  <inkml:trace contextRef="#ctx0" brushRef="#br0" timeOffset="12320.8149">4463 13758,'17'0,"1"0,0 0,-1 0,18 0,18 0,18 0,17 0,0 18,18-18,0 0,0 0,0 0,-18 0,-18 0,-17 0,-17 0,17 0,-18 0,0 18,-17-18,17 0,0 0,-17 0,17 0,0 0,18 0,0 0,18 0,35 17,-18-17,35 0,18 18,1 0,-1-18,17 35,-52-35,0 17,-35 1,-18-18,-36 0,1 0,0 0,-1 0,1 0,-1 0,1 0,0 0,-1 0,1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6:24:20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9296 4180,'17'0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6:49:41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6156 6279,'18'0,"17"0,0-17,-17 17,-1-18,1 18,0 0,-1-17,19 17,17 0,-1 0,19-18,-18 18,18 0,-36 0,18 0,-18 0,-17 0,35 0,-1 0,-16 0,-1 0,18 0,0 18,0-18,0 0,0 17,17-17,-17 0,18 0,-18 0,-1 0,-16 0,-1 0,18 0,0 0,17 0,-17-17,0-19,35 1,-52 17,-1 1,0 17,-17 0,0 0,-1 0,1 0,-1 0,19 0,-19 17,1-17,0 18,-1-18,1 18,0-1,-1-17,18 0,1 18,-19-18,1 0,35 0,-18 0,-17 0,17 0,-17 0,17 0,18 0,-35 0,-1 0,1 0,17 0,-17 0,17 18,-17-18,17 0,-17 0,-1 0,1 0,17 0,-17 0</inkml:trace>
  <inkml:trace contextRef="#ctx0" brushRef="#br0" timeOffset="2464.7433">11483 6509,'0'0,"-18"0,1 0,-1 0,-17 0,-18 0,-18 0,-52-18,-1 0,-17 1,-18-18,54 17,-19 0,-52 1,35-1,-18 18,18-18,35 18,18-17,35 17,0-18,0 18,35-18,1 18,-1-17,0-1,-17 18,35-35,-17 35,-1-35,18-1,0 19,0-36,0 17,0 1,0 0,0-18,0 0,18 35,17-34,0-1,53 17,-17-34,35 17,52-18,19-17,-36 18,0 34,18 1,17 17,18 1,18-1,52 18,19-35,105 35,53-18,0 18,-53 0,35 0,-70 0,-53 35,-53-17,-36 0,-52-1,17 19,-34-19,34 19,-70-19,17-17,-17 0,-18 0,-35 0,18 0,-18 0,-36 18,19-18,-1 0,-18 18,19 17,17-35,0 35,0-17,-18-18,0 17,0-17,-17 18,0-18,-18 18,17-1,1 1,0 0,17-1,-35 1,17-18,-17 17,0 1,-17 35,17-18,-35 18,17-18,-17 18,17-17,0-19,1 1,17 0,-18-1,18 1,-18-18,1 0,17 17,-18-17,1 0,-1 0,0 0,-35 0,-17 18,-36-18,18 18,-18-1,18 19,35-19,0-17,0 0,0 18,18-18,-18 0,0 18,0-18,-18 17,-34 19,34-36,-35 17,36-17,17 0,-35 0,17 0,0 0,-52 0,17 0,-70 0,-1 0,-17 18,-53-1,71 1,-18 17,0-17,71-18,17 0,35 0,-17 0,35 0,18 0,17-18,-17 1,0 17,-1-18,1 18,-18-18,18 18,-18-17,-18 17,-17-18,35 18,18 0,0 0,17 0,-17 0,17 0,18 18,-18-18,1 0,-1 0,-17 0,0 0,17 17,0 1,-17-18,17 0,-17 18,18-1,-36-17,17 0,19 0,-1 18</inkml:trace>
  <inkml:trace contextRef="#ctx0" brushRef="#br0" timeOffset="7344.5121">9349 7973,'17'0,"1"0,0 0,-1 0,18 0,-35-18,18 18,-18-17,18 17,-1 0,1 0,0-18,17 18,-17-18,-1 18,18 0,-17 0,0 0,17 0,-17 0,-1 0,1 0,0 0,-1 0,1 0,17 0,-17 0,-1 0,1 0,17 0,1 0,-1 0,0 0,0 0,1 0,-1 0,-17 0,-1 0,19 0,-1 0,0 0,0 0,18 0,-17 0,17 0,-18 0,18 0,0 0,0-17,17-1,-35 18,1 0,-1 0,-17 0,17 0,0 0,-17 0,17 0,0 0,1 18,-19-18,1 17,-1 1,1-18,0 18,-1-18,1 0,35 0,-35 0,17 17,0-17,0 0,1 0,-1 0,-17 0,-1 0,19 0,-19 0,18 0,1 0,17 0,0 0,0 0,-1 0,1-17,0-1,-17 18,-19 0,1 0,-18 18,17-18,1 0,0 0,-1 0,1 0,17 0,-17 0,0 0,-1 0,18 0,1 0,-19 0,19 0,-1 0,0 0,-17 0,17 0,0-18,18 18,-35 0,0 0,-1 0,19 18,-19-18,18 17,1-17,-19 18,19-18,-1 0,0 0,18 0,-35 0,-1 0,1 0,0 0,-1 0,1 0,17 0,1-18,-19 18,1-17,17 17,-35-18,18 18,-1 0,1 0,0 0,-1 0,1-18,17 18,0 0,1 0,-19 0,19 0,-19 18,1 0,17-1,0 18,1-17,-1-18,18 0,-35 0,-1 0,1 0,17 0,0 0,-17 0,17-18,1 18,-1 0,0-17,-17 17,-1 0,1 0,0 0,-1-18,1 18,0 0,-1 0,1 0,0-17,-1 17,1 0,-1 0,1 0,17 0,-17 0,-18-18,18 18,-1 0,1 0,0 0,-1 0,1 0,0 0,-18-18,17 18,1 0,-1 0,-17 18,18-18</inkml:trace>
  <inkml:trace contextRef="#ctx0" brushRef="#br0" timeOffset="10400.1017">10354 10619,'0'17,"18"-17,-1 0,1 0,0 18,-1-18,19 0,16 0,1 0,0 0,0 0,-18-18,1 18,-19 0,1-17,0 17,-1-18,1 18,0-18,-1 18,1 0,-1 0,1 0,0 0,-1 0,19 0,17 0,-1 0,-16 0,34-17,-34-1,-1 0,-17 18,17 0,-18 0,1 0,0 0,-1 0,1 0,17 18,18-18,0 18,-18-18,18 17,-17 1,17-18,-1 0,19 0,-18 0,17 0,-17 0,-17 0,-1 0,-17 0,-1 0,1 0,-18-18,17 18,1-17,0 17,-1 0,1 0,0 0,-1 0,1-18,0 18,-1 0,1-18,-1 1,19 17,-1-18,0 18,1-17,-19 17,1 0,0 0,-1 0,1 0,-1 0,1 0,17 0,-17 0,0 0,-1 0,1 0,0 0,17 0,0 0,-17-18,-1 0,19 1,-19-1,1 0,0 18,-1 0,1-17,0 17,-1 0,1 0,-1 17,1 1,88 70,-18-35,0-18,18-17,-53 0,35-1,-17 1,-18-18,0 0,-18 0,-17 0,17-18,-18 1,1 17,0 0,-18-18,17 18,1 0,17-35,-17 35,17 0,0-18,1 0,-19 18,36-35,-17 18,-19 17,1 0,0 0,-1 0,1 0,-18 17,0 1,17-18,1 0,0 0</inkml:trace>
  <inkml:trace contextRef="#ctx0" brushRef="#br0" timeOffset="12712.0229">12083 13899,'17'0,"1"0,0 0,17 0,-18-17,1-18,17 35,1-18,-1 0,-17 18,17 0,0-17,-17 17,-1 0,1 0,17 0,-17 0,17 0,1 0,-1 17,0-17,0 36,1-19,-19-17,36 18,-35-1,-1-17,1 18,0 0,-1-18,1 0,0 17,-1-17,1 18,17-18,-17 0,0 0,-1 0,18 18,1-18,-19 17,1-17,0 0,-1 0,36 0,-18 0,18-17,-17-19,-1 36,18-17,-18-1,-17 18,-1 0,1-18,0 18,17-17,-17 17,17 0,-18-18,19 1,-19 17,1-18,0 18,17 0,-17 0,17 0,-17 0,-1 18,18-18,-17 0,17 0,-17 0,0 0,-1 0,1 0,0 0,-18 17,17-17,-17 18,18-18,17 17,-35 1,18-18,-1 0,1 18,0-18,-1 0,1 0,0 0,-1 0,1 0,0 0,-18-18,17 18,-17-18,18 18,-18-17,17 17,-17-18</inkml:trace>
  <inkml:trace contextRef="#ctx0" brushRef="#br0" timeOffset="29544.7529">5045 7056,'70'35,"1"35,35 1,-18-1,-35-17,35 36,0-19,0 1,-35-36,0 18,-18-35,-17-1,0-17</inkml:trace>
  <inkml:trace contextRef="#ctx0" brushRef="#br0" timeOffset="30120.1518">5715 7250,'0'17,"0"1,0-1,18 19,-1-19,19 36,-1 0,0 0,18 0,-35-18,-1-17,-17 0,-17-1,-19-17,1 36,-18-19,0 18,0-17,18 35,0-35,35 17,0-17</inkml:trace>
  <inkml:trace contextRef="#ctx0" brushRef="#br0" timeOffset="31056.2443">4974 9031,'0'18,"18"17,17 36,0 17,36-18,-18 1,0 17,17 0,1-35,-1 18,-17-18,0-36,0 19,-18-19,1 1,-19-1</inkml:trace>
  <inkml:trace contextRef="#ctx0" brushRef="#br0" timeOffset="31480.3166">5574 9366,'0'0,"-18"0,36 71,17-36,0 18,36 18,-36-19,36 19,-18 0,-18-36,0 0,-17-17,-18-1,-35-17,-1 0,-17 0,1 18,-19 17,-17-17,-18 35</inkml:trace>
  <inkml:trace contextRef="#ctx0" brushRef="#br0" timeOffset="32312.5808">4692 11518,'0'0,"0"18,18 17,-18 18,35 0,18 0,35 211,124 54,52-106,-17-1,-18 19,-34-89,-37-35,-70 17,-52-70,-36-35,0-1,0-34,0-1,-18 18,18-35,0 17,-18 18,-17-18</inkml:trace>
  <inkml:trace contextRef="#ctx0" brushRef="#br0" timeOffset="32824.3079">6103 12841,'18'0,"-1"0,1 18,17 35,1-18,16 0,-16 18,17 0,-53-18,35 1,-35-1,-18-35,1 18,-1-1,-35 18,18-17,-18 17,0-17,-35 17,17 1,-52-19,-1 1,1-18,35 0,17 0,18 0</inkml:trace>
  <inkml:trace contextRef="#ctx0" brushRef="#br0" timeOffset="52015.901">9825 6227,'17'0,"1"0,0 0,17 0,0 0,18 0,0 0,0 0,-18-18,1 0,-1 18,0 0,0 0,-17 0,0 0,-1 0,1 0,0 0,-1 0,1 0,0 0,-1 18,36 0,-35-1,35 1,-18-1,36 1,-36 0,18-1,-18-17,0 0,-17 18,17-18,0 0,-17 0,0 0,17 0,-17-18,17 1,18-1,0 0,0 1,0 17,17-35,18 17,-17 0,-18 18,17-17,-34 17,17 0,-18 0,18 0,-36 0,1 0,17 17,-17 1,0 0,-1 17,19 0,-1-17,0-1,-17-17,-1 0,19 18,-19-18,1 0,17 0,0 0,1-18,-19 18,36-17,-17-1,16-17,1 0,18 17,-18-17,-18-1,18 36,-18 0,1-17,-19 17,19 0,-1 0,0 0,0 0,-17 17,17 1,1 0,-19-18,1 17,17 1,-17-18,17 18,-17-1,-1-17,19 18,-36-1,17-17,1 0,17 0,-17 0,-1 0,19 0,-19 0,1-17,35-1,0 18,0-17,0 17,17 0,-52 0,17 0,-17 0,-1 0,1 0,0 17,17 1,0 17,1-17,16-1,-16 1,-1 0,0-1,1-17,-1 18,0-18,-17 0,17 18,-17-18,-1 0,19 0,-1 0,0 0,-17-36,17 36,18-17,-18-1,-17 18,0 0,17 0,-18-18,19 18,-1 0,0 0,18 0,0 0,-18 0,-17 0,0 0,-1 0,-17 18,18-18,0 18,-1-18,1 0,-1 0,1 0,0 0,-1 0,19 0,-1-18,0 18,1-18,-19-17,36 35,-35-35,17 17,0 1,-17-1,0 18,-1 0,1 0,-18 18,35 17,-17-18,-1 1,-17 0,18-18,-18 17,18-17,-1 0,1 0,0 0,17 0,-17 0,-1 0,18 0,1 0,-19-17,19 17,-19-18,1 18,0 0,-1 0</inkml:trace>
  <inkml:trace contextRef="#ctx0" brushRef="#br0" timeOffset="53912.4563">6791 9049,'18'0,"-1"0,1 0,0 0,-1 0,1 0,35 0,0 0,0 0,-18 0,0 0,-17 0,-1 0,1 0,0 0,-1 0,1 0,0 0,-1 0,19 0,-1 0,0-18,-17 18,17 0,0 0,-17 0,0 0,-18-18,17 18,18 0,1 0,-19-17,19 17,17 0,-36 0,1 0,-1 0</inkml:trace>
  <inkml:trace contextRef="#ctx0" brushRef="#br0" timeOffset="55152.915">8132 9084,'0'-18,"35"18,-18 0,19 0,-1-17,-17 17,17 0,0 0,0 0,1 0,-1 0,0 0,1 0,16 0,-16 0,-1 0,18 0,-35 17,-1-17,19 0,-19 18,1-18,-1 0,1 0,0 18,-1-18,1 0,0 0,-1 0,1 0,17 0,-17 0,-1 0,1 0</inkml:trace>
  <inkml:trace contextRef="#ctx0" brushRef="#br0" timeOffset="57904.0883">11024 9578,'18'0,"0"0,-1 0,1-18,17 1,18 17,0-18,53 18,0 0,70 0,-17 0,52 0,-34 0,17 0,18 0,-36 35,-17-17,-18 0,0-1,-18 1,1-18,-1 0,-52 0,-1 0,-34 0,-19 0,1 0,17 0,-17 17,0-17,17 18,0-18,-17 0,17 0,0 0,1 0,-1 0,0 0,-17 0</inkml:trace>
  <inkml:trace contextRef="#ctx0" brushRef="#br0" timeOffset="68400.2832">6967 8520,'18'0,"0"0,-1 0,19 0,-19-18,1 18,-1 0,1-18,0 1,17 17,18-18,-18-17,1 35,-19-18,18 0,-17 18,0 0,-1-17,1 17,-18-18,18 18,-1 0,19 0,-19 0,18 0,-17 0,17 0,-17 0,17 18,1-18,-19 17,18 1,1 0,-19-18,19 35,-19-35,19 0,-1 0,-17 18,17-18,0 0,0 0,18 0,0 0,18 0,-18 0,0 0,-1 0,-16 0,-19 0,36 0,-35 0,0-18,-1 18,1 0,-1 0,1 0,0 0,-1 0,1 0,17 0,-17 0,0 0,17 0,-17 0,-1 0,1 18,17-18,-17 17,-1-17,1 0,0 0,-1 0,1 0,17 0,0 0,1-17,-19-1,19 18,17-18,-36 18,19 0,-1 0,35 0,-17 0,0-17,18 17,-18 0,-18 0,0 0,-17 0,17 0,-35 17,18 1,-1 0,1-1,17 19,-17-36,0 17,-1-17,18 0,-17 0,0-17,17 17,0-18,-17 0,0 18,-1 0,1 0,0 0,-1 0,1 0,-1 0,19 0,-19 0,1 0,0 0,-1 0,1 0,17 0,0 0,-17 0,17 0,-17 0,0 0,-1 0,1 0,17 0,-35-17,36 17,-1 0,0-18,0 18,1 0,-19 0,19 0,-1 0,-18 0,1 0,17 0,1 0,-1 18,0-1,-17-17,-1 0,19 18,-19-18,1 0,0 18,-1-18,-17 17,36-17,-19 0,1 0,17 0,-17 0,-1 0,1 0,0 0,-1 0,19 0,-19 0,1 0,17 0,-17 0,35 0,-18 0,0 0,-17 0,17 0,-17 0,-1-17,1 17,0 0,-1-18,1 18,0 0,-1 0,1 0,17-18,-17 18,0 0,-1 0,1 0,-1 0,1 0,0 0,-1 0,1 0,0 0,-1 0,-17 18,18-18,0 0,-1 0,1 0,-18-18,17 18</inkml:trace>
  <inkml:trace contextRef="#ctx0" brushRef="#br0" timeOffset="70296.0341">7303 11183,'35'0,"-18"-18,54 1,17-36,18-18,0 18,-18 18,-17 0,-1 17,-17 18,0 0,-35 0,-1 0,1 0,17 0,-17 0,-1 0,36 18,-17-18,-1 0,0 17,36 1,-18-18,17 35,-17-35,0 0,-18 0,18 0,18 0,-18 0,17 0,-34 0,-1-17,-18-1,1 18,0 0,-1 0,36 0,-35-18,35 1,-18-1,18 18,-18 0,18-17,-17 17,-1-18,-18 18,19 0,17 0,0 0,-18 0,-18 0,1 0,0 0,-1 0,1 0,0 35,-1 0,19-17,-19 0,1-18,-18 17,17-17,1 0,0 0,-1 0,36 0,-17-17,-19 17,19-18,-1 18,18 0,-18 0,0 0,-17 0,17 0,0 0,-17 0,0 18,17-1,-17-17,-1 0,-17 18,18-18,0 0,-1 0,1 0,0 0,-1 0,-17 18,18-18,-18 17,17-17,1 0,0 0,-18 18,17-18,1 0,0 0</inkml:trace>
  <inkml:trace contextRef="#ctx0" brushRef="#br0" timeOffset="71592.6342">10160 11659,'0'18,"18"-18,35 0,17 0,54 0,17 18,0-18,35 0,-35 0,0 0,18 17,-35-17,17 36,-18-36,1 0,-18 17,17-17,53 35,-35-17,1 0,-19-1,-35-17,0 18,-17-18,0 0,-1 18,-17-18,18 0,34 0,1-36,-18 19,18-1,0 18,-35 0,-1 0,-17 0,0 0,-18 0,1 0,-1 0,0 0,0 0,1 0,-1 0,0 0,18 0,0 0,18 0,-1 0,-17 0,18 0,-18 0,0 0,-1 0,-16 0,17 0,-18 0,18 0,-36 0,19 0,-19 0,19 0,-36-18,17 18,19 0,-36-17,17 17,1 0,0 0</inkml:trace>
  <inkml:trace contextRef="#ctx0" brushRef="#br0" timeOffset="72047.8954">12771 13212</inkml:trace>
  <inkml:trace contextRef="#ctx0" brushRef="#br0" timeOffset="74544.5166">8220 12259,'17'0,"1"0,35 0,-53-18,194 18,-53-17,18-1,0 18,17 0,-53 0,19 0,-37 0,1 18,0-1,-18 1,36-18,-36 0,18 0,-18 0,-35 0,-18 0,0 0,-17 0,0 0,-1 0,1 0,0 0,-1 0,19 0,-19 0,1 0,-1 0,1 0,0 0,17 0,18 0,35 0,36 0,-19 0,-34 0,-18 0,-18 0,-17 0,-18 18,17-18,1 0,0 0,-1 0,-17 17,0 1,0 17,0-17,0 35,0 0,-17-18,17 18,-18 0,18-36,0 1,0 0,0-1,0 19,0-19,18 1,-1 35,-17-18,0-17,18 17,-18-17,18-18,17 0,0 0,18 0,18 0,17 0,35 0,18 0,53 0,-35 0,35-18,-17 18,17 0,0 0,-36 0,54 0,0 0,-18 18,-18-1,1 1,-54 0,-35-1,18 1,-35 0,17-18,-35 17,70 1,18-18,0 17,18-17,0 0,53 0,-36 0,-17 18,-53-18,-36 0,-17 0,-18 0,1 0,-1 0,0 0,0 0,1 0,-1 0,0 0,-17-18,17 18,0 0,-35-17,18 17,0-18,17 18,-17 0,-1-17,1 17,0 0,-1 0,18 0,-17 0,0 0,-1 0,1 0,17 0,-17 0,17 0,18 0,-18 0,1 0,-1 0,-17 0,17 0,-17-18,-1 18,1 0,17 0,-35-18,18 18,-1 0,1 0,0 0</inkml:trace>
  <inkml:trace contextRef="#ctx0" brushRef="#br0" timeOffset="82176.488">16016 8643,'-18'0,"-17"0,-18 18,-17-18,-36 0,0 0,-17 0,-36 0,18 0,-36-18,-17-17,36-1,-36-16,17 16,18 19,71-1,18 18,52 0,0 0,-17 0</inkml:trace>
  <inkml:trace contextRef="#ctx0" brushRef="#br0" timeOffset="82873.3925">14323 8149,'-35'18,"-1"-1,-17 1,0 0,-35 17,0 18,17-35,19 17,-1-18,17 1,-17-18,18 18,17 17,-17-35,18 18,-19-18,36 17,18-17,0 0,-1 0,1 0,35 0,17 0,-17 0,35 0,-17 18,-18 17,35 0,-35 1,-18-19,18 19,-53-19,0 1,-17-18</inkml:trace>
  <inkml:trace contextRef="#ctx0" brushRef="#br0" timeOffset="84704.6983">15928 12294,'0'18,"-35"-18,-1 0,-17 0,36 0,-18-18,-1 18,1 0,-18-17,35-1,1 18,-18 0,35-35,-18 35,0-18,1 0,-1 1,-17-18,35 17,0 0,-18-17,18 17,0-17,0 0,0 0,0-1,18 1,-1 0,-17-1,18 36,-18-35,35 18,-35-1,18-17,0 17,17 0,-35 1,53-19,-18 36,-17-35,35 17,-18 1,-18-1,1 18,35 0,-18 0,1 0,-1 0,0 0,-17 0,35 0,-36 0,1 0,0 0,17 53,-35-35,53 17,-53 18,35-35,-35-1,18 1,-18 0,0-1,0 1,0-1,0 1,0 0,0-1,0 1,0 17,0-17,0 0,-18-1,0 18,18-17,-17-18,17 18,-18-1,18 1,-18-18,1 18,-18-1,35 1,-36 0,36-1,-35 18,35-17,-18-18,18 18,-17-18,-1 0</inkml:trace>
  <inkml:trace contextRef="#ctx0" brushRef="#br0" timeOffset="86704.385">17374 12312,'-17'0,"-36"0,35 0,-17 0,17-18,-35 18,36 0,-1-17,-17 17,-1-18,1 18,0 0,-18-18,0 18,18-35,-36 35,36-18,17-17,-17 18,17-1,1 18,17-18,-18 1,18-1,-18 18,18-18,-17 18,17-17,0-1,0 0,-18-17,18 18,0-1,0-17,0 17,0 0,18-35,-1 36,1-1,-18-17,18 17,-1-17,19 17,-19-17,1 35,0-18,-1-17,1 35,0-18,-1 18,18-35,-17 18,0-1,35 0,-36 1,19 17,-19 0,1 0,-1 0,1 0,0 0,-1 0,1 0,0 0,17 0,-17 0,-1 0,1 0,-1 17,1 1,0-18,-1 18,1-1,0-17,-18 18,17-18,-17 17,18-17,0 0,-18 18,17 0,1-1,-1-17,-17 18,18-18,0 18,-18-1,17-17,-17 18,18-18,-18 18,0 17,18-17,-18-1,0 1,0-1,0 1,0 0,0-1,0 1,0 0,0 17,-18-17,18-1,0 1,0-1,-18-17,18 18,-17-18,17 18,0-1,0 1,-18-18,18 18,-18-1,18 1,0 0,-17 17,17 0,-18-35,18 18,0-1,0 1,0 0,-17-18</inkml:trace>
  <inkml:trace contextRef="#ctx0" brushRef="#br0" timeOffset="88896.7181">11395 12876,'17'0,"1"0,0-17,-1 17,36 0,-35 0,-1 0,19 0,17 0,0 0,-18 0,18 0,0 0,0-18,0 18,-1 0,-16 0,-19-18,19 18,-1 0,18 0,0-17,35 17,-35-18,17 18,1 0,-36 0,-17 0,17 0,-17 0,17 0,-17 0,17 0,0 0,1 0,-1 0,-18-17,1 17,0 0,-1 0,1 0,0 0,-1 0,-17 17</inkml:trace>
  <inkml:trace contextRef="#ctx0" brushRef="#br0" timeOffset="90424.6002">8096 4657,'0'17,"0"19,18-1,-18 0,0 0,18 1,-18-1,0 18,0 0,0 0,0 0,0 0,0-1,0 19,17-18,1-18,-18 1,17-19,-17 1,0-1,18-17,-18 18</inkml:trace>
  <inkml:trace contextRef="#ctx0" brushRef="#br0" timeOffset="91215.9377">7796 5062,'18'0,"17"18,1 17,-19 1,19-19,-19 18,1-17,17 17,-17-17,17 17,0 18,1-17,-19-19,1 1,-1-1,1-17,-18-17,35-18,-35 17,0 0,18 18,-18-17,0-1,35 0,-17-17,17 17,-35-17,18 17,-1 1,1-18,17 17,-35-17,18 17,0 0,-1 1,1-19</inkml:trace>
  <inkml:trace contextRef="#ctx0" brushRef="#br0" timeOffset="103543.9605">13264 13106,'0'0,"-35"0,0 17,-18 1,18-18,-36 0,1 0,-19 0,1 0,-35 0,-18 0,-18 0,-53 0,-17-18,-71-35,18 18,0-53,-18 0,88 17,36 36,87 0,1-1,53 36,0-17,17 17,-17-18,-36 0,-17 1,-35-18,34 17,-69-53,34 18,18-17,-17 17,-1-18,1 18,-18 1,53 16,-36 1,36 0,0-18,52 35,19-17,-18-18,17 0,18 35,0 1,0-18,0 17,0 0,0 1,18-19,-1 1,18 17,-17-35,53 18,-18-18,70 0,-17 0,17 1,18-19,-17 36,17-18,-17 35,-1-17,0 35,19 0,-1 0,17 0,-16 0,16 0,19 0,-19 0,1 0,18 0,-36 0,0 17,0 1,0 0,35-1,-17 19,53-36,-18 0,18 0,-1 0,-34 0,-36 0,35 0,-35 0,0 0,36 0,17 0,17 0,1 0,-36 0,36 0,-36 0,-17 0,-18 17,18-17,-18 0,36 18,17-18,-36 18,1-1,18 19,-54-36,0 17,-52 1,-18-18,0 0,-18 0,0 0,18 0,0 0,35 17,1 1,34 0,-52 17,34 0,-52-17,18 17,-18-17,-18-1,0 1,-17 0,0-18,-1 53,36 0,-17 0,-19-1,18 19,-17-18,0-18,17 0,-35 1,0-19,18 1,-18 0,0-1,0 1,0 0,0-1,0 18,-18-17,-17 17,-1-17,1 17,0-35,0 36,-18-19,35 1,0-1,-34 19,34-19,-17 19,-36-19,0 36,-17-17,-18-1,-52 18,-19-18,19 0,-19 36,54-54,52 1,-17 0,35-18,35 17,-17 1,0-18,-18 0,-35 18,0-1,-54 1,19 0,0-1,-1-17,1 0,34 0,1 0,0 0,17 0,-17-17,0 17,-18 0,-35 0,0 0,-35-18,-1 18,-17 0,53 0,0-18,-35 18,70 0,-18-17,18-1,18 18,-18-18,18 18,-18 0,1 0,-19 0,18 0,18 0,-18 0,36 0,17 0,0 0,0-17,18 17,-1-18,-17 0,18 18,-18 0,-17 0,-1 0,1 0,17 0,-18 0,18 0,0 0,-17 0,52 0,-17 0,17 0</inkml:trace>
  <inkml:trace contextRef="#ctx0" brushRef="#br0" timeOffset="108160.8288">9472 13899,'18'0,"-1"0,1 0,0 0,-1 0,19 0,-19 0,36-17,-18 17,1-18,17 18,-1 0,1 0,0 0,0-17,-17 17,16 0,-16 0,-19 0,1 0,0 0,-1 0,1 0,-18 17,18-17,17 0,-18 0,19 0,-19 0,36 0,-17 18,-19-18,1 17,35 1,-36-18,19 0,-19 0,19 0,-19 0,36 0,-35 0,-1 0,1 0,0 0,-1 0,1 0,17 0,1 0,-1 0,18 0,-18 0,0 0,1 0,-1 0,0 0,18 0,0 0,0 0,0 0,17 0,1-18,-1 18,1 0,-36 0,18 0,-17 0,-19 0,1 0,35 18,0 0,0-18,-1 0,19 0,-18 0,0 0,0 0,-36 0,19 0,-19 0,1 0,0 0,-1 0,18 0,1 0,17 0,-18 0,-17 0,-1 0,1 0,0 0,17 0,-18 0,1 0,17 0,1 0,-19 0,19 0,-19 0,18 0,1 0,-19 0,1 0,35 0,-18 0,1 0,-1 0,0 0,0 0,1 0,-19 0,1 0,0 0,-1 0,1 0,17 0,0 0,1 0,-1-18,-17 18,17 0,0 0,-17 0,17 0,-17 0,17 0,-17 0,-1 0,18 0,1 0,-1 0,0 0,1 0,-1 0,0 0,-17 0,-1 0,1 0,0 0,-1 0,1 0,0 0,-1 0,1 0,0 0,-1 0,18 18,-17-18,0 0,17 0,-17 0,-1 0,1 0,0 0,-1 0,1 0,0 0,-1 0,18 0,-17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6:25:40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3775,'18'0,"-1"0,1 0,0 0,-1 0,1 0,0 0,-1 0,19 0,17 0,-1 0,-16 0,17 0,0 0,-1-18,1 0,0 18,-17-17,17 17,-1 0,-16-18,17 18,0 0,-18 0,18 0,17 0,1 18,-18-18,0 17,17 1,-17 0,0-18,35 17,0-17,-35 0,36 0,-19 0,1 0,17 0,-35-17,17-1,-17 0,35 1,-17 17,0 0,-1 0,1 0,17 0,-18 0,1 17,17 19,0-19,1 1,-1 0,18-1,-18-17,18 0,-36 0,18 0,36 0,-18 0,0 0,-1 0,36-35,-35 17,18 1,-36 17,-17 0,-36 0,0 0,-17 0,-1 0,19 17,-19 1,1 0,0-18,-1 0,1 17,17-17,-17 0,17 0,0 0,18 0,35 0,18-17,-18 17,18-18,-18 18,18 0,-35 0,17 0,0 0,36 0,17 0,0 0,35 0,-17 0,-18 0,0 0,-35 0,-18 0,36 18,-54-18,19 17,-37 1,-16-18,-36 18,17-18,1 0</inkml:trace>
  <inkml:trace contextRef="#ctx0" brushRef="#br0" timeOffset="2502.0985">14517 4410,'-18'0,"-17"0,17 0,-35 0,-17 0,-1 0,-35 0,-17 0,-36 0,-35 0,-18 0,-17 0,-35 0,17-18,0-17,0 17,0 1,18-36,17 17,-35 1,53 0,17 0,-17 17,89-17,34 17,18 0,0 1,36 17,17-18,-36 0,36 1,-17-1,-1-17,18 0,-35-1,17 19,18-19,-18-34,1 35,17-18,-18 0,18 0,0-18,0 1,0-1,18-17,-1 17,36-34,-35 34,35-17,-35 17,17 1,18-1,0 1,-36 17,19 0,-19 0,36 18,-18-1,18 1,0 0,0-1,0 1,0 17,35 1,0-1,54 18,52 0,35 0,53 0,106 0,53 0,0-17,0 17,0-36,35 36,-35 0,-70 0,17 0,0 0,-88 0,-36 18,1 35,-89-36,-17 36,-53-17,-36-19,-34-17,-19 18,1 0,17-1,0 1,18 0,0-1,0 1,18 17,-36-17,0-18,1 17,-1 1,-17-18,-1 18,18 17,-17-35,17 18,1-1,-19-17,-17 18,0 17,0 18,0 0,0 35,0-17,0 35,0-36,0 18,0 18,-35-18,17 0,-17 18,17-35,1 35,-18-18,-1 0,1 0,35-52,-18-1,18 0,-17-17,-19-18,1 17,-35 1,-54-18,-35 18,-52-18,-54 0,-17 0,17 0,-17 0,35 17,-17 1,-19 0,19-18,52 0,0-18,18 0,36 1,34-1,-17 0,35 18,36-17,17 17,17 0,19 0</inkml:trace>
  <inkml:trace contextRef="#ctx0" brushRef="#br0" timeOffset="6286.1728">1887 5539,'-17'0,"17"17,-18-17,18 18,-35 0,17 17,1-18,-19 1,19 35,-36 0,17 0,1 17,0-17,17 0,1-18,-19 18,36-35,-17 17,-19 1,36 17,-35-18,17 18,-17-18,18 18,-1-18,-17 0,35-17,-18 17,0-17,1 0,-1-1,-17 1,17 35,1-18,-19 36,1 17,-18 18,0 17,0-17,0 17,-17-17,-1 0,18 0,0-53,0 35,36-70,-1 17,1-35,17 18,-18-18,0 17,18 1,-17 0,-19 17,36 0,0-17,0-1,-17 1,17 0,0-1,0 1,-18-18,18 18,18-1,-1 36,1-18,17 54,1-1,16 18,-16 17,34 1,-17 17,0-53,0 18,-18 0,-17-1,17-34,-17 17,-1 36,1-36,0 35,17 1,18-1,-18 18,18 18,0-18,-18 36,18-54,-17 18,-19 0,1-17,-1 17,19-18,-36 36,17-18,19 18,-1 0,-17-18,-18-35,35 52,-35-52,0 18,0-18,18-36,-18 1,0-18,0 35,0 18,0-36,0 1,0-36,0 0,0-17,0 0,0 17,0-18,0 1,0 0,0-1,0 1,0 0,0-1,0 19,17-19,-17 18,0-17,18 0,-18-1,0 1,17 0,1-18,-18 17,0 1,0 0,0-1,18-17,-18 18,0 0,0-1,0 1,0-1,0 1,0 0,17-18,1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6:31:56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18979 9825</inkml:trace>
  <inkml:trace contextRef="#ctx0" brushRef="#br0" timeOffset="1.19541E6">4886 8220,'18'0,"-1"0,-17-18,18 18,0 0,17 0,0 0,18-18,0 1,35-18,-17-1,35 1,-54 35,19-35,-18 35,-18 0,-17 0,-1 0,1 0,0 0,-1 35,19-35,-19 35,1-17,17 0,0-1,-17 1,35-1,-35-17,-1 18,19 0,-1-18,0 0,0 0,-17 0,17 0,1 0,-1 0,-17-18,17 18,-18 0,1 0,0 0,35 0,-36 18,36-18,-18 0,36 0,-36 0,18 0,0 0,-18 0,1 0,-19 0,1 0,35-18,-18 18,-17 0,35 0,-18 0,18 0,-35 0,34 0,-34 0,0 0,-1 0,1 18,0-18,17 17,0 1,-17-18,17 0,-17 0,-1 0,36 0,-17-35,-1 35,-17-18,17 0,0 1,-17-1,-1 18,-17-17,18 17,0-18,-1 18,1 0,-18 18,18-18,-18 17,17 1,-17-1,18-17,-1 0,-17 18,18-18,0 0,-1 0,1 0</inkml:trace>
  <inkml:trace contextRef="#ctx0" brushRef="#br0" timeOffset="1.19723E6">5221 9490,'0'-18,"35"18,-35-18,18 18,0-17,-1-1,19 1,-19-1,19 0,16 1,-34 17,0-18,-1 0,1 18,0 0,-1 0,19 18,-19 17,36-17,-18 17,-17-17,35-1,-18 1,18 0,-18-18,1 17,-1-17,-17 0,35 0,-36 0,1 0,17 0,36-17,-18-19,-1 1,-16 18,17-1,17 0,-52 18,-1 0,19 0,-19 0,19 0,-19 0,19 0,-1 0,-17 18,17-18,0 0,0 18,-17-1,17-17,1 0,-1 18,18-18,-36 0,19 0,-19 0,1 0,0 0,-1 0,1-18,-1 18,1 0,17 0,1-17,-19 17,19 0,17 0,-18 0,18 0,-18 0,18 0,-18 0,0 0,1 0,-19 0,19 0,-19 0,1 0,0 0</inkml:trace>
  <inkml:trace contextRef="#ctx0" brushRef="#br0" timeOffset="1.20327E6">3510 10672,'-18'0,"1"17,-54 18,36 1,-18-1,-35 18,35-35,-18 34,36-34,0 0,0 17,-1-35,1 35,17-17,-34 0,34-1,0 1,-35-1,36 1,-1 0,0-18,-17 17,17 1,1 0,-1-1,1 1,17 0,0-1,-18-17,18 18,-18-18,18 18,-17-18,17 17,0 1,17-18,-17 17,18-17,0 0,-1 0,1 0,-18 18,35-18,0 0,-17 18,0-1,35 1,-18-18,0 0,18 35,0-17,18 0,-1 34,1 1,-18-17,17 17,-17 0,18-18,-19 0,-16-17,-1 17,18-35,-35 18,17-18,0 0,0 17,18-17,-17 18,-1-18,0 0,0 35,1-17,-19-18,19 35,-19-35,-17 18,18-1,0-17,-18 18,17-18,1 0</inkml:trace>
  <inkml:trace contextRef="#ctx0" brushRef="#br0" timeOffset="1.20518E6">14940 10689,'18'0,"17"18,-17-18,35 35,17 18,-17-18,35 18,0 0,-17 0,-18-35,35 17,-35 0,18-17,-36 17,0-17,0 17,18-17,-17 17,17 0,-18-17,18 0,-18-18,0 17,18 1,0-1,0 1,18 0,-18-1,-1 19,-16-36,-19 17,1-17,-18 18,18-18,-18 18,-18-18,0 0,1 17,-1 1,-52-1,34 19,-17 17,-17 0,-1 0,1-1,-19 1,19-17,-36 17,18-36,17 18,36 1,-18-19,36 1,-1 0,18-1,-35-17,35 18,-18 0,0-18,1 17,-1-17,0 18,1-18,-19 17,19-17,-1 0</inkml:trace>
  <inkml:trace contextRef="#ctx0" brushRef="#br0" timeOffset="1.2159E6">9208 12559,'17'18,"1"-18,35 0,-18 0,0 0,1 0,-1 0,-18 0,1 0,17 0,-17-18,35 18,-35 0,17-18,18 18,-36 0,36 0,0 18,0 35,18-18,-18-17,17 17,18 0,1-35,-1 18,-18-18,-17 0,18-35,-1-1,-17 36,18-35,17 0,-17 17,34 1,-34 17,-1 0,1 0,-36 0,18 0,35 35,-35 0,0-35,0 18,35-1,-35-17,0 0,0 0,-18 0,1 18,-19-18,19 0,17 0,-18 0,0 0,0-18,1 1,17-1,-18 18,-18 0,1 0,0 0,17 53,0-18,1-17,16 17,1-17,0-1,0-17,0 0,-18 0,18 0,-17 0,17 0,-18 0,0 0,18-17,-18-1,1 1,-1-1,-17 18,17 0,0 0,-17 0,-1 0,1 0,0 0,-1 0,1 0,0 0,-1 0,1 0,-1 0,1 0,-18-18,0 1,-18-1</inkml:trace>
  <inkml:trace contextRef="#ctx0" brushRef="#br0" timeOffset="1.21714E6">9596 11800,'35'0,"0"0,18 0,18 0,34 18,37-18,-1 35,35-17,-35 0,18-18,0 0,-18 0,0 0,-35 0,-18 0,-18 0,-17 0,-35 0,0 0,17 0,-17 0,52 17,-35-17,18 0,18 0,-18 0,35-17,-35 17,-18 0,0 0,-17 0,0 0,-1 0,1 17,0-17,-1 0,19 0,-19 0,1 0,17 0,-17 0,-1 0,1 0,0 0,17 0,35 0,1 18,17-18,-17 0,-18 0,-18 0,-17 0,-1 0,1 0,17 0,0 0,1 0,-19 0,1 0,0 0,-1 0,1 0,0 0,-1 0,1 0,17 0,-35-18,35 18,-17 0,0 0,-1 0,1 0,17 0,-35-17,18 17,0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7:06:27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4322 10548,'17'0,"1"0,-1 0,1-18,17 18,18-17,18-1,-18-17,35 0,-17-18,34 17,-52 19,53-19,0 1,-36 18,19-1,-19 18,1 0,-18 0,17 0,18 0,1 18,-1-1,18-17,-36 35,18-17,-17 35,0 0,17 18,0-19,-18 1,19-17,17-1,-54 18,1-53,18 53,-18-18,0-17,0-1,-18 1,53 0,-17-18,-1-18,36-17,0-1,0 1,-18 0,0 0,-17-18,17 35,18-53,-18 36,-18 0,-17 0,0 35,0 0,-18 0,1 0,17 0,17 0,1 0,-1 0,-17 0,0-18,0 18,-18 0,1 0,-1 0,0 0,0 0,18 0,-17 0,17 0,35 35,-35 18,53-18,-18 18,-35-53,17 36,-17-19,0 1,18-18,-19 0,1 0,-17 0,17 18,0-18,-1 0,-16 0,-19 0,19 0,-19-18,19-17,-19-1,18 19,-17-36,17 18,-17 17,17-35,-35 18,36 17,-19-17,1 35,-18-18</inkml:trace>
  <inkml:trace contextRef="#ctx0" brushRef="#br0" timeOffset="15840.1462">10213 8625,'0'0,"35"0,0 18,1 0,17-18,-36 35,1-35,0 0,-18 18,0-1,0 1,0 0,0-1,0 1,0-1,0 19,-18-19,18 36,-18 0,1-35,17 17,0-17,-18-18,18 17,-18-17,-17 0,17 0,1 0,-18 0,-1-17,36-19,-35 1,35 18,-18-1,1 0,17 1,0-1,0-17,0 17,0-17,0 17,0 1,17 17,-17-36,18 36,0 0,-1-17,1-19,0 1,-1 17,1-17,-18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2:46:20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13229 17868,'0'0,"-35"0,0 0,-18 0,17-17,-16 17,-1-18,17 0,-52-17,-35 0,-1-36,-17 18,-35 0,-18-35,0 18,0-1,0-17,0 17,-1-35,19 36,53-18,-18-18,70 53,0-18,36 18,18-17,-1-1,-17 1,35-36,0-18,0 19,0-19,0-35,0 18,0-35,0 17,0-35,0 35,0-35,-18 18,18 0,0 17,18-18,17-34,53-1,-17 18,-1 0,36 18,-35-1,52-17,-35 18,36 35,17-18,-35 0,-1 53,54-52,-18 34,36-17,-36-18,70 1,-34-1,-1 18,1-18,-19 53,-16 18,34 0,0 17,-35 18,53 18,-35 35,35 35,-17 18,-36 18,0 17,-35 0,-1 18,-16 17,17-17,17 35,-17-35,-18 18,-17-18,-18 17,-18-17,0 35,0 18,36-1,-1 36,1-17,35-1,-18 18,35-35,-52-35,0-1,-18 0,-18-17,0 0,-17 18,17-36,0 18,1 17,-19-17,-17-18,0-17,0 17,0-35,-17 17,-1 1,-17 35,17-36,-17 36,-1 18,1-1,-18 1,0-19,18 19,-36-18,19 35,-37-35,19-36,-1 18,1 18,-18-18,-1 1,19 16,-18 1,-18 0,-18 18,54-1,17-52,0-1,18-35,-18-17,17 17,1-17,-53 17,0 1,-18 16,-18-16,1-1,35 0,17-35,18 18,-17-18,-54 0,54 0,-36 0,18 0,17 0,1 18,-1 17,36 0,-18 0,18-17,17 0,-17-1,17-17,0 0,1 0,-1 0,0 0,1 18,-1-18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7:06:31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6385 8855,'18'0,"0"0,-1 0,18 0,1 0,-1 0,-17 0,35 0,0 0,-18 0,18-18,0 18,0 0,-18 0,0 0,0 0,1-18,17 18,35-17,-18-1,-17-17,0 35,0 0,-18 0,18 0,-17 0,-1 0,-18 18,19-18,17 17,0 1,-18-1,18 1,0 0,17-18,-17 17,0-17,0 18,0-18,0 18,-18-18,-17 17,17 1,18 17,-18-17,36 17,-18-17,52-18,-16 0,-19 0,36 0,-53 0,0 0,-18 0,18 0,18-18,-1 18,36-18,18 1,17-1,-18 1,-17 17,0 0,-18 0,-53 0,18 17,-18-17,18 18,0-1,35 19,-17-36,-18 0,0 0,0 0,-18 0,0-18,1 18,17 0,70 0,18 0,0 0,0 0,0 0,-17 18,-54-18,19 35,-36 0,-18-17,18 0,-36 17,19 0,-19 0,19-35,-36 18,17-18,1 0,0 0,-1 0,18 0,1 0,-1-18,0 1,1-18,-1 35,-18-18,-17 0,18 18,0-17,-1-19,1 36,17-17,-35-1,18 18,0 0,17 0,-18 0,1 0,17 0,1 0,-1 0,0 0,-17 0,17 0,-17 0,-1 0,1 0,17 0,-17 0,0 0,-1 0</inkml:trace>
  <inkml:trace contextRef="#ctx0" brushRef="#br0" timeOffset="3224.401">1764 8273,'18'0,"-18"-18,17 18,-17-18,18 1,-1 17,1 0,0 0,-1 0,19-18,34 18,1 0,52-18,1 1,-1-1,-35 18,-17 0,-36 0,0 0,-17 35,17-17,-17 17,17-17,18 17,-17-17,-1 17,0-17,18 17,-18 18,-17-18,52 36,-34-36,34 18,1-18,-18-17,17 17,-17-35,0 0,0 0,0 0,-18 0,18-35,-18 17,18-17,-17-18,-1 35,18-52,-18 17,18 0,-18 18,1 17,17-17,-36 17,36 18,-35-17,35-1,0 0,-1 18,19 0,-36 0,18 0,0 0,-35 0,35 0,-18 0,18 0,0-17,0-1,0 18,-36 0,1 0,0 0,17 0,-35 53,17-53,-17 18,18 17,17-35,-35 18,18-18,-18 17,18-17,-1 0,1 18,0-18,17 0,18 0,-18 0,18-18,-18 1,36-19,-54 1,19 0,-1-1,-17 19,17-1,-35 1,18 17,-1 0,1 0,-1 0,1 0,0 0</inkml:trace>
  <inkml:trace contextRef="#ctx0" brushRef="#br0" timeOffset="15072.2571">11430 8978,'18'0,"-1"0,-17-17,18-1,35 0,-36 1,1 17,17 0,-17-18,0 0,17 18,-17 0,-1 0,1 0,0 0,-1 0,1 0,-1-17,1 17,0 0,-1 0,19 0,-19 0,1 17,17 1,0-18,-17 18,17-1,18 1,-17-18,-1 18,0-1,0 1,-17 17,0-35,17 18,0-18,-17 17,-1-17,1 0,0 0,-1 0,19-17,-19-1,1-17,0 0,-18 17,17 0,-17 1,18-1,0-17,-1 35,1-18,17 0,-17 1,-1 17,19 0,-19-18,1 18,0 0,17 0,-18 0,1 0,0 0,-1 0,1 0,-18 18,18-18,-1 17,-17 1,0 0,0-1,18-17</inkml:trace>
  <inkml:trace contextRef="#ctx0" brushRef="#br0" timeOffset="16688.2647">10231 8043,'-53'-17,"35"-1,-35-17,-17 17,17-35,0 0,-18 18,18-36,0 54,18-36,-18 35,-17-17,17 17,0 1,0-19,-18 19,1-1,17 18,18-17,-18-1,0 18,-18 0,18 0,-17-18,-1 18,18 0,0 0,0 0,18 18,17-18,-17 18,0 17,17-18,-35 19,-17-1,-1 0,-17 1,-18-19,18 1,-18-1,18 1,35-18,0 0,35 18,1-1,-1 1,1-18,-1 0,0 18,1-18,-1 0,-17 35,17-17,-52 17,52-17,-17-1,-1 1</inkml:trace>
  <inkml:trace contextRef="#ctx0" brushRef="#br0" timeOffset="17271.9978">7426 7655,'0'36,"0"-1,0-18,0 36,0-17,0-1,0-17,-18-1,18 1,-35 17,17 0,36-35,-18 18,18-18,17 0,-17 18,-1-1,36 1,-35-18,17 0,0 0,-17 0,35 0,-35 0,-1 0,1 0</inkml:trace>
  <inkml:trace contextRef="#ctx0" brushRef="#br0" timeOffset="18944.1427">2716 8431,'-17'0,"-1"0,0-17,-17-1,18 0,-19 18,36-17,-17 17,17-18,-18 18,-17 0,-1 0,19 0,-1 0,1 0,-1 0,0 0,1 0,-1 0,0 0,18-17,-17 17,-1 0,0-18,1 0,-19-17,19 17,-18 1,35-1,0 0,-18 1,18-1,0 1,0-1,0 0,0 1,0-1,0 0</inkml:trace>
  <inkml:trace contextRef="#ctx0" brushRef="#br0" timeOffset="21767.5619">3651 12083,'36'-18,"-19"18,1-18,35 18,17-35,-34 17,16 1,1 17,0 0,18 0,-1 0,19 0,34 0,1 0,-1 0,-17 0,-18 0,-17 0,-36 0,-17 0,-1 0,1 0,-1 0,1 0,0 0,-1 0,1 0,17 0,-35 17,18-17,17 0,0 0,18 0,0 0,18 0,-1 0,-17 0,18 0,-18 0,0 0,0 0,17 0,-17-17,18 17,-18 0,0 0,-1 0,-16 0,-19 0,19-18,-19 18,36 0,-35 0,17 0,0 0,-17 0,35 0,0 88,35 18,71-35,-18-18,-18-18,18-17,-17-18,-1 0,-52 0,0 0,-19-18,-16 0,-1 1,0 17,18-18,0 0,53 18,-18-17,18-1,17 0,-52 1,0 17,17-18,-18 18,-17 0,0 0,-18-17,18 17,-17 0,17-18,-18 0,18 18,-36 0,1 0,17 0,18 0,-18-17,18 17,0 0,36 35,69 35,36 1,-35 17,35 0,18 18,-18-35,0 17,0-17,-53-36,-35 0,-53-17,-18-18,-17 0,-1 0,1 0,-1 0,19-18,-1 18,0-35,1 17,17-17,17 0,-17-1,0 1,0 35,-18-35,0 17,-17 18,0 0,-18-17,17 17,-17-18,0 0,0 1</inkml:trace>
  <inkml:trace contextRef="#ctx0" brushRef="#br0" timeOffset="30007.5599">10142 11342,'-17'0,"-19"-18,1 1,18-19,-19 1,-34-18,17-18,-35 19,17-1,0 0,-34 0,16 18,-34-1,-18-17,-18 18,0 0,-17 0,-18-1,53-34,-36 34,36 1,0 18,18-1,-18 0,35 1,18 17,-36-18,36 18,-53 0,17 0,-17-18,0 18,18 0,17 0,53 36,18-19,-1 1,-17 0,18-1,0 18,-36-17,1 0,-1 17,-17 18,35-18,-17 0,34-17,19 17,-1-17,0-18,1 0,17 18,-36-1,19 1,17 0,-18-18,18 17,0 1,-17-18,-1 0,0 17,1 1,-1 0,0-18,1 17,-1-17</inkml:trace>
  <inkml:trace contextRef="#ctx0" brushRef="#br0" timeOffset="30847.9802">5450 10601,'0'0,"0"18,0-1,18 1,0 0,-18-1,0 1,-18-1,18 1,-18 0,1-1,17 1,-18 0,18-1,0 1,0 0,35-18,-17 0,17 0,-17 0,17 0,1 0,-19 0,18 0,-17 0,17 0,1 0,-1 0,-17 0,-1 0,1 0,-1 0,1 0,0 0,-1 0,1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7:12:01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10848,'18'0,"-18"-18,18 18,-1-17,18-1,1-17,17 17,-18 0,18 1,17-18,-34-1,70 1,-54 0,19 17,0-17,-54 35,18 0,-17 0,17 0,1 0,17 0,-18 17,0 1,0-18,18 0,-17 18,-19-18,1 0,0 0,-1 17,18 1,-17 0,17-1,1 19,-1-36,0 17,0 1,18-1,-17 19,-1-36,0 0,0 17,18-17,-17 0,17 0,0 0,-1 0,-16-17,17-19,35 1,18 0,17-18,18 0,36 18,-36-18,-18 0,-17 18,0 17,-36 0,124 89,124 70,88 18,-1 17,-52-17,53 35,52-35,36 52,0 1,-35-18,-159-53,-36-35,-70-53,-70 0,-18-18,-36-35,-35 0,1 0,-19 0,1-18,0-17,35 0,-1 0,37-18,16-18,-16 36,52-18,-18 0,1 0,52 0,-52 18,34-36,19 36,-19 0,1-18,0 0,-18 0,0 18,0-36,18 18,-35 18,-19-18,-16 18,16 17,1 1,-35-19,35 1,-18 0,0-1,0 1,-17 18,17-36,0 17,-17-17,-18 36,35-1,-35 1,17-1,18 0,-17-17,53 35,34 0,36 0,-17 0,17 0,0 0,-18 0,-35 0,0 0,-70 0,17-18,-53 18,1 0,-1 0,0-17,36-1,-36 0,0 18,1-17,-1-1,18 18,-18 0,18 0,-18 18,18 17,53 36,17-1,1-35,-18 1,-36-36,1 0,17 0,0 0,18 0,-35-18,-18 0,-18 1,18-1,-36-35,19 18,34-53,-17 35,53-18,0-17,17 35,36-35,-18 35,0 0,-17 18,-1 17,-17-17,-35 17,-18 18,-18 0,18 0,-36 0,1 0,0 0,-1 0,1 18,17 17,-35-17,35-18,-17 18,17-18,-17 0,17 0,1-18,-1 18,-17 0,17-18,-18 18,36-17,0 17,-17-18,34 18,71 0,-70 0,-18 0,-18 0,0 0,-17 0,-1-18,1 18,-18 18,0 0,0-1,0 19,0-19,0 18,0-17,0 0,0-1,18-17,-18 18,53-18,-18 18,0-1,1-17,-1 0,0 0,0 0,1-17,-1 17,-17-18,-1 18,18-18,1-17,-1 35,18-35,53 0,17 17,1-17,-18 35,-18-18,-35 18,-36 0,1 0,-18 18,0-1,0 1,0 17,35 18,-17 0,35-18,-53-17,35 17,0-35,-35 18,18-18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7:12:09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12965 12524,'0'0,"-18"17,-17-17,-1 18,19-18,-1 18,-35-1,18-17,-36 0,1 0,-36 0,0-17,-17-1,-18 18,17-18,-17 18,18-17,17-1,17 0,-16-17,16 0,19-1,-18-34,-1-1,-16 36,16-53,1 0,-35 17,35 1,17-1,-17-17,0 35,17-18,-17-17,35 18,-18-1,1 1,17-1,-35 18,17-35,18 0,-35-1,18 1,34 18,-17-18,0-18,18 35,0-35,17 18,1 18,-1-1,0 18,-17 0,35-17,0 17,-18-18,18 1,0-36,-17 18,-1-1,18 19,-17-18,17 35,-18-18,18-35,0 36,0-54,0 36,35-18,-17-17,-18 35,35-18,-17-18,17 18,18 1,0-19,0 18,0 0,17-17,-17 0,18-1,-1-17,-17 53,-18-18,18 0,0 18,18-18,-18 0,0 0,17 1,-17 34,35-17,-35 17,53 1,-18-1,-52 36,16 0,-16-1,-1 19,0-19,-17 19,17-1,0 0,1 1,-1-18,0 35,18-36,0 19,18-1,-18 0,17 1,18-19,-35 19,35 17,1-18,-1 1,18-1,-18 18,35 0,-17 0,0 0,17 18,1 17,35 18,-1-36,19 19,-18-1,17 0,18 36,0-36,0 18,-35-18,17 0,-35 1,0-1,-17 0,-1 1,36 17,-71-36,1 36,-1-18,-18 18,18 0,-35-18,36 54,-1-19,-18 18,19-17,-1 35,-18-18,1-17,-18 17,0 18,-18-18,0-18,-17 19,17-1,-35-35,0 35,0-18,0 36,0-18,-18 18,-17 0,18-35,-19 17,1-18,0 19,-1 16,-16 1,16-35,1 35,0-36,-18 36,0 0,0 0,18 17,-18-17,0 0,35 0,-17-18,0 0,-18-35,17 35,19-17,-1-1,-35-17,18 35,17 1,-17-19,-18-17,18 18,0-36,17 18,-17 0,-1 0,19-18,-36 18,-18 0,1 0,-1 17,-17 1,0-1,0 1,-1-1,37-52,-1 35,0-18,-18 18,18-35,-17 17,34 0,-17 1,-35 17,35-18,0-17,36-1,-19 18,1-17,0 17,0-17,-1 17,19-17,-19 17,1 0,18-17,-1 0,0-1,-17 19,17-19,1-17,-19 18,1 0,18-1,-1-17,-17 18,17-1,-17-17,-1 18,19-18,-1 35,-35-35,18 18,17 0,-17-18,17 17,1 1,-19 0,1-18,35 17,-35-17</inkml:trace>
  <inkml:trace contextRef="#ctx0" brushRef="#br0" timeOffset="23528.0109">11307 17110,'-36'17,"1"19,-36-1,18 35,-52-17,-1 36,18-19,-18 1,0-1,18-17,53 18,-1-18,1 17,35-52,0-1,18 19,-18-19,17 1,1 17,0-17,-18 0,17-18,-17 17,18-17</inkml:trace>
  <inkml:trace contextRef="#ctx0" brushRef="#br0" timeOffset="24591.4569">11307 17198,'-18'0,"-17"0,17 18,-35-1,-18 18,19 1,-19-19,-17 1,17 17,-17 18,53-35,-18 17,0 0,18 1,-1-1,1 0,35 18,0-35,-17-1,17 1,-18 0,18-1,0 1,0 0,0-1,-18 1,18 17,0-17,-17 17,17 0,0 18,17-35,1 0,0 35,-1-36,18 18,-17 18,35 0,-35-35,35 35,-18-18,18 0,-18-35,-17 0,35 0,-18 0,-18 0,1 0,0 0,-1 0,1 0,0 0</inkml:trace>
  <inkml:trace contextRef="#ctx0" brushRef="#br0" timeOffset="25446.9627">12594 17216,'18'17,"-1"-17,-17 18,18-18,17 35,-17-17,0-1,-1 1,1 0,-18 35,18-36,-18 1,17 17,-17 18,0-18,0 1,0-1,0 0,-17 0,-1 1,-17 17,35-36,-53 54,53-36,-36-17,19 35,-18-18,17 0,-17-17,17 17,0-17,1-1,-1-17,0 18,1-18,17 18,-18-18,0 0,1 17,-1-17,-17 0,35 18,-18-18,1 0,-1 0,0 18,1-1</inkml:trace>
  <inkml:trace contextRef="#ctx0" brushRef="#br0" timeOffset="26806.9698">11236 18274,'18'0,"-18"-18,17 18,1 0,17 0,0 0,18-17,0-1,0 0,18 18,17 0,-53 0,18 0,-18 0,18 0,-35 0,17 0,-17 0,17 0,-17 0,-18-17,0-1,17 18,1 0,0 0,17 0,-17 0,-1 0,-17-18</inkml:trace>
  <inkml:trace contextRef="#ctx0" brushRef="#br0" timeOffset="33447.7045">16492 16633,'0'0,"18"0,0 0,17 0,-17 18,17-18,18 0,53 0,35 18,0-18,70 17,-34-17,17 0,0 36,18-36,-36 0,0 0,-35 0,1 0,-37 0,1 0,-35 0,-18 0,0 0,-18 0,-17 0,-1 0,1 0,-1 0,1 0,0 17,35 1,0-18,-18 18,18-1,0-17,-18 0,0 0,-17 0,17 0,-17 0,-1 0,1 0,0 0,-1 0,1 0,35 0,-35 0,-1 0,1 0,17 0,-17 0,-1 0,19 0,-1 0,0 0,0 0,1 0,-1 0,0 0,-17 0,0 0,-1 0,1 0,-18-17,18 17,17 0,-18 0,1 0,0 0,-1 0,1 0,0 0,-1 0,1 0,0 0,-1-18,1 18,-1 0</inkml:trace>
  <inkml:trace contextRef="#ctx0" brushRef="#br0" timeOffset="35679.5547">17515 17233,'-53'18,"36"-1,-18 19,-1-19,1 19,0-1,-1 0,-16 36,-1-18,35 0,-35 17,35-17,1-18,-1 1,1 34,17-35,0-17,17 0,1 17,-1-17,19-1,-19 1,19-18,-1 35,0-17,18-18,0 18,35 17,-17 0,35 0,-18-17,-18 0,-34 17,-1-17,-17 17,-1-35</inkml:trace>
  <inkml:trace contextRef="#ctx0" brushRef="#br0" timeOffset="36311.6131">18891 17286,'36'35,"-1"-17,18 35,0 0,0 0,-1 0,-16 0,-1 0,0-1,-35 1,0-17,0-1,0 18,0 0,-17-18,-1 0,0 1,-17-1,0 0,0-17,-18 35,-18-18,36-17,-36 17,36-17,0-18,35 17,-18-17</inkml:trace>
  <inkml:trace contextRef="#ctx0" brushRef="#br0" timeOffset="36871.7991">17515 17568,'0'18,"0"17,18 1,-18 16,18 19,-18 17,0 0,0-17,0-18,0 17,0-34,0-1,0 0,0-17,0-36,0-17,0-18,0 18</inkml:trace>
  <inkml:trace contextRef="#ctx0" brushRef="#br0" timeOffset="37447.1762">17515 17533,'0'0,"0"-18,18 1,0 17,-1 0,1 0,0 0,17 0,-17 17,-1-17,1 0,-18 18,17 0,-17-1,0 1,0 17,0-17,-17 17,-1-17,-17-1,17 1,18 0,-17-18,-1 0,18 17,-18-17,1 0,-1 18</inkml:trace>
  <inkml:trace contextRef="#ctx0" brushRef="#br0" timeOffset="38311.1387">18045 17586,'0'18,"-36"-18,36 17,-17-17,-1 18,-17 17,17-17,0-1,-17 19,18-1,-1-17,0 35,18-36,0 1,0-1,18-17,17 0,0 0,-17 0,17-17,1-1,-1 1,-17-19,-1 36,1-17,-18-1,18 0,-18 1,17-19,-17 1,0 18,0-1,0 0,-17 18,17-17,0 34,0 19,0-1,0-18,0 1,0 0,17 17,-17-17,18-18,-18 17,17-17</inkml:trace>
  <inkml:trace contextRef="#ctx0" brushRef="#br0" timeOffset="38895.1342">18256 17533,'18'0,"-18"18,0 17,0 18,0 0,0-18,0 0,0 1,0-19,0 19,-18-19,18 1,0-1,0-34,0-1</inkml:trace>
  <inkml:trace contextRef="#ctx0" brushRef="#br0" timeOffset="39303.1172">18150 17780,'18'-18,"0"18,-1 0,19-17,-19 17,19 0,-1-18,-18 18,1-18,0 18</inkml:trace>
  <inkml:trace contextRef="#ctx0" brushRef="#br0" timeOffset="40279.722">18362 17180,'18'0,"-18"18,17 0,1-1,-18 36,0-18,0 1,18-1,-18 0,0 0,0 1,0 17,0 17,0-34,0-1,0 18,0-18,-18 18,18-35,-18 17,18-53,0 1,0-19,0 19,0-1,0 0,0 1,18 17,0-36,-1 19,-17-1,0 1,36 17,-19-18,1 18,-18-18,35 1,-17 17,-1 17,1 1,-18 0,0-1,0 1,18-1,-18 1,17 0,-17-1,0 1,18-18,-18 18,18-18,17 0,-18 0,1 0,0 0,-1 0,1 0</inkml:trace>
  <inkml:trace contextRef="#ctx0" brushRef="#br0" timeOffset="43327.7809">11836 17709,'0'0,"-18"0,0 0,1 0,-18 0,17 0,0 0,1 0,-19 0,19-17,-1-1,0 1,1-1,-1 0,18 1,0-1,0-35,0 0,18 0,-1 18,-17-18,18 18,-18 17,18-17,-18 0,17 17,1 0,0 1,17-1,-17-17,-1 17,1 0,-1 18,19-17,-36-1,35 18,-17 0,-1 0,1 18,0-18,-1 17,1 1,17 0,-35 17,18-17,-1 35,1-18,-18-18,18 19,-1-19,-17 1,0 0,0 17,-17-35,-1 18,0-1,1 18,-36-17,53 17,-35 1,17-19,-17 19,35-19,-18 1,0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7:15:32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11483 12947,'-18'0,"18"18,-17-18,-1 0,-35 0,35 0,1 0,-1 0,-35 0,36 0,-19 0,19 0,-19 0,-17 0,36 0,-18 0,-1-18,1 0,-18 1,18-19,0 19,-1-19,19 36,-1-35,-17 35,17-17,0 17,18-18,-17 18,17-18,0 1,-18 17,18-18,-17 0,17 1,-18-1,18 0,-18 18,18-17,0-1,0-17,0 17,0-17,0 17,18 18,-18-17,0-1,18 18,-18-35,17 35,-17-18,18-17,-1 35,-17-18,18 18,-18-17,0-1,18 18,-18-18,17 18,1-17,-18-1,18 0,-1 1,1 17,0-18,-1 0,1 18,-18-17,35 17,-17 0,-1 0,19-18,-36 1,17 17,19 0,-19-18,1 18,17-18,-17 18,17 0,0 0,1 0,17-17,-1 17,-16 0,-1 0,-17 0,17 0,0 0,-17 0,17 0,-17 0,17 0,-17 0,-1 0,19 0,-19 0,1 0,0 0,34 0,-34 17,0-17,17 0,-17 0,-1 18,1-18,0 0,-18 18,17-18,1 17,-1 1,1-18,-18 17,18-17,-1 18,-17 17,0-17,0 0,0-1,0 1,0 17,0-17,0-1,0 1,0 0,0-1,0 1,0 0,0-1,0 1,-17 0,-1-1,18 1,0 0,-35-1,35 1,-18-1,1 1,-1-18,0 18,18-1,-17-17,-1 0,0 18,1 0,-1-18,0 0,18 17,-35 1,18 0,-1-1,0 1,1-18,17 17,-18-17,-17 18,17-18,18 18,-18-18,1 0,-1 0,0 0,1 17,-1-17,1 0,-1 0</inkml:trace>
  <inkml:trace contextRef="#ctx0" brushRef="#br0" timeOffset="1799.9435">11624 8731,'35'-17,"1"-1,17 18,-18-35,35 17,19 0,-19 1,36 17,-36-18,1 0,17 1,-17 17,-18 0,-18 0,0 0,1 17,-1 19,18-36,17 35,1 0,-1 1,19-1,-19 0,1 18,-18-18,0-17,35 17,-35-17,0-18,17 0,-17 0,18 0,-19 0,-16-18,34 18,1-35,-18 17,17-35,19 1,16 16,19 1,-36 0,18 17,0 0,0 18,-1 0,36 0,-35 18,18 0,-1-1,18 1,-17 0,-36-1,36 1,-54-18,18 18,-17-18,-18 0,0 0,0 0,-1 0,-16 0,17 0,35-18,-18-17,1-1,-18 1,35 0,-53-1,18 19,0-18,18-1,-1 36,54-17,17-1,0 18,0-18,0 18,0-17,-35 17,-53 0,0 0,-35 0,-1 0,19 17,-19-17</inkml:trace>
  <inkml:trace contextRef="#ctx0" brushRef="#br0" timeOffset="26399.8333">6632 12859,'18'0,"0"0,17 0,53-18,0 18,89-18,-19-17,54 18,-18 17,18 0,17 0,-35 0,0 0,-18 0,-52 35,-1 0,-17-17,-18 17,18-17,18-1,-1 1,-35-18,36 0,-36 18,18-18,-53 17,0-17,0 0,-18 0,0 0,0 0,18-17,-17-1,-19 18,19-18,-1 18,-18 0,19 0,-19 0,19 0,-1-17,0-1,1 18,-19-18,18 1,-17 17,0 0,-1 0,1 0,0 0,-1 0,1-18,0 18,-1 0,18 0,1 0,-1 0,0 0,-17 0,0 0,-1 0,1 0,-1 0</inkml:trace>
  <inkml:trace contextRef="#ctx0" brushRef="#br0" timeOffset="29120.1981">3739 12788,'-17'0,"-1"0,-17 0,0 0,17 0,-17 0,-1 0,19 0,-36-17,18 17,-18-18,-36-17,37-1,-1 19,0-1,17 0,19 1,-18-1,35 1,-18 17,18-18,-18 18,1-18,17 1,0-1,0-17,0 17,0 0,0 1,0-1,17 0,1 1,0-1,17-17,0 17,18-35,18 36,-19-36,-16 18,34-1,1 19,17-19,-17 19,-1 17,1 0,17 0,-18 0,-17 0,18 0,-18 0,17 0,-17 0,0 0,0 0,0 0,18 17,-18 19,-1-36,37 17,-36 1,0 0,-18-1,0 1,-17-1,-1 1,-17 17,0 1,0-19,0 1,0 17,0 0,-17-17,-1 0,0 17,-17 0,-18 1,18-1,17-17,-17 34,0-52,17 18,0 0,1-1,-1-17,1 18,-19 0,36-1,-17-17</inkml:trace>
  <inkml:trace contextRef="#ctx0" brushRef="#br0" timeOffset="31199.4076">10654 14023,'18'0,"-1"0,18-18,1 18,17 0,35 0,35 0,-17 0,88 0,-35 0,53 0,-1 36,19-36,-19 0,-17 17,-35-17,-18 0,-17 18,-19-18,19 0,-54 0,1 0,-18 0,-35-18,-1 18,1 0</inkml:trace>
  <inkml:trace contextRef="#ctx0" brushRef="#br0" timeOffset="32007.4257">10989 14640,'18'0,"-1"0,1 0,17 0,18 0,0 0,35 0,36 0,-1 18,54-18,17 18,17-1,-17-17,36 18,-36-18,-36 0,1 17,-35-17,-19 0,-52 0,-35 0</inkml:trace>
  <inkml:trace contextRef="#ctx0" brushRef="#br0" timeOffset="32712.2212">11994 15328,'18'0,"17"0,1 0,34 0,195 0,88 0,-159-17,0-19,-36 19,19 17,-89 0,18 0,-53 0,-18 0,-17 0,-1 0,1 0,0 0,-1 0</inkml:trace>
  <inkml:trace contextRef="#ctx0" brushRef="#br0" timeOffset="33855.2627">9137 16263,'18'0,"17"0,18 0,-36 0,19 0,-1 0,0 0,53 0,-17 0,0-18,17 18,18 0,-18 0,18 0,-18 0,-35 0,17 0,-34 0,16 0,-16-17,-1 17,0 0,-17 0,17-18,1 18,16 0,1 0,0 0,0 0,0 0,0 0,-18 0,18-18,0 18,0 0,0 0,17 0,-17 0,0 0,0 0,0 0,0 0,-18 0,1 0,-19 0,19 0,-19 0,1-17,-1 17,1 0</inkml:trace>
  <inkml:trace contextRef="#ctx0" brushRef="#br0" timeOffset="48528.6529">20585 13970,'-18'0,"0"0,-17 0,0 0,-18 0,-53 0,-35 0,0 0,17 0,-52-35,17 17,18 0,-18-17,53 35,18-17,53 17,35-18,18-17,17-18,53-18,-17 18,17 0,-35-17,0 34,-18 1,-17 35,-1 0,1 0,0 0,17-17,18 17,17-18,-17 18,35-18,-35 18,35 0,-17 0,-18 36,18-19,-36 18,-18 1,1-19,0 1,-18 0,0-1,17 1,1-18,0 0,-18 18</inkml:trace>
  <inkml:trace contextRef="#ctx0" brushRef="#br0" timeOffset="49176.3641">19844 14623,'-18'0,"-17"0,-18 0,-18 0,18 0,1 0,-19 0,0 0,1 0,17 0,0 0,35-18,1 18,-1-18,18 1,0-1,0-17,18 17,17 1,18-36,-18 53,1-53,-1 53,18-36,-36 19,19 17,17 0,-1 0,19 0,-18 0,17 0,19 0,-36 0,-1 0,1 17,-35-17,0 0,-18 18,0 0,0 17,0 0</inkml:trace>
  <inkml:trace contextRef="#ctx0" brushRef="#br0" timeOffset="49880.0898">20602 15046,'-35'0,"0"18,-1-1,-17 1,1-18,-19 0,18 0,-17 0,34 0,-17 18,18-18,0 0,-1 0,1 0,18-18,17-17,17-1,36-34,-18 17,18 18,-17-36,34 0,-17 36,0 0,0 0,0-1,0 19,0 17,-18 0,0 17,1 1,-1 0,18 17,-18 0,0 0,1 1,-19-19,-17 1,0 0,0-1,0 19,-17-19,-19 1,-17-1</inkml:trace>
  <inkml:trace contextRef="#ctx0" brushRef="#br0" timeOffset="51072.1136">16722 16016,'0'-18,"-18"18,-17-17,-18-1,18 1,-18-1,0-17,0 17,18 18,-1-18,1 1,17 17,18-36,-17 36,17-17,-18-36,18 35,-18-17,18 17,0-17,0-18,0 36,0-1,0-17,18 17,0 0,-18 1,35 17,-35-18,18 18,17 0,18 0,-18-18,36 1,-36 17,35-18,-17 18,0-18,18 1,-36-1,0 1,1-1,-19 18,1 0,0 0,-1 0,1 0,0 35,-18-17,17-1,1 19,-18 17,0-18,0 0,0 1,0-1,0 0,0 0,0-17,0 0,0-1,0 19,-18-19,1 18,-1-17,0 17,-17-17,17 0,-17-18,17 17,1 1,-18-18,-1 18,19-1,-19 1,19-18,-1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2:49:08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16775 6421,'17'0,"19"0,-19 0,18 0,18 0,-17 17,-1-17,0 0,0 0,18 18,18-18,35 0,-18 0,35 0,1 0,-36 0,-17 17,-18-17,17 18,-35-18,-17 0,17 0,18 0,18 18,-18-18,0 0,0 0,-18 0,-18 0,1 0,0 0,-1 0,1 0,0 0,-1 0,19 0,-1 0,18 0,0 0,0 0,-1 0,1 0,-17 0,-1 0,18 0,-18 0,36 0,-1 0,1 0,35 0,-18 0,35 0,1 0,-54 0,19 0,-37 17,1-17,-17 0,-1 0,18 0,-18 0,0 0,18 0,0 0,0 0,0 0,-35 0,-1 0,1 18,0-18,-1 0,1 0,0 0,-1 0,1 0,17 0,0 18,1-18,34 17,-17-17,-18 0,-17 0,0 0,-1 0,1 0,0 0,-1 0,1 0,0 0,-1 0,1 0,-1 0,1 0,17 0,-17 0,0 0,-1 0,-17-17,18 17,0 0,17 0,18 0,17 17,1-17,17 18,0-18,-17 0,-1 0,1 0,17 0,-53 0,18 0,-35-18,0 18,-18-17,17 17,1 0,0 0,-1 0,18-18,-17 18,35 0,18 0,17 0,18 0,-36 0,-35 0,1 0,-19 0,1 0,0 0</inkml:trace>
  <inkml:trace contextRef="#ctx0" brushRef="#br0" timeOffset="5576.5116">829 8467,'-18'0,"1"0,-19 35,19-17,-36 17,0 18,-18 17,1-17,-1 0,18 0,1-18,34-17,0-18,1 18,-1-18,36 0,17 0,0 0,36 0,-18 17,0-17,-1 18,1-18,-17 18,-1-18,0 17,-17 1,-1-18,19 17,-19 1,1-18,0 0,-18 18,35-18,-17 17,-1-17,36 18,-53 0,18-18,17 0,-17 0,-1 17,1-17</inkml:trace>
  <inkml:trace contextRef="#ctx0" brushRef="#br0" timeOffset="6927.9998">3475 8819,'17'0,"19"0,-19 0,1 0,17 0,1 0,17 0,-1 0,19-17,0 17,34 0,-16-18,16 18,1-17,-18 17,-35 0,0 0,-17 0,16 0,1 0,0 0,53 0,-35 0,-1 0,1 0,-18 0,17 0,-34 0,-19 0,18 0,-17 0,0 0,-1 0,1 0,0 0,17 0,-17 0,17 0,0 0,-17 0,-1 0,1 0,0 0,17 0,-17 0,17 0,-17 0,-1 0,18 0,-17 0,0 0,-1 0,19 0,-19 17,19-17,-19 0,1 0,-1 0,1 0</inkml:trace>
  <inkml:trace contextRef="#ctx0" brushRef="#br0" timeOffset="7872.3959">3775 9402,'-18'0,"36"0,35 0,0 0,35 0,-18 0,19 0,-19 0,18 0,-52 0,-1 0,-18 0,1 0,0 0,17 0,-17 0,17 0,-17 0,17 0,-18 0,1-18,0 18,-1 0,1 0,-18-18</inkml:trace>
  <inkml:trace contextRef="#ctx0" brushRef="#br0" timeOffset="12863.9998">1076 9790,'-18'17,"-17"18,17 1,1-19,-1 36,-17-17,17-1,-17-17,0 34,-1-52,1 36,17-19,1 1,-1 17,18-17,-17 0,-1-18,-17 17,35 1,-18-18,0 0,18 17,-17 1,-1-18,18 18,18-18,-1 17,1-17,0 18,-1 0,1-1,0 1,-1 0,1-1,17 1,-17-18,-1 35,1-17,0-1,-18 1,17 0,1 17,0-17,-1-1,1 1,-18 0,17-18,-17 17,0 1,18-1,0 1,-1 0,1-1,-18 1,18 0,-1-1,1-17,-18 18,18 0,-1-1,1-17,-18 18,0-1,18-17</inkml:trace>
  <inkml:trace contextRef="#ctx0" brushRef="#br0" timeOffset="18840.6222">10566 10777,'17'0,"19"-17,-19 17,19 0,16-18,-16-17,17 17,0 1,17-1,-17 18,18-18,-36 18,0 0,-17 0,-1 0,1 0,0 0,-1 0,1 0,17 0,1 0,-1 18,0-18,0 0,1 18,-1-18,0 17,0 1,18-18,0 17,18 19,-1-36,19 17,-1 19,35-19,-52-17,17 18,-17-18,-19 18,-16-18,17 0,0 0,-18 0,18 0,0 0,53-18,-54-17,1 17,0 0,0 18,18 0,-36-17,18-1,-18 0,1 18,-19 0,18-17,-17-1,17 18,-17 0,35-17,-35-1,17 18,0-18,0 1,18 17,18-18,-18 18,-18 0,0 0,-17 0,0 0,17 0,-17 18,-1-18,1 17,-1 1,19-18,-1 18,-17-18,35 0,-36 0,18 0,18 17,-17-17,-19 0,1 0,17 0,1 0,-19 0,18 0,-17 0,35 0,-18 0,1 0,-1-17,-18 17,19 0,-1-18,-17 18,17 0,18-18,-18 1,18-1,-18 18,1 0,-1 0,18 0,-36-18,19 18,-19 0,1 0,0 0,-1 0,19 0,-1 0,18 0,0 0,0 0,-1 0,-16 0,-1 0,0 0,1 0,-1 0,0 0,0 0,-17 0,0 0,-1 0,1 0,0 0,17 0,-17 0,17 0,0 18,-17-18,17 18,-17-1,-1-17,1 0,-18 18,18-18,-1 0,1 0,-1 0,1 0,35 18,0 17,0-18,0-17,0 18,0 0,-18-1,18-17,0 0,-36 0,1 0,0 0,-1 0,1 0,0-17,-1 17,1-18,-1 18,1 0,35 0,-35-18,17 18,-17 0,-1-17,1 17,0 0,-1 0,1 0,17-18,0 18,-17-17,0 17,-1 0,1 0,0-18,-1 18,1-18,-1 1,1 17,0 0,-1 0,1 0,0 17,-1-17,1 0,0 0,-18 18,17-18,1 18,-1 17,19-18,-1 1,-17-18,-1 0,1 0,0 0,-18 18,17-18,1 0,-1 0,1 0,0 0,-1 0,1 0,0 0,-1 0,1 0,-18-18,18 0,-1 1,-17-1,18 18,-18-17,0-1</inkml:trace>
  <inkml:trace contextRef="#ctx0" brushRef="#br0" timeOffset="241744.5817">952 14182,'0'0,"-17"17,-1 1,1 17,-1-35,0 36,-35-1,18-18,-18 54,-17-36,-19 36,19-1,-36 1,18 17,0-17,-1 17,19 0,17-35,35 0,-17 17,0-34,0-1,-1 18,1-18,0 0,-1 1,19-1,-19-17,36-1,-17 1,17 17,-18-35,18 18,0 17,0-17,0-1,0 1,0 0,18-1,17 1,0 17,18 1,53 16,0 1,17 0,-17-17,-17-1,-37 0,1-35,-35 35,17-35,-17 36,0-36,-18 35,17-35,1 18,-1 17,1 0,35 0,-35 18,35 0,-1 0,1-18,-17-17,17 35,-18-18,18 36,-18-18,0-18,-17 0,-18 18,18-35,-18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3:06:23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11307 14852,'0'0,"17"70,-17-34,18 17,-18-36,0 19,0-19,17 19,1-19,-18 18,0 18,0 18,18 35,-18 35,0-18,0 18,0-17,0-18,0 17,17 1,-17-36,0-18,18 19,-18-36,18-1,-18 1,0-17,0-19,0 1,17-18,36 0,18 0,52 0,18-18,36 18,-1-17,0 17,36-18,-35 18,34 0,1 0,0 0,17 0,-17 0,-1 0,1 18,-36-1,-17 1,-36-18,1 0,-18 0,0 0,-18 18,35-18,1 0,-36 0,-17 0,-19 0,-34-18,-18 0,18 18,-18-17,0-1,0-17,0 17,-18-17,18 17,-18-17,18-18,0-18,0-17,0 0,0 0,0-36,0 1,0-1,0 54,0-18,0 35,18-35,-18 35,18 17,-18-17,0 18,0 0,0 0,0-1,-18 19,18-1,-18 0,1 1,17-18,-18 17,1-17,-1 35,18-18,-18 18,18-18,-17 1,-1-1,-17-17,-1 17,19-17,-36 35,18-18,-36 1,-52 17,-1-18,-35 18,-52-18,-36 18,-36 0,-52 0,-53-17,0 17,0 0,0 0,124-36,17 36,35 0,36 18,17-18,35 18,54-18,-1 0,36 0,17 0,1 0,-1 0</inkml:trace>
  <inkml:trace contextRef="#ctx0" brushRef="#br0" timeOffset="12568.3141">5045 13529,'17'0,"1"0,0 0,17 0,0 18,18-18,18 0,35 0,-18 0,18 0,-1 0,-34 0,-1 0,1 0,-36 0,1 35,17-35,-18 18,18-1,0 1,-18-18,18 0,-36 0,19 0,-19 0,1 0,0 0,-1 0,36 0,35 17,1 1,34 17,-17 1,0-1,-36 0,18-17,-70-18,17 0,-17 0,0 0,-1-18,1-17,0 0,-1 17,1-35,17 53,18-18</inkml:trace>
  <inkml:trace contextRef="#ctx0" brushRef="#br0" timeOffset="14152.1089">8537 13670,'18'0,"-1"18,36-18,0 0,-17 0,17 17,17 1,1-18,17 18,0-1,36-17,-19 18,-16-18,-1 0,-35 0,0 0,-36 0,18 0,1 0,17 0,-18-18,18 18,0-17,-36 17,19-18,-1 0,0 18,-17-17,35-1,-18 0,0 18,-17 0,0 0,-1 0,19 0,16 18,-16-18,17 18,0-18,0 35,-18 0,18-35,-18 36,0-19,1-17,-1 0,0 0,-17 0,17 0,0-35,1 35,16-35,-16 17,17 18,35-35,-35-1,-18 19,0 17,-17 0,0 0,-1 0,1 0,0 0,-1 0,36 17,18 1,-18-18,-1 0,-16 0,-19 0,19 0,-19 0,19 0,-1 0,-17 0,17 0,0 0,-17 0,17 0,-17 0,17 0,-17-18,17 18,-18 0,19-17,-1 17,0-18,1 18,16 0,-16 0,17-17,-36 17,36-18,-35 18,-1 0,1 0,0 18,17-18,-35 17,18 1,-1-18,1 35,0-35,-1 0,1 0,17 0,-17 0,-1 0,19 0,-1 0,0-35,1 35,-1-35,0 35,0-36,1 19,-1 17,-17 0,-1 0,1 0,-18 17,35 1,-35 0,18-1,-1-17,-17 18,18-18,-18 17,18-17,-1 0,1 0</inkml:trace>
  <inkml:trace contextRef="#ctx0" brushRef="#br0" timeOffset="16016.0266">16492 13652,'0'0,"18"0,0 0,17 0,-17 0,-1 18,1 0,17-18,-17 0,35 0,-18 0,36 0,-1 17,1-17,17 0,18 0,-36 0,18 0,-17 0,17-17,-17-1,-18 0,52 1,-52-1,18 18,35 0,-18 0,0 0,36 0,17 0,-18 0,-17 0,0 0,17 18,-17-1,-18 1,18 0,-53 17,0-35,35 35,-52-17,16 0,1-18,-17 0,17 0,-1 17,1-17,0 0,18 0,-1 0,1-35,-1 35,54-18,-18 1,17-1,-35-17,18 35,-53-18,-35 18,17 0,-17 0,-1 0,19 0,-1 18,36-18,-19 17,19 19,17-19,-35-17,-18 0,1 0,-19 0,19 18,-19-18,18 0,1 18,-1-18,0 0,18 0,0 0,18 0,-18 0,-18 0,0-18,18 18,-18-18,1 1,-19 17,1 0,0 0,-1 0</inkml:trace>
  <inkml:trace contextRef="#ctx0" brushRef="#br0" timeOffset="20848.0984">9701 14975,'36'-17,"-19"17,1 0,0 0,-1 0,1 0,-1 0,1 0,0-18,-1 18,19 0,-19-18,1 18,0-17,-1 17,1 0,0 0,34 0,-16 0,-1 0,0 0,18 0,-18 0,1 17,-19-17,1 0,0 0,-1 18,1-18,17 18,1-1,-19-17,18 18,1-18,17 0,-36 0,19 0,-19 0,18 0,-17 0,0 0,-1 0,19 0,-19 0,19-18,16-17,1 17,0 1,0-1,0 1,18-1,-1 18,-17 0,0-18,0 18,0-17,-18 17,0 0,18 0,-17 0,-1 0,0 0,18 0,-35 17,17 1,0 0,18-18,-35 17,35-17,0 18,0-18,-18 0,0 0,18 0,-18 0,-17 0,17 0,-17 0,17-18,0 1,18-1,0 18,-17-18,-1 1,0-1,18 18,-18 0,1 0,34-18,-17 18,-18-35,36 35,-36-18,36 1,-36-1,18 18,18-17,-36 17,0 0,-17 0,-1 0,19 0,-19 0,1 0,17 0,0 0,1 17,17-17,0 18,52 35,37 0,16 17,19-17,-19 0,1 18,-18-18,18-36,-36 1,1-1,-1-17,1 0,-54 0,-17 0,0 0,0 0,0-35,0 35,0-35,18 0,-1 17,-35 18,18-18,-35 1,17 17,-17 0,17 0,0-18,1 18,-1 0,0-18,18 1,-35 17,17 0,-17 0,35-18,-36 18,1 0,17 0,0 0,18 0,-17 0,17 0,-18 0,0 0,0 0,-17 0,17 0,18 0,0 0,18 35,-18-35,0 0,35 18,-35-18,0 0,-36 0,1 0,-1 0,1 0,0 0,-1 0,19-18,-19 18,1-17,17 17,-17-36,-1 36,19 0,-36-17,35 17,-17 0,-1-18,1 1,17 17,-17 0,17-36,0 36,1-17,-36-1,17 18,19-18,-36 1,35-1,-17 18,17-18,-35 1,17 17,1 0,0 0,-1 0,1 0</inkml:trace>
  <inkml:trace contextRef="#ctx0" brushRef="#br0" timeOffset="25752.3468">8026 11077,'0'0,"-159"35,35 1,-34 34,17-34,0-1,-36-17,18-18,1 0,-89-18,-53-53,-71 1,-17-36,-35 0,0 0,140 36,1-1,106 36,35-18,53 0,17-35,18 35,0-18,18 1,35 35,0-1,0-17,0 36,0-1,0 0,0 1,0-1,0 1,0-1,0 0,0-17,0 0,0-1,0 1,0-35,0 17,0-18,0 1,-18 17,1-53,17 53,0-18,-18-17,18-18,0 18,0-35,35 17,0 0,18 35,-35 1,17-1,1 18,-19 0,36 1,0-1,18-36,-1 19,-17-1,0 36,-18 0,1-18,17 0,17-18,18 1,0 35,54-36,-19 0,53 1,-52 17,17 0,-18 0,-17 18,0 0,-18 17,-17-17,-1-1,19 19,34-19,1 1,34-35,72 52,-19-17,1-1,0 1,-36 35,18-17,0 17,-53 0,0 0,0 0,-17 0,-36 0,53 0,0 0,53 17,18 18,17-17,36 17,17 18,-53-35,18 17,-70 0,34-17,-17 35,-17-18,-18 1,35 16,-18 1,0 0,-52 36,-1-19,-17 1,-18-1,1-17,-1 18,-18-1,1 18,-1 18,1 18,0-18,-19 17,-16-17,-1 17,0-17,-35 18,18-36,0 18,-18 17,0-17,0 0,0 0,-18-1,-35 54,0-18,-17-17,-19-18,1 17,18-70,-1 0,18-18,0 1,-17 34,-36-35,0 1,0 52,-17-18,-18 1,-18-1,-35 19,17-36,1-18,0 0,-18 0,0 1,-36 17,1-36,-36 1,-52-18,17 18,0-18,53 0,0 0,0-18,0 0,18 18,-18 0,-17 0,52 0,-17 18,-18 0,88-18,18 0,17 0,54 0,17-18,18 18,-1-18,36 1,-17 17,-19-18,19 18,-1 0,-17 0,0-18,-1 1,-34-19,17-17,-18-17,18 17,0-53,-17 18,17-18,0 0,18-17,-1-1,1 1</inkml:trace>
  <inkml:trace contextRef="#ctx0" brushRef="#br0" timeOffset="27136.0422">4533 8996,'0'0,"-17"-53,17 18,0-1,0-17,0 1,0-1,0 17,0 19,0-19,0 1,0 0,35-36,0 18,18 18,0-35,18-1,-19 18,19 0,-18 18,17-18,-34 18,17-1,17-16,18 16,-35 1,36-36,-19 18,36-17,0 17,70-18,1 1,34-18,-17 17,53 1,-35 34,17 19,0-1,18 18,0-18,-35 1,17 17,18 0,-70 0,34 0,1 0,-36 17,18 36,-35 0,17 18,19-18,-1 17,0 18,-53-35,35-17,-52-1,-1 0,0 0,-17 1,0-1,-35 0,17-17,-18 35,-17 0,-17-18,-19 0,-17 1,36 17,-36-18,17 18,-17-18,36 0,-19 18,1 0,35 0,-36 0,19 0,-1 35,-17-35,17 35,-35-17,17-1,-17-17,0 35,0 18,0-18,0 36,-35-1,-35 1,17-1,-35 1,17-54,-17 1,52-18,-34-18,-1 18,-17-18,18 1,-72 16,37 19,-19-36,1 36,-1-36,1 18,-1-18,36-35,-35 18,-1 0,-17-18,-53 0,0 17,18 1,-71 17,35-17,0-18,1 17,-1-17,0 0,1 0,-1-17,-70-1,-36-35,54 53,17 0,-18 0,89 0,-18-17,53 17,17-18,36 18,17 0,1 0,17-18,0 18,0-17,35 17,-17-18,0 18,0 0,17 0,0-18,1 1,-1 17,0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3:11:59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5539 16351,'17'0,"1"-35,0 17,-18 1,17-1,1 18,17-18,-17 1,17-1,0 0,-17 1,17-1,-17 1,-1 17,1 0,17-18,-17 0,0 18,-1 0,19 0,-1 0,0 0,0 0,1 0,-1 0,0 0,18 0,-35 0,-1 0,1 0,17 0,-17 18,17-18,-17 18,17-1,0-17,1 18,-19 17,19-35,17 18,-18 17,0-35,0 35,18-17,-17-18,-1 35,0-35,-17 18,-1 17,19-35,-19 18,1-18,0 0,-1 0,1 0,0 0,-1 0,1 0,-1 0,19-18,17-17,-18 35,36-18,-36-17,35 17,-17 18,-17-17,-1-1,-18 18,19 0,-36-18,17 18,1-17,0 17,-1 0,1-36,0 19,-1 17,1-18,-1 1,1 17,0-18,-1 18,1 0,0 0,-1 0,1 0,0 0,-1 18,1-1,0-17,-18 18,35-18,-18 0,-17 17,18-17,0 0,-18 18,17-18,-17 18,18-18,0 17,-1-17,1 0,-18 18,18-18,-1 0,1 18,-18-1,35-17,-17 18,17 0,-17-18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3:11:54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17357 6967,'0'0,"0"-17,17-1,1 18,17 0,0-18,1 1,-1-1,18-17,-18 17,36-35,-36 36,0-1,36 0,-18-17,17 35,-34-17,17 17,0-18,-18 18,0 0,18 18,0-18,35 35,18 0,0 36,0-18,-18-1,18 1,-1-17,1-1,-35-17,35-1,-53-17,0 18,-18-18,-18 0,36 17,0-17,0 0,18 0,35 0,17-17,-17-18,17 17,-52 0,-18 18,-18-17,0-1,-17 0,0 18,-1 0,1-17,0 17,-1 0,1-18,-1 0,19 18,-1-17,-17-1,17 1,18-1,-18 18,0-18,-17 18,17 0,-17 0,0 0,-1 18,1-18,0 18,17-1,0 1,-17-1,-1 1,19 0,-19-1,19 1,-19-18,18 0,-17 18,0-1,-1-17,1 0,0 18,17 0,-17-18,-1 17,18-17,-17 18,0-18,17 0,0 17,1-17,-1 18,-17-18,34 0,-34 0,0 0,-1 18,1-18,0 0,-1 0,1 0,0 0,-1-36,18 36,-35-17,18-1,17 18,-35-17,36 17,-19-18,1 18,0 0,-18-18,17 18,1 0,-18-17,18 17,-1 0,-17-18</inkml:trace>
  <inkml:trace contextRef="#ctx0" brushRef="#br0" timeOffset="9143.2327">5592 9825,'17'-18,"-17"1,18 17,-1-18,1 0,0 1,-1-1,1 18,0-18,-1 18,-17-17,18 17,0 0,-1-18,1 0,-1 18,1-17,0-1,-1 18,19 0,-36-17,17 17,1 0,0 0,-1 0,1 0,0 17,17 1,-18-18,1 0,17 17,-17-17,0 0,-18 18,17-18,1 0,0 0,-1 0,1 0,-1 18,1-18,0 17,-1-17,19 0,-1 0,-17 0,34 0,-34 0,17 0,-17 0,17 0,-17 0,0 0,-1 0,1 0,0 0,-1 0,1 0,-1 0,1 0,0 0,-1 0,1 0,0-17,-1-1,1 18,0-18,17 1,-18-1,1 18,0 0,-18-17,17 17,-17-18,18 18,0 0,-1 0,1 0,0 0,-1 0,1 0,-1 0,1 0,0 0,-1 0,1 0,0 0,-18 18,17-18,-17 17,18-17,0 18,-1-18,-17 17,18-17,0 0,-1 0,-17 18,18-18,-1 0,-17 18,18-18,0 0,-1 0,1 17,0-17,-1 18,-17 0,18-18,0 0,-1 0,1 0,-1 0,-17 17,18-17,0 0,-1 0,1 0,0 0,17 0,-17 0,-1 0,1 0,-18-17,17 17,1 0,0 0,-1-18,1 18,0-18,-1 18,1 0,0-17,-1 17,1 0,-18-18,18 18,-18-18,17 18,-17-17,18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3:22:28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 8414,'35'0,"0"0,-17 0,17 0,18 0,-18-18,36 18,-18 0,0-18,0 18,-1 0,19 0,35-35,17 35,-34-17,52-1,-18-17,-17 35,-36 0,-52 0,17 0,-17 0,17 17,-17 19,53-1,-36-18,35 1,1 17,17-17,0-18,1 0,-19 0,-35 18,18-18,0 0,0 0,0 0,35 0,36-18,-36 0,18-17,17 0,1 35,-1-18,-35 18,-17 0,-18 0,0 0,0 0,0 18,-18-1,0-17,36 18,-18 0,35-1,-18-17,1 0,-1 0,-17 0,0 0,0 18,-18-18,18 0,0 0,-17 0,34 0,1 0,17 0,-18-18,1 18,0 0,-19-17,37 17,-54-18,18 18,0 0,-18 0,0 0,1 0,17 18,-1-18,-16 17,17-17,-18 18,0 0,18-18,0 0,0 0,0 0,0 0,17 0,1-18,17 18,-17-18,-1 18,-17 0,0 0,0 0,0 0,-18 0,0 0,1 0,-1 0,0 0,0 0,18 0,0 0,0 0,-17 0,16 0,-34 0,17 0,-17 0,0 0,-1 0,19-17,16-1,1 18,18-18,0 18,34-17,-34 17,17-18,-35 18,0-17,-18 17,0 0,1 0,17 0,17 0,-17 0,0 0,-18 17,1 1,-19-18,1 0,0 0,17 0,0 0,0 0,36 0,-36 0,36 0,-36 0,0 0,-17 0,0 0,-1 0,1 0,35 0,-18 0,18 0,18 0,-36 0,18 0,-18 0,-17 0,-1 0,19 0,-1-18,18 1,0 17,-18-18,0 18,-17 0,-1 0,1 18,17-18,-17 17,17 1,-17-18,17 17,-17-17,0 0,-1 0,18 18,1-18,-19 0,1 0,0 0,35 0,-1 0,-34 0,17 0,-17-18,17 18,-35-17,18 17,0 0,-1 0,1 0,0 0,-1 0,1 0,-1 0,1 0,0 0,-1 0,1-18,17 18,1 0,-19 0,1 0,-1 0,1-17,0 17,-1-18,-17 0,18 18,0 0,-1 0,-17-17,18 17,0 0,-1-18,1 18,-1 0,1 0,0 0,-1 0,19 0,-1 18,18-18,-36 0,1 17,0-17,-1 0,-17 18,18-18,0 0,-1 0,1 0</inkml:trace>
  <inkml:trace contextRef="#ctx0" brushRef="#br0" timeOffset="3872.6653">1993 9031,'18'0,"-1"0,19 0,-1 0,-17 0,52 0,1 0,52-18,-17 1,-18-1,0 18,-52 0,-1 0,0 0,-35-17,36 17,17 0,-36 0,1 0,-1 0,19 0,-19 0,1 0,17 0,18 0,-18 0,18 0,0 0,0 0,0 17,-18 18,1-17,-1 0,0-1,0 1,1-18,17 0,-18 0,36 0,-19 0,37 0,-19-18,36 1,18-1,-36 0,18 18,-18-17,0 17,-18 0,1 0,-18 0,-18 0,1 0,16 17,1 1,18-18,35 18,-18-18,71 17,-71-17,35 0,-17 0,18 0,-19 0,1 0,-35 0,17 0,-35 0,0 0,-18 0,0 0,1 0,17 0,17 0,1 0,35 0,-18 0,-18 0,1 0,-18 0,0 0,-18 0,0 0,18 0,-18 0,1-17,-1 17,0 0,1-18,-1 0,0 1,18 17,0 0,0 0,17 0,-17 0,18 0,-1 0,1 0,-18 0,0 0,-18 0,0 0,1 17,-19-17,19 0,-1 0,-17 0,17 0,0 0,0 0,18 0,0 0,18-17,-18-1,0 18,-1 0,1 0,0 0,0 0,-17 0,34 0,-17 18,35 17,-35-17,18-18,-18 17,-18-17,0 0,0 0,1 0,-19 0,36 0,-17 18,16-18,1 0,0 0,18 0,-18 0,0-18,0 18,-1 0,19-17,-18 17,18-18,-1 18,18 0,-17 0,-18 0,0 0,0 0,-18 0,0 0,-17 0,-1 0,1 0,0 0,-1 0,19 0,-19 0,-17-18,36 18,-19 0,1-17,17 17,0 0,-17 0,0 0,-1 0,1 0,0 0,-1 0,1 0,-1 0,1 0,17 0,1 0,-19 0,1 0</inkml:trace>
  <inkml:trace contextRef="#ctx0" brushRef="#br0" timeOffset="9168.7084">11765 9049,'18'0,"-1"0,1 17,35-17,-18 0,1 0,-1 18,18 0,-18-1,18-17,-18 0,18 0,-18 0,18 0,0-17,0-1,18 18,-18-18,17 1,-35 17,1-18,-19 18,1 0,0 0,-1 0,1 0,0 18,17-1,0 1,18-18,0 0,18 0,17 0,-35 0,-18 0,0 0,-17 0,-1 0,-17 18,18-18,0 0,-1 17,19-17,17 0,-18 0,0 0,-17 0,-1 0,1 0,0 0,-1 0,1 0,17 0,0 0,18 0,-17 0,-19 0,1 0,0 0,-18 18,35-18,-17 35,17-17,-35 0,17-18,1 0,0 0,-1 0,19 0,-1-18,0-17,0 17,1 18,-19-18,19 1,-19 17,1 0,0 0,-1 0,1 0,0 0,-1 0,-17 17,18-17,-18 18,35-18,0 18,-17-18,17 0,1 0,-1 17,-18-17,19 0,17 0,-36 0,19-17,-19-1,18 18,-17-18,0 18,-1 0,1 0</inkml:trace>
  <inkml:trace contextRef="#ctx0" brushRef="#br0" timeOffset="12176.6971">5821 9648,'17'0,"1"0,17-17,1 17,-1-18,18-17,17 17,-17 1,18-19,17 1,-53 35,18-18,-35 1,17-1,0 18,-17 0,0 0,17 18,-35 35,18-18,-1 0,19-17,17 35,-18-36,-18 19,19-19,-1-17,18 0,0 0,-18 0,36 0,-18 0,17 0,1-17,-1-1,1 0,-1 1,19-1,-19 18,1 0,-1-17,-17 17,0 0,0 0,-18 0,18 0,-35 0,-1 0,19 0,-19 0,19 0,-19 0,19 0,-1 0,0 0,-17 0,17 0,0 17,36-17,17 0,-17 0,-1-17,-17-1,35 0,-52 18,-1 0,-18 0,1 0,0 0,-1 0,1 0,0 18,17 17,-17-17,-1-1,18 1,-35 0,18-18,0 0,-1 0,1 0,17 0,1-36,-1 19,0-18,-17 35,17-18,0 0,1 18,-19 0,19 0,-19 0,18 0,-17 36,0-19,17-17,-17 0,-1 0,19 0,-19 0,1 0,-1 0,19 0,-19 0,36 0,-17 0,-1 0,0 0,-17 0,-1 0,1 0,0 0,-1 0</inkml:trace>
  <inkml:trace contextRef="#ctx0" brushRef="#br0" timeOffset="17944.6786">6103 10530,'18'-17,"17"-1,-17 1,17-1,0 0,0-17,-17 17,35 1,-18-1,1 18,-19-18,36 1,-35 17,-1-18,19 18,-1 0,-17 0,-1 0,1 0,35 0,-18 0,-17 0,-1 0,19 0,-19 18,19-1,-1-17,-18 18,1-18,0 18,-1-1,19 1,-19 0,1-1,0-17,17 0,-18 0,1 0,17 0,1 0,-1 0,-17 0,-1 0,19 0,-19 0,1 0,17-17,0 17,1 0,-1 0,0 0,-17 0,17 0,-17 0,17-18,-17 18,-1 0,19 0,-19 0,1 0,-1 0,1 0,0 0,-1 0,1 0,0 0,-1 0,1 0,0 0,-1 0,1 0,0-18,-1 18,1 0,-1 0,1 0,-18-17,18 17,-1 0,1 0,17-18,-17 18,0 0,-1 0,1 0,-1 0,1 0,17 0,-17 0,0 0,17 0,-35-18,18 18,17 0,-18 0,1 0,0 0,-1 0,1 0,0 0,17 18,0-18,-17 0,17 18,0-1,-17-17,0 0,17 18,-17 0,-1-18,36 17,-35-17,17 0,0 0,1 0,-1 0,0 0,-17 0,-1 0,1 0,0 0,-1 0,1 0,17 0,-17 0,0 0,35 0,-36-17,1 17,-1 0,1-18,0 18,-1 0,19-35,-1 35,-17-18,34 18,-52-18,18 18,35 0,-53-17,18 17,-1 0,1 0,0-18,-1 18,1 0,-1-18,1 18,0-17,-1 17,1 0,0 0,-1 0,1 0,17 0,-17 0,17 0,0 17,-17-17,0 0,17 0,-17 0,-1 18,1-18,0 18,-1-18,1 0,-1 0,19 0,-19 0,1 0,0 17,-1-17,19 18,-19-18,1 0,-1 0,1 0,0 0,-1 0,1 0,0 0,-1-18,1 18,0-17,17-1,-17 18,-18-18,17 18,1 0,-1 0,1 0,0-17,-1 17,-17-18,18 18</inkml:trace>
  <inkml:trace contextRef="#ctx0" brushRef="#br0" timeOffset="29136.5435">12912 13917,'17'0,"19"0,17 0,-1-18,19 1,17-1,0-17,1 0,-19 35,-17-36,35 36,-53-17,18 17,0-18,0 18,18-18,-18 18,35 0,-18 0,19 18,-19 0,-17 17,18-17,-18-1,-18 1,-17 0,34 17,-34-35,17 17,1 1,-1-18,0 18,18-1,-18-17,18 18,0-18,-18 0,18 0,0 0,0 0,0 0,0 0,0 0,18 0,17 0,-35-18,0 18,0 0,-18 0,-18 0,1 0,17 0,1 0,-19 0,1 0,17 0,18 0,18 0,34 0,-16 0,34 0,-17-17,-18 17,0 0,18 0,-35-18,-1 18,-34 0,34 0,-17 0,0 0,18-18,-1 18,-17 0,18 0,17 0,-35 0,0 0,-36 0,36 0,-35 0,17 0,0 18,1 17,-1-17,18 17,-18 1,36-1,-36-18,18 19,-18-19,0-17,1 18,-19 0,19-1,17-17,-18 0,18 0,0 0,17-17,18-19,1 1,-1 0,-18 35,-17-18,35-17,-35 17,0 18,0-17,0 17,18 0,-18-18,17 18,18-18,1 18,-19 0,36-17,-53 17,0 0,0 0,0 0,-1 0,-16 0,17 0,0 17,-1-17,1 0,0 0,0 18,0-18,0 0,0 0,-18 0,18 0,-35 0,17 0,0 0,1 0,17 0,0 0,-1 0,1 0,18 0,17-18,-35 18,0-35,-18 17,0 18,1-17,-19-1,19 1,-19 17,1-18,17 18,0-18,-17 18,0-17,-1 17,1-18,17 18,1 0,-19 0,19 0,16 0,19 0,17 18,-35-18,18 17,-18-17,-18 0,-17 0,17 18,-18-18,1 0,0 0,-1 18,1-18,17 0,1 17,-19 1,18-18,-17 0,0 0,-1 0,1 0,0 0,17 0,0-18,0 1,18 17,-17-36,17 19,-18 17,-18-36,1 36,0 0,17 0,-35-17,18 17,-1 0,1 0,0 0,-1 0,1 0,35 0,-36 0,1 0,17 17,1 1,-19-18,36 0,-18 18,-17-18,0 0,17 0,-17 0,17 0,-17 0,-1 0,1 0,0 0,-1 0,1 0,-1 0,1 0,0 0,-1 0,19 0,-19-18,1 18,0 0,-1 0,1-18,-1 18,19 0,-19-17,1 17,0 0,-18-18,17 18,1 0,0 0,-1 0,1 0,-1 0,1 0,0 0,-1 0,1 0,0 0,17 0,-17 0,-1 0,18 0,-17 0,17 0,-17 0,0 18,17-1,-17-17,-1 0,1 18,0-18,-18 18,17-18</inkml:trace>
  <inkml:trace contextRef="#ctx0" brushRef="#br0" timeOffset="42935.9837">10037 15328,'17'0,"18"0,-35-17,18-1,35 18,-53-18,35 1,1 17,16-18,-16 0,-1 18,18-17,-18 17,36 0,-18-18,0 18,0-18,-18 18,18 0,0 0,0 0,17-17,-17 17,0 0,0 0,17 0,-34 0,17 0,-18 0,18 0,-18 0,18 17,-18-17,18 0,-18 18,-17 0,0-1,35-17,0 0,-18 36,35-36,-17 17,53 1,-35 0,35-1,-36 18,1 1,-18-36,-18 17,18 1,-36-18,19 18,17-18,-18 0,18 0,17 0,1-18,35 0,-18 1,35-19,-17 19,0-1,-18 1,0-1,-17 0,0 1,17-1,-35 18,0 0,0 0,-1 0,1 0,18 0,-18 0,17 0,1 0,17 0,-17 0,-1 0,18 0,-17 0,0 0,-19 18,19-18,-18 0,0 0,-18 17,0-17,1 18,-1-18,0 18,1-18,16 35,-16-18,-1 1,36 17,-36-35,18 18,-18 0,18-18,0 17,-18-17,18 0,-18 0,18 0,-17 0,-19 0,18-17,-17 17,17 0,-17-18,17 0,18 1,-18-1,18 0,-17 1,-1-1,18 1,0-1,-18 18,18 0,0-18,-18 18,18-17,-18 17,-17 0,35 0,-35 0,17 0,-18-18,36 18,-17 0,-1 0,0 0,1 0,16 0,-16 0,-1 0,0 0,-17 0,17 0,-17 0,17 0,-17 18,-1-18,1 17,17 1,-17 0,0-18,-1 17,1-17,-18 18,35-18,-17 0,-1 0,19 0,-19 17,19-17,-1 18,0-18,0 0,1 0,-1 0,18 0,-18 0,0 0,-17 0,17 0,-17-18,0 18,17 0,18-17,0 17,0-18,17-17,-17 17,35 1,-52-1,-1 0,0 18,0-17,1 17,-19 0,19 0,17-18,-1 18,1 0,0-18,0 18,0-17,-18 17,-17 0,0 0,17 0,-17 0,-1 0,19 0,-1 0,-18 0,19 0,17 0,-18 0,18 0,-36 0,1 0,0 0,-1 0,1 17,0-17,17 0,-17 18,35 0,-18-1,18-17,0 0,0 18,-1-18,-16 18,-19-18,19 0,-19 0,19 0,-19 0,36 0,0 17,0-17,0 0,17 0,19 0,-36 0,-1 0,1 0,-17 0,-19 0,1 0,0 0,-1 0,1 0,-1-17,1 17,17 0,-17-18,17 0,-17 18,0-17,-1 17,1-18,17 0,0-17,-17 35,17-35,1 17,-1 18,-17-17,34-1,1 18,-17 0,-1 0,-17-18,17 18,-18-17,1 17,0 0,-1 0,1 0,0 0,-1 0,1 17,0-17,-1 18,18 17,1 1,-1-1,18 0,0-17,-18-1,-17-17,-1 18,1-18,0 0,-1 0,1 0,0 0,-1 0,1 0,0 0,-1 0,1 0,35 0,-18 0,0 0,1 0,-1 0,0 0,0 0,1 0,-19 0,1 0,17 0,1-18,-19 1,18-1,-17-17,17 35,1-18,-1 1,-17 17,17-18,-18 0,1 18,0 0,-1 0,19 0,-19 18,1-18,0 0,-1 18,1-18,-1 0,-17 17,18-17,0 18,17-1,-17 1,-1 0,1-1,0 1,-1-18,-17 18,18-1,-18 1,18-18,-1 18,-17-1,18-17,-1 0,1 0,0 0,-1 0,1 0,17 0,-17 0,-18-17,35 17,-17 0,17 0,0-18,1 18,-19-18,1 18,-18-17,18 17,-1 0,-17 17</inkml:trace>
  <inkml:trace contextRef="#ctx0" brushRef="#br0" timeOffset="47912.5705">15363 17004,'18'0,"35"0,35 0,53 0,18 0,53 0,17 18,53-18,36 17,52-17,36 18,-71-18,-35 0,35 0,-53 0,-35 0,-17 0,-19 0,1 0,-36 0,18 0,0 0,-35 0,0 0,-18 0,-18 0,18 0,-17 0,-1 17,-17-17,18 0,-1 0,1 0,-18 0,-1-17,-16 17,16 0,-34 0,-1-18,-17 18,0 0,-17 0,16 0,1 0,-17 0,34 0,-34 0,-1-17,0-1,-17 0,17 18,0 0,1 0,-19 0,18 0,1 0,-1 0,0 0,-17-17,0 17,-1 0,1 0</inkml:trace>
  <inkml:trace contextRef="#ctx0" brushRef="#br0" timeOffset="58592.6407">13635 7338,'0'-18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1T03:32:22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19526 10689,'-35'0,"17"0,-17 0,-18 0,18 0,0 0,-18 0,0 0,-18 0,-17-17,-35 17,52 0,18 0,-18 0,19 0,-1 0,17 0,-17 0,-35 17,53-17,-18 0,0 0,0 0,18 0,-18 0,0 0,0-17,-17-1,-19 0,19 18,-54-17,19-1,-19 18,-17 0,-35 0,35-18,-1 18,-16 0,34 0,1 0,17 0,35 0,-35 0,36 0,-1 0,-17-17,18 17,17 0,-18 0,18 0,18 0,-18-18,-17 0,17 1,-53-1,35 1,-35 17,18 0,-35-18,52 18,1 0,17 0,-18 0,18 0,18 0,17 0,1 18,-1-18,0 0,-17 0,0 0,0 0,-18 0,0 0,-18 0,1 0,-36 0,18 0,17 0,-35 0,36 0,-1 0,-35 0,36 17,17-17,-18 18,18-18,0 0,0 0,1 0,-1 0,17 0,-17 0,1 0,-1 0,0 0,0 0,17 0,-16 0,16 0,19 0,-19 0,19 0,-19 0,19 0,-1 0,-17 0,17 0,-17 0,-18 0,0 0,-17 0,-36 0,35 17,18-17,53 18,0 0,0-1,-35-17,-53 0,-71-35,53 35,71-18,-18 18,18 0,17 0,-35 0,0 0,18 0,17 18,1-18,-1 0,0 18,1-1,-36-17,-18 0,-17 0,18 0,-1 0,-35 0,36 0,-1 0,-17 0,-18 0,18 0,17 0,18 0,18 0,-18 0,18-17,17 17,1 0,-1 0,-17 0,-1 0,19 0,-1 0,1 0,-1-18,0 18,1-18,-19 18,19 0,-1 0,0 0,1 0,-1 0,0 0,1 0,-18 0,17 0,-17 0,17 0,0 0,1 0,-1 0,0 0,1 0,-1 0,-17 0,17 0</inkml:trace>
  <inkml:trace contextRef="#ctx0" brushRef="#br0" timeOffset="2247.8362">22772 10777,'17'0,"-17"-17,18 17,0 0,-1-18,1 18,-18-18,18 18,-18-17,17-1,1 18,0 0,17 0,-18 0,1 0,0 0,-1 0,19 0,-19 0,1 18,17-1,1 1,-19 0,1-18,17 17,-35 1,35-18,1 0,-19 18,19-1,-1 1,-18-18,-17 18,36-18,-36 17,17-17,1 0,0 0,-1 0,1 0,-18-17,35-1,-17 0,-1 1,1 17,-18-18,18 18,17 0,-17 0,-1-18,19 1,-19-1,1 18,-1-18,1 18,0 0,-1 0,1 0,0 0,-1 36,1-19</inkml:trace>
  <inkml:trace contextRef="#ctx0" brushRef="#br0" timeOffset="4055.2199">22878 11712,'35'0,"-17"0,-1-17,1-1,-1 0,1 1,0-1,-1 0,-17 1,36-1,-19 0,1 1,-18-1,18 18,-1 0,1 0,0 0,-1 0,1 18,-1-18,-17 17,36-17,-36 18,35 0,0-1,1 1,-19-18,18 18,-17-1,17-17,-35 18,18-18,0 0,-1 0,1 0,0 0,-1 0,1 0,-1 0,1 0,0 0,-1 0,-17-18,18 18,0 0,-1 0,-17-17,18 17,-18-18,18 18,-18-18,17 1,-17-1,0 0,18 18,-18-17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F19223-5703-41A8-A9D5-61472C906AB4}" type="datetimeFigureOut">
              <a:rPr lang="ko-KR" altLang="en-US"/>
              <a:pPr>
                <a:defRPr/>
              </a:pPr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2A5C06-F27B-49E9-9B9A-EAE022DB5D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028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0056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0084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0113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0140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0168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0196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0225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6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3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6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6" y="2130434"/>
            <a:ext cx="7772401" cy="1470026"/>
          </a:xfrm>
          <a:noFill/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2" y="3886207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9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0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3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9" y="4406909"/>
            <a:ext cx="7772401" cy="136207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9" y="2906720"/>
            <a:ext cx="7772401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0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800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0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60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450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940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4301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920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1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7" y="1535118"/>
            <a:ext cx="40401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7" y="2174878"/>
            <a:ext cx="4040190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535118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2174878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8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6"/>
            <a:ext cx="3008313" cy="116205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059"/>
            <a:ext cx="5111753" cy="5853113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7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7"/>
            <a:ext cx="5486400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8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90028" indent="0">
              <a:buNone/>
              <a:defRPr sz="3100"/>
            </a:lvl2pPr>
            <a:lvl3pPr marL="980056" indent="0">
              <a:buNone/>
              <a:defRPr sz="2700"/>
            </a:lvl3pPr>
            <a:lvl4pPr marL="1470084" indent="0">
              <a:buNone/>
              <a:defRPr sz="2100"/>
            </a:lvl4pPr>
            <a:lvl5pPr marL="1960113" indent="0">
              <a:buNone/>
              <a:defRPr sz="2100"/>
            </a:lvl5pPr>
            <a:lvl6pPr marL="2450140" indent="0">
              <a:buNone/>
              <a:defRPr sz="2100"/>
            </a:lvl6pPr>
            <a:lvl7pPr marL="2940168" indent="0">
              <a:buNone/>
              <a:defRPr sz="2100"/>
            </a:lvl7pPr>
            <a:lvl8pPr marL="3430196" indent="0">
              <a:buNone/>
              <a:defRPr sz="2100"/>
            </a:lvl8pPr>
            <a:lvl9pPr marL="3920225" indent="0">
              <a:buNone/>
              <a:defRPr sz="21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9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3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6" y="274644"/>
            <a:ext cx="2057399" cy="58515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8" y="274644"/>
            <a:ext cx="6019799" cy="58515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00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19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1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7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3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1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1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501768"/>
            <a:ext cx="9144000" cy="35623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endParaRPr lang="en-US" sz="3600" b="1" strike="noStrik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7947"/>
            <a:ext cx="9144000" cy="97278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xtLst/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109977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27240" y="6492873"/>
            <a:ext cx="2133600" cy="365127"/>
          </a:xfrm>
          <a:prstGeom prst="rect">
            <a:avLst/>
          </a:prstGeom>
        </p:spPr>
        <p:txBody>
          <a:bodyPr vert="horz" lIns="98006" tIns="49002" rIns="98006" bIns="4900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 strike="noStrik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90028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80056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470084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960113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67521" indent="-367521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6298" indent="-306269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5070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715098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205126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695154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5183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5210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238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02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005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84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113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14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16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19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225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emf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emf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emf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emf"/><Relationship Id="rId5" Type="http://schemas.openxmlformats.org/officeDocument/2006/relationships/customXml" Target="../ink/ink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emf"/><Relationship Id="rId5" Type="http://schemas.openxmlformats.org/officeDocument/2006/relationships/customXml" Target="../ink/ink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0.xml"/><Relationship Id="rId5" Type="http://schemas.openxmlformats.org/officeDocument/2006/relationships/image" Target="../media/image26.emf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emf"/><Relationship Id="rId5" Type="http://schemas.openxmlformats.org/officeDocument/2006/relationships/customXml" Target="../ink/ink1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emf"/><Relationship Id="rId5" Type="http://schemas.openxmlformats.org/officeDocument/2006/relationships/customXml" Target="../ink/ink1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emf"/><Relationship Id="rId4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emf"/><Relationship Id="rId5" Type="http://schemas.openxmlformats.org/officeDocument/2006/relationships/customXml" Target="../ink/ink1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emf"/><Relationship Id="rId5" Type="http://schemas.openxmlformats.org/officeDocument/2006/relationships/customXml" Target="../ink/ink15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4.emf"/><Relationship Id="rId4" Type="http://schemas.openxmlformats.org/officeDocument/2006/relationships/customXml" Target="../ink/ink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6.emf"/><Relationship Id="rId4" Type="http://schemas.openxmlformats.org/officeDocument/2006/relationships/customXml" Target="../ink/ink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8.emf"/><Relationship Id="rId4" Type="http://schemas.openxmlformats.org/officeDocument/2006/relationships/customXml" Target="../ink/ink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emf"/><Relationship Id="rId5" Type="http://schemas.openxmlformats.org/officeDocument/2006/relationships/customXml" Target="../ink/ink19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7.emf"/><Relationship Id="rId4" Type="http://schemas.openxmlformats.org/officeDocument/2006/relationships/customXml" Target="../ink/ink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9.emf"/><Relationship Id="rId4" Type="http://schemas.openxmlformats.org/officeDocument/2006/relationships/customXml" Target="../ink/ink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1.emf"/><Relationship Id="rId4" Type="http://schemas.openxmlformats.org/officeDocument/2006/relationships/customXml" Target="../ink/ink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3.png"/><Relationship Id="rId7" Type="http://schemas.openxmlformats.org/officeDocument/2006/relationships/customXml" Target="../ink/ink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5.emf"/><Relationship Id="rId5" Type="http://schemas.openxmlformats.org/officeDocument/2006/relationships/customXml" Target="../ink/ink23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6.xml"/><Relationship Id="rId5" Type="http://schemas.openxmlformats.org/officeDocument/2006/relationships/image" Target="../media/image68.emf"/><Relationship Id="rId4" Type="http://schemas.openxmlformats.org/officeDocument/2006/relationships/customXml" Target="../ink/ink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8.xml"/><Relationship Id="rId5" Type="http://schemas.openxmlformats.org/officeDocument/2006/relationships/image" Target="../media/image72.emf"/><Relationship Id="rId4" Type="http://schemas.openxmlformats.org/officeDocument/2006/relationships/customXml" Target="../ink/ink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6.emf"/><Relationship Id="rId4" Type="http://schemas.openxmlformats.org/officeDocument/2006/relationships/customXml" Target="../ink/ink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8.emf"/><Relationship Id="rId4" Type="http://schemas.openxmlformats.org/officeDocument/2006/relationships/customXml" Target="../ink/ink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1.emf"/><Relationship Id="rId4" Type="http://schemas.openxmlformats.org/officeDocument/2006/relationships/customXml" Target="../ink/ink3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4.emf"/><Relationship Id="rId4" Type="http://schemas.openxmlformats.org/officeDocument/2006/relationships/customXml" Target="../ink/ink3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6.emf"/><Relationship Id="rId4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87286" y="2397948"/>
            <a:ext cx="656942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비트컴퓨터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인공지능 플랫폼 개발 전문가 과정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강사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박세영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50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파일에서 이미지 </a:t>
            </a:r>
            <a:r>
              <a:rPr lang="ko-KR" altLang="en-US" dirty="0" err="1">
                <a:latin typeface="+mn-ea"/>
              </a:rPr>
              <a:t>읽어오기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OpenCV</a:t>
            </a:r>
            <a:r>
              <a:rPr lang="ko-KR" altLang="en-US" sz="2400" dirty="0">
                <a:latin typeface="+mn-ea"/>
              </a:rPr>
              <a:t>는 </a:t>
            </a:r>
            <a:r>
              <a:rPr lang="en-US" altLang="ko-KR" sz="2400" dirty="0">
                <a:latin typeface="+mn-ea"/>
              </a:rPr>
              <a:t>PNG, JPEG, TIFF </a:t>
            </a:r>
            <a:r>
              <a:rPr lang="ko-KR" altLang="en-US" sz="2400" dirty="0">
                <a:latin typeface="+mn-ea"/>
              </a:rPr>
              <a:t>등과 같은 다양한 형식의 이미지 읽기를 지원한다</a:t>
            </a:r>
            <a:r>
              <a:rPr lang="en-US" altLang="ko-KR" sz="2400" dirty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이미지의 경로를 첫번째 매개 변수로 사용해 이미지를 읽고 형태와 크기를 출력하는 프로그램을 작성해보고자 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50CB017-CA49-4374-8B62-9F499B1DC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88" y="4077072"/>
            <a:ext cx="2654424" cy="26544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3746520" y="3727440"/>
              <a:ext cx="2229120" cy="2705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7160" y="3718080"/>
                <a:ext cx="224784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7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4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파일에서 이미지 </a:t>
            </a:r>
            <a:r>
              <a:rPr lang="ko-KR" altLang="en-US" dirty="0" err="1">
                <a:latin typeface="+mn-ea"/>
              </a:rPr>
              <a:t>읽어오기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+mn-ea"/>
              </a:rPr>
              <a:t>이미지의 경로와 선택적 플래그를 받는 </a:t>
            </a:r>
            <a:r>
              <a:rPr lang="en-US" altLang="ko-KR" sz="2400" dirty="0">
                <a:latin typeface="+mn-ea"/>
              </a:rPr>
              <a:t>cv2.imread </a:t>
            </a:r>
            <a:r>
              <a:rPr lang="ko-KR" altLang="en-US" sz="2400" dirty="0">
                <a:latin typeface="+mn-ea"/>
              </a:rPr>
              <a:t>함수를 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</a:t>
            </a:r>
            <a:r>
              <a:rPr lang="ko-KR" altLang="en-US" sz="2400" dirty="0">
                <a:latin typeface="+mn-ea"/>
              </a:rPr>
              <a:t>사용해 이미지 읽기</a:t>
            </a: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2) </a:t>
            </a:r>
            <a:r>
              <a:rPr lang="ko-KR" altLang="en-US" sz="2400" dirty="0">
                <a:latin typeface="+mn-ea"/>
              </a:rPr>
              <a:t>이미지 로딩의 성공 여부 확인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92A073-80A0-4AD4-829A-F2DD37EC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13810"/>
            <a:ext cx="8249801" cy="1362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9659F1E-BDED-4F6D-B8E9-A50CB34CC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246058"/>
            <a:ext cx="3924848" cy="962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-127080" y="1400426"/>
              <a:ext cx="8223840" cy="37468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6440" y="1391066"/>
                <a:ext cx="824256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7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파일에서 이미지 </a:t>
            </a:r>
            <a:r>
              <a:rPr lang="ko-KR" altLang="en-US" dirty="0" err="1">
                <a:latin typeface="+mn-ea"/>
              </a:rPr>
              <a:t>읽어오기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3) </a:t>
            </a:r>
            <a:r>
              <a:rPr lang="ko-KR" altLang="en-US" sz="2400" dirty="0">
                <a:latin typeface="+mn-ea"/>
              </a:rPr>
              <a:t>원본의 색상 채널이 많은 경우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이미지를 가져와 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</a:t>
            </a:r>
            <a:r>
              <a:rPr lang="ko-KR" altLang="en-US" sz="2400" dirty="0">
                <a:latin typeface="+mn-ea"/>
              </a:rPr>
              <a:t>그레이 스케일로 변환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7A7CDF-BDD6-4CDF-BFE6-87D6B0EF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14552"/>
            <a:ext cx="5430008" cy="122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799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파일에서 이미지 </a:t>
            </a:r>
            <a:r>
              <a:rPr lang="ko-KR" altLang="en-US" dirty="0" err="1">
                <a:latin typeface="+mn-ea"/>
              </a:rPr>
              <a:t>읽어오기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결과 출력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1. </a:t>
            </a:r>
            <a:r>
              <a:rPr lang="ko-KR" altLang="en-US" sz="2400" dirty="0">
                <a:latin typeface="+mn-ea"/>
              </a:rPr>
              <a:t>이미지의 크기와 색상의 채널 수에 대한 </a:t>
            </a:r>
            <a:r>
              <a:rPr lang="en-US" altLang="ko-KR" sz="2400" dirty="0">
                <a:latin typeface="+mn-ea"/>
              </a:rPr>
              <a:t>Shape </a:t>
            </a:r>
            <a:r>
              <a:rPr lang="ko-KR" altLang="en-US" sz="2400" dirty="0">
                <a:latin typeface="+mn-ea"/>
              </a:rPr>
              <a:t>프로퍼티 출력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2. </a:t>
            </a:r>
            <a:r>
              <a:rPr lang="ko-KR" altLang="en-US" sz="2400" dirty="0">
                <a:latin typeface="+mn-ea"/>
              </a:rPr>
              <a:t>데이터의 타입에 대한 </a:t>
            </a:r>
            <a:r>
              <a:rPr lang="en-US" altLang="ko-KR" sz="2400" dirty="0" err="1">
                <a:latin typeface="+mn-ea"/>
              </a:rPr>
              <a:t>dtype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프로퍼티 출력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3. OpenCV</a:t>
            </a:r>
            <a:r>
              <a:rPr lang="ko-KR" altLang="en-US" sz="2400" dirty="0">
                <a:latin typeface="+mn-ea"/>
              </a:rPr>
              <a:t>는 </a:t>
            </a:r>
            <a:r>
              <a:rPr lang="en-US" altLang="ko-KR" sz="2400" dirty="0">
                <a:latin typeface="+mn-ea"/>
              </a:rPr>
              <a:t>RGB</a:t>
            </a:r>
            <a:r>
              <a:rPr lang="ko-KR" altLang="en-US" sz="2400" dirty="0">
                <a:latin typeface="+mn-ea"/>
              </a:rPr>
              <a:t> 형식 대신 </a:t>
            </a:r>
            <a:r>
              <a:rPr lang="en-US" altLang="ko-KR" sz="2400" dirty="0">
                <a:latin typeface="+mn-ea"/>
              </a:rPr>
              <a:t>BRG </a:t>
            </a:r>
            <a:r>
              <a:rPr lang="ko-KR" altLang="en-US" sz="2400" dirty="0">
                <a:latin typeface="+mn-ea"/>
              </a:rPr>
              <a:t>형식으로 이미지를 로딩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8E7BF36-08AA-47BD-83E4-60E8ABEB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4904"/>
            <a:ext cx="7125694" cy="139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231920" y="2470320"/>
              <a:ext cx="6642360" cy="35690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560" y="2460960"/>
                <a:ext cx="666108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7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간단한 이미지 변환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크기 조절 및 뒤집기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크기 조절과 뒤집기는 일반적으로 복잡한 컴퓨터 비전 알고리즘의 예비단계로 사용된다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Cv2.resize() </a:t>
            </a:r>
            <a:r>
              <a:rPr lang="ko-KR" altLang="en-US" dirty="0">
                <a:latin typeface="+mn-ea"/>
              </a:rPr>
              <a:t>함수를 이용해 크기 조절 및 </a:t>
            </a:r>
            <a:r>
              <a:rPr lang="ko-KR" altLang="en-US" dirty="0" err="1">
                <a:latin typeface="+mn-ea"/>
              </a:rPr>
              <a:t>보간법을</a:t>
            </a:r>
            <a:r>
              <a:rPr lang="ko-KR" altLang="en-US" dirty="0">
                <a:latin typeface="+mn-ea"/>
              </a:rPr>
              <a:t> 설정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Cv2.flip() </a:t>
            </a:r>
            <a:r>
              <a:rPr lang="ko-KR" altLang="en-US" dirty="0">
                <a:latin typeface="+mn-ea"/>
              </a:rPr>
              <a:t>함수를 이용해 이미지 픽셀 전환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662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간단한 이미지 변환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크기 조절 및 뒤집기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이미지를 불러오고 원본 크기 출력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en-US" altLang="ko-KR" dirty="0">
                <a:latin typeface="+mn-ea"/>
              </a:rPr>
              <a:t>Cv2.resize</a:t>
            </a:r>
            <a:r>
              <a:rPr lang="ko-KR" altLang="en-US" dirty="0">
                <a:latin typeface="+mn-ea"/>
              </a:rPr>
              <a:t>함수를 이용하여 대상 크기의 픽셀 단위 설정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BEB679F-C78F-4C88-807E-E4EC71A8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94" y="1581763"/>
            <a:ext cx="8640381" cy="1886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FF2E4AD-38B0-4551-AA73-12A14847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620636"/>
            <a:ext cx="6325483" cy="752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994040" y="4814299"/>
              <a:ext cx="984600" cy="1148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4680" y="4804939"/>
                <a:ext cx="100332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간단한 이미지 변환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크기 조절 및 뒤집기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이미지의 원본 너비와 높이에 대한 배수를 설정해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크기 조절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기본 값 대신 최근접 이웃 </a:t>
            </a:r>
            <a:r>
              <a:rPr lang="ko-KR" altLang="en-US" dirty="0" err="1">
                <a:latin typeface="+mn-ea"/>
              </a:rPr>
              <a:t>보간법을</a:t>
            </a:r>
            <a:r>
              <a:rPr lang="ko-KR" altLang="en-US" dirty="0">
                <a:latin typeface="+mn-ea"/>
              </a:rPr>
              <a:t> 사용해 크기 조절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A48CB5-1F59-4294-9497-7A63C151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41541"/>
            <a:ext cx="6963747" cy="7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F80ED30-93AF-4119-AA12-92AE21BF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" y="4309807"/>
            <a:ext cx="8954750" cy="638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2013120" y="1350557"/>
              <a:ext cx="5880240" cy="1143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760" y="1341197"/>
                <a:ext cx="589896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3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간단한 이미지 변환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크기 조절 및 뒤집기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5) cv2.flip </a:t>
            </a:r>
            <a:r>
              <a:rPr lang="ko-KR" altLang="en-US" dirty="0">
                <a:latin typeface="+mn-ea"/>
              </a:rPr>
              <a:t>함수의 마지막 인자로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을 전달해 수평인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x</a:t>
            </a:r>
            <a:r>
              <a:rPr lang="ko-KR" altLang="en-US" dirty="0">
                <a:latin typeface="+mn-ea"/>
              </a:rPr>
              <a:t>축을 따라 이미지 뒤집기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6) 0</a:t>
            </a:r>
            <a:r>
              <a:rPr lang="ko-KR" altLang="en-US" dirty="0">
                <a:latin typeface="+mn-ea"/>
              </a:rPr>
              <a:t>보다 큰 값을 전달해 수직인 </a:t>
            </a:r>
            <a:r>
              <a:rPr lang="en-US" altLang="ko-KR" dirty="0">
                <a:latin typeface="+mn-ea"/>
              </a:rPr>
              <a:t>y</a:t>
            </a:r>
            <a:r>
              <a:rPr lang="ko-KR" altLang="en-US" dirty="0">
                <a:latin typeface="+mn-ea"/>
              </a:rPr>
              <a:t>축을 따라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이미지 뒤집기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9C2998E-DF1F-445C-A2E1-9519E6CC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71241"/>
            <a:ext cx="3772426" cy="228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570A88-B5DB-43F2-B831-A5F9CA0CA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401781"/>
            <a:ext cx="5963482" cy="247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767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간단한 이미지 변환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크기 조절 및 뒤집기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7) </a:t>
            </a:r>
            <a:r>
              <a:rPr lang="ko-KR" altLang="en-US" dirty="0">
                <a:latin typeface="+mn-ea"/>
              </a:rPr>
              <a:t>음수 값을 함수에 전달해 </a:t>
            </a: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y</a:t>
            </a:r>
            <a:r>
              <a:rPr lang="ko-KR" altLang="en-US" dirty="0">
                <a:latin typeface="+mn-ea"/>
              </a:rPr>
              <a:t>를 동시에 뒤집기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05A1450-165C-41D5-8310-B023C4D3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3581900" cy="219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935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간단한 이미지 변환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크기 조절 및 뒤집기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결과 출력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en-US" altLang="ko-KR" dirty="0">
                <a:latin typeface="+mn-ea"/>
              </a:rPr>
              <a:t>cv2.resize </a:t>
            </a:r>
            <a:r>
              <a:rPr lang="ko-KR" altLang="en-US" dirty="0">
                <a:latin typeface="+mn-ea"/>
              </a:rPr>
              <a:t>함수를 통해 여러 보간 모드를 변경 가능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보간 인자를 통해 이미지의 품질과 부드러움 영향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기본적으로 이중 선형 </a:t>
            </a:r>
            <a:r>
              <a:rPr lang="ko-KR" altLang="en-US" dirty="0" err="1">
                <a:latin typeface="+mn-ea"/>
              </a:rPr>
              <a:t>보간법</a:t>
            </a:r>
            <a:r>
              <a:rPr lang="en-US" altLang="ko-KR" dirty="0">
                <a:latin typeface="+mn-ea"/>
              </a:rPr>
              <a:t>(cv2.INTER_LINEAR)</a:t>
            </a:r>
            <a:r>
              <a:rPr lang="ko-KR" altLang="en-US" dirty="0">
                <a:latin typeface="+mn-ea"/>
              </a:rPr>
              <a:t> 사용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5AF9893-DA79-4493-B883-F002E784E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784958"/>
            <a:ext cx="5134692" cy="943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717480" y="2635200"/>
              <a:ext cx="7931520" cy="35118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120" y="2625840"/>
                <a:ext cx="795024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4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EF1C9D6-C23C-4CDF-956D-894CD4A7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40DCD74-319D-492A-BD4E-08F9A170D774}"/>
              </a:ext>
            </a:extLst>
          </p:cNvPr>
          <p:cNvSpPr/>
          <p:nvPr/>
        </p:nvSpPr>
        <p:spPr>
          <a:xfrm>
            <a:off x="1835696" y="1863630"/>
            <a:ext cx="609173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[part1] </a:t>
            </a: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장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. GUI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프로그래밍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– OpenCV</a:t>
            </a: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j-cs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1-4.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입출력과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GUI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1-5.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행렬과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색상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,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필터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j-cs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1-6.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윤곽선과 분할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1-7.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객체 검출과 머신 러닝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65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손실 및 무손실 압축을 사용한 이미지 저장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이미지 저장 방법으로 컴퓨터 비전 알고리즘에서는 최종 이미지나 윤곽선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메트릭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값 등과 같은 추가 정보가 이미지에서 적용된다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이에 따라 이미지 저장방법을 확인하고자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손실 및 무손실 압축을 사용한 이미지 저장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이미지 읽기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CAFD16-A1C2-41A6-8A9D-0D4F4382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9428"/>
            <a:ext cx="9144000" cy="1897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441600" y="3765600"/>
              <a:ext cx="5175720" cy="4510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2240" y="3756240"/>
                <a:ext cx="51944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3587760" y="3085920"/>
              <a:ext cx="5010480" cy="16387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8400" y="3076560"/>
                <a:ext cx="5029200" cy="16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0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3488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339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손실 및 무손실 압축을 사용한 이미지 저장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화질 손실 없이 </a:t>
            </a:r>
            <a:r>
              <a:rPr lang="en-US" altLang="ko-KR" dirty="0">
                <a:latin typeface="+mn-ea"/>
              </a:rPr>
              <a:t>PNG </a:t>
            </a:r>
            <a:r>
              <a:rPr lang="ko-KR" altLang="en-US" dirty="0">
                <a:latin typeface="+mn-ea"/>
              </a:rPr>
              <a:t>형식으로 이미지 저장 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저장이 제대로 되었는지 정보 보존 확인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3) JPEG </a:t>
            </a:r>
            <a:r>
              <a:rPr lang="ko-KR" altLang="en-US" dirty="0"/>
              <a:t>형식으로 이미지를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10787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D6E6A5-9EFE-4375-B270-BC67A70C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6" y="4401781"/>
            <a:ext cx="6687483" cy="466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DADA16-9C18-4943-A304-2F4A0219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96" y="2070734"/>
            <a:ext cx="8068801" cy="1371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457200" y="2197285"/>
              <a:ext cx="6667920" cy="20260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840" y="2187925"/>
                <a:ext cx="6686640" cy="20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손실 및 무손실 압축을 사용한 이미지 저장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출력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A0415E5-CC5D-4BDB-BAB4-F5A0E8CD5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95" y="3140967"/>
            <a:ext cx="2449433" cy="2449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F1A7FC9-662C-41C2-A8C3-3ABC2412C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140968"/>
            <a:ext cx="2449433" cy="2449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C19E14-AE8F-4EE7-B275-C86AA26F5126}"/>
              </a:ext>
            </a:extLst>
          </p:cNvPr>
          <p:cNvSpPr txBox="1"/>
          <p:nvPr/>
        </p:nvSpPr>
        <p:spPr>
          <a:xfrm>
            <a:off x="2121268" y="5788712"/>
            <a:ext cx="508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무손실</a:t>
            </a:r>
            <a:r>
              <a:rPr lang="en-US" altLang="ko-KR" b="1" dirty="0"/>
              <a:t>.PNG                                LENA.JPG</a:t>
            </a:r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2901960" y="1758960"/>
              <a:ext cx="3823200" cy="10735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2600" y="1749600"/>
                <a:ext cx="3841920" cy="10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3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OpenCV </a:t>
            </a:r>
            <a:r>
              <a:rPr lang="ko-KR" altLang="en-US" dirty="0">
                <a:latin typeface="+mn-ea"/>
              </a:rPr>
              <a:t>창에 이미지 표시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저장한 이미지를 </a:t>
            </a:r>
            <a:r>
              <a:rPr lang="en-US" altLang="ko-KR" dirty="0">
                <a:latin typeface="+mn-ea"/>
              </a:rPr>
              <a:t>OpenCV </a:t>
            </a:r>
            <a:r>
              <a:rPr lang="ko-KR" altLang="en-US" dirty="0">
                <a:latin typeface="+mn-ea"/>
              </a:rPr>
              <a:t>창에 이미지를 표시하고자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Cv2.imshow()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Cv2.waitKey() </a:t>
            </a:r>
            <a:r>
              <a:rPr lang="ko-KR" altLang="en-US" dirty="0">
                <a:latin typeface="+mn-ea"/>
              </a:rPr>
              <a:t>함수를 호출하여 표시하고자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OpenCV </a:t>
            </a:r>
            <a:r>
              <a:rPr lang="ko-KR" altLang="en-US" dirty="0">
                <a:latin typeface="+mn-ea"/>
              </a:rPr>
              <a:t>창에 이미지 표시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사용할 이미지 불러오고 크기 얻기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661E43-7BCB-42D9-B2CA-759FFABB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934624"/>
            <a:ext cx="8964488" cy="1586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819000" y="3740040"/>
              <a:ext cx="6185520" cy="12960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640" y="3730680"/>
                <a:ext cx="6204240" cy="13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0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OpenCV </a:t>
            </a:r>
            <a:r>
              <a:rPr lang="ko-KR" altLang="en-US" dirty="0">
                <a:latin typeface="+mn-ea"/>
              </a:rPr>
              <a:t>창에 이미지 표시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이미지 표시 위해 </a:t>
            </a:r>
            <a:r>
              <a:rPr lang="en-US" altLang="ko-KR" dirty="0">
                <a:latin typeface="+mn-ea"/>
              </a:rPr>
              <a:t>cv2.imshow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cv2.waitKey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함수 호출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5999D1-F457-47C3-A094-F936E6E1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75617"/>
            <a:ext cx="3686689" cy="504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074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OpenCV </a:t>
            </a:r>
            <a:r>
              <a:rPr lang="ko-KR" altLang="en-US" dirty="0">
                <a:latin typeface="+mn-ea"/>
              </a:rPr>
              <a:t>창에 이미지 표시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출력 결과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C65B1D0-F425-4404-9CAA-4B646AC03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41" y="2636912"/>
            <a:ext cx="3222717" cy="34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OpenCV </a:t>
            </a:r>
            <a:r>
              <a:rPr lang="ko-KR" altLang="en-US" sz="2400" dirty="0">
                <a:latin typeface="+mn-ea"/>
              </a:rPr>
              <a:t>창에서 버튼 및 탐색바와 같은 </a:t>
            </a:r>
            <a:r>
              <a:rPr lang="en-US" altLang="ko-KR" sz="2400" dirty="0">
                <a:latin typeface="+mn-ea"/>
              </a:rPr>
              <a:t>UI </a:t>
            </a:r>
            <a:r>
              <a:rPr lang="ko-KR" altLang="en-US" sz="2400" dirty="0">
                <a:latin typeface="+mn-ea"/>
              </a:rPr>
              <a:t>요소로 작업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OpenCV </a:t>
            </a:r>
            <a:r>
              <a:rPr lang="ko-KR" altLang="en-US" sz="2400" dirty="0">
                <a:latin typeface="+mn-ea"/>
              </a:rPr>
              <a:t>창에 버튼과 </a:t>
            </a:r>
            <a:r>
              <a:rPr lang="ko-KR" altLang="en-US" sz="2400" dirty="0" err="1">
                <a:latin typeface="+mn-ea"/>
              </a:rPr>
              <a:t>탐색바</a:t>
            </a:r>
            <a:r>
              <a:rPr lang="ko-KR" altLang="en-US" sz="2400" dirty="0">
                <a:latin typeface="+mn-ea"/>
              </a:rPr>
              <a:t> 같은</a:t>
            </a:r>
            <a:r>
              <a:rPr lang="en-US" altLang="ko-KR" sz="2400" dirty="0">
                <a:latin typeface="+mn-ea"/>
              </a:rPr>
              <a:t> UI </a:t>
            </a:r>
            <a:r>
              <a:rPr lang="ko-KR" altLang="en-US" sz="2400" dirty="0">
                <a:latin typeface="+mn-ea"/>
              </a:rPr>
              <a:t>요소를 추가하고자 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/>
              <a:t>UI : </a:t>
            </a:r>
            <a:r>
              <a:rPr lang="ko-KR" altLang="en-US" sz="2400" dirty="0" err="1"/>
              <a:t>트랙바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값이 정의된 범위 내에 있다고 가정한 정수 변수의 값 표시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탐색 바 위치 변경을 통한 반응형의 값 변경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사용자가 </a:t>
            </a:r>
            <a:r>
              <a:rPr lang="en-US" altLang="ko-KR" sz="2400" dirty="0"/>
              <a:t>RGB </a:t>
            </a:r>
            <a:r>
              <a:rPr lang="ko-KR" altLang="en-US" sz="2400" dirty="0"/>
              <a:t>각각의 채널 값을 반응형으로 변경해 이미지의 채우기 색상을 지정하는 프로그램을 만들어보자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1480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4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OpenCV </a:t>
            </a:r>
            <a:r>
              <a:rPr lang="ko-KR" altLang="en-US" sz="2400" dirty="0">
                <a:latin typeface="+mn-ea"/>
              </a:rPr>
              <a:t>창에서 버튼 및 탐색바와 같은 </a:t>
            </a:r>
            <a:r>
              <a:rPr lang="en-US" altLang="ko-KR" sz="2400" dirty="0">
                <a:latin typeface="+mn-ea"/>
              </a:rPr>
              <a:t>UI </a:t>
            </a:r>
            <a:r>
              <a:rPr lang="ko-KR" altLang="en-US" sz="2400" dirty="0">
                <a:latin typeface="+mn-ea"/>
              </a:rPr>
              <a:t>요소로 작업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r>
              <a:rPr lang="en-US" altLang="ko-KR" sz="2400" dirty="0">
                <a:latin typeface="+mn-ea"/>
              </a:rPr>
              <a:t>Window</a:t>
            </a:r>
            <a:r>
              <a:rPr lang="ko-KR" altLang="en-US" sz="2400" dirty="0">
                <a:latin typeface="+mn-ea"/>
              </a:rPr>
              <a:t>를 이름으로 </a:t>
            </a:r>
            <a:r>
              <a:rPr lang="en-US" altLang="ko-KR" sz="2400" dirty="0">
                <a:latin typeface="+mn-ea"/>
              </a:rPr>
              <a:t>OpenCV </a:t>
            </a:r>
            <a:r>
              <a:rPr lang="ko-KR" altLang="en-US" sz="2400" dirty="0">
                <a:latin typeface="+mn-ea"/>
              </a:rPr>
              <a:t>창을 생성</a:t>
            </a: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2) </a:t>
            </a:r>
            <a:r>
              <a:rPr lang="ko-KR" altLang="en-US" sz="2400" dirty="0">
                <a:latin typeface="+mn-ea"/>
              </a:rPr>
              <a:t>이미지 채우기 색상 값을 포함할 변수 생성</a:t>
            </a:r>
            <a:r>
              <a:rPr lang="en-US" altLang="ko-KR" sz="2400" dirty="0">
                <a:latin typeface="+mn-ea"/>
              </a:rPr>
              <a:t>, RGB </a:t>
            </a:r>
            <a:r>
              <a:rPr lang="ko-KR" altLang="en-US" sz="2400" dirty="0">
                <a:latin typeface="+mn-ea"/>
              </a:rPr>
              <a:t>세 개의 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</a:t>
            </a:r>
            <a:r>
              <a:rPr lang="ko-KR" altLang="en-US" sz="2400" dirty="0">
                <a:latin typeface="+mn-ea"/>
              </a:rPr>
              <a:t>색상 값으로 </a:t>
            </a:r>
            <a:r>
              <a:rPr lang="en-US" altLang="ko-KR" sz="2400" dirty="0" err="1">
                <a:latin typeface="+mn-ea"/>
              </a:rPr>
              <a:t>Numpy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배열 선언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638779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1FB117-FE9A-4BBF-978D-82D2D117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96447"/>
            <a:ext cx="2886478" cy="752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23B7A35-BF33-4C41-B6C6-73BED5C1C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041741"/>
            <a:ext cx="4925112" cy="371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936800" y="3841920"/>
              <a:ext cx="3943800" cy="7495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7440" y="3832560"/>
                <a:ext cx="3962520" cy="7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4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1-4. </a:t>
            </a:r>
            <a:r>
              <a:rPr lang="ko-KR" altLang="en-US" dirty="0"/>
              <a:t>입출력과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916832"/>
            <a:ext cx="7632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파일에서 이미지 </a:t>
            </a:r>
            <a:r>
              <a:rPr lang="ko-KR" altLang="en-US" dirty="0" err="1">
                <a:latin typeface="+mn-ea"/>
                <a:ea typeface="+mn-ea"/>
              </a:rPr>
              <a:t>읽어오기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간단한 이미지 변환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크기 조절 및 뒤집기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손실 및 무손실 압축을 사용한 이미지 저장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OpenCV </a:t>
            </a:r>
            <a:r>
              <a:rPr lang="ko-KR" altLang="en-US" dirty="0">
                <a:latin typeface="+mn-ea"/>
                <a:ea typeface="+mn-ea"/>
              </a:rPr>
              <a:t>창에 이미지 표시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OpenCV </a:t>
            </a:r>
            <a:r>
              <a:rPr lang="ko-KR" altLang="en-US" dirty="0">
                <a:latin typeface="+mn-ea"/>
                <a:ea typeface="+mn-ea"/>
              </a:rPr>
              <a:t>창에서 버튼 및 탐색바와 같은 </a:t>
            </a:r>
            <a:r>
              <a:rPr lang="en-US" altLang="ko-KR" dirty="0">
                <a:latin typeface="+mn-ea"/>
                <a:ea typeface="+mn-ea"/>
              </a:rPr>
              <a:t>UI </a:t>
            </a:r>
            <a:r>
              <a:rPr lang="ko-KR" altLang="en-US" dirty="0">
                <a:latin typeface="+mn-ea"/>
                <a:ea typeface="+mn-ea"/>
              </a:rPr>
              <a:t>요소로 작업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2D </a:t>
            </a:r>
            <a:r>
              <a:rPr lang="ko-KR" altLang="en-US" dirty="0" err="1">
                <a:latin typeface="+mn-ea"/>
                <a:ea typeface="+mn-ea"/>
              </a:rPr>
              <a:t>프리미티브</a:t>
            </a:r>
            <a:r>
              <a:rPr lang="ko-KR" altLang="en-US" dirty="0">
                <a:latin typeface="+mn-ea"/>
                <a:ea typeface="+mn-ea"/>
              </a:rPr>
              <a:t> 그리기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마커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타원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사각형 및 텍스트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사용자의 키보드 입력 처리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사용자의 마우스 입력을 처리해 앱을 대화형으로 만들기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3441600" y="4381560"/>
              <a:ext cx="3029400" cy="1209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2240" y="4372200"/>
                <a:ext cx="304812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0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4746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436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OpenCV </a:t>
            </a:r>
            <a:r>
              <a:rPr lang="ko-KR" altLang="en-US" sz="2400" dirty="0">
                <a:latin typeface="+mn-ea"/>
              </a:rPr>
              <a:t>창에서 버튼 및 탐색바와 같은 </a:t>
            </a:r>
            <a:r>
              <a:rPr lang="en-US" altLang="ko-KR" sz="2400" dirty="0">
                <a:latin typeface="+mn-ea"/>
              </a:rPr>
              <a:t>UI </a:t>
            </a:r>
            <a:r>
              <a:rPr lang="ko-KR" altLang="en-US" sz="2400" dirty="0">
                <a:latin typeface="+mn-ea"/>
              </a:rPr>
              <a:t>요소로 작업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/>
              <a:t>각 </a:t>
            </a:r>
            <a:r>
              <a:rPr lang="en-US" altLang="ko-KR" sz="2400" dirty="0" err="1"/>
              <a:t>trackbar_callback</a:t>
            </a:r>
            <a:r>
              <a:rPr lang="en-US" altLang="ko-KR" sz="2400" dirty="0"/>
              <a:t> </a:t>
            </a:r>
            <a:r>
              <a:rPr lang="ko-KR" altLang="en-US" sz="2400" dirty="0"/>
              <a:t>함수에서 호출하는 보조 함수를 추가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해당 함수는 색상 구성 요소 인덱스와 설정될 새 값을 받는다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4) 3</a:t>
            </a:r>
            <a:r>
              <a:rPr lang="ko-KR" altLang="en-US" sz="2400" dirty="0"/>
              <a:t>개의 탐색 바를 </a:t>
            </a:r>
            <a:r>
              <a:rPr lang="en-US" altLang="ko-KR" sz="2400" dirty="0" err="1"/>
              <a:t>windo</a:t>
            </a:r>
            <a:r>
              <a:rPr lang="ko-KR" altLang="en-US" sz="2400" dirty="0"/>
              <a:t>에 추가하고 파이썬 </a:t>
            </a:r>
            <a:r>
              <a:rPr lang="en-US" altLang="ko-KR" sz="2400" dirty="0" err="1"/>
              <a:t>lamda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이용해 각 </a:t>
            </a:r>
            <a:r>
              <a:rPr lang="ko-KR" altLang="en-US" sz="2400" dirty="0" err="1"/>
              <a:t>탐색바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콜백을</a:t>
            </a:r>
            <a:r>
              <a:rPr lang="ko-KR" altLang="en-US" sz="2400" dirty="0"/>
              <a:t> 특정 색상 구성 요소에 바인딩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49476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565B65-8B31-468F-8D81-EE05AB46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41541"/>
            <a:ext cx="3629532" cy="504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28EAAB5-E00B-4548-9747-970D6518B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46" y="4329773"/>
            <a:ext cx="8287907" cy="895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-50760" y="2171520"/>
              <a:ext cx="8655480" cy="32137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0120" y="2162160"/>
                <a:ext cx="867420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2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OpenCV </a:t>
            </a:r>
            <a:r>
              <a:rPr lang="ko-KR" altLang="en-US" sz="2400" dirty="0">
                <a:latin typeface="+mn-ea"/>
              </a:rPr>
              <a:t>창에서 버튼 및 탐색바와 같은 </a:t>
            </a:r>
            <a:r>
              <a:rPr lang="en-US" altLang="ko-KR" sz="2400" dirty="0">
                <a:latin typeface="+mn-ea"/>
              </a:rPr>
              <a:t>UI </a:t>
            </a:r>
            <a:r>
              <a:rPr lang="ko-KR" altLang="en-US" sz="2400" dirty="0">
                <a:latin typeface="+mn-ea"/>
              </a:rPr>
              <a:t>요소로 작업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/>
              <a:t>5) </a:t>
            </a:r>
            <a:r>
              <a:rPr lang="ko-KR" altLang="en-US" sz="2400" dirty="0"/>
              <a:t>루프에서 세개의 트랙바와 키보드 입력을 처리하는 창에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이미지를 표시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FD81BA4-C9F8-4889-9467-CE8EF203A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8960"/>
            <a:ext cx="4820323" cy="189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352520" y="3105000"/>
              <a:ext cx="3429360" cy="8640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160" y="3095640"/>
                <a:ext cx="3448080" cy="8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2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OpenCV </a:t>
            </a:r>
            <a:r>
              <a:rPr lang="ko-KR" altLang="en-US" sz="2400" dirty="0">
                <a:latin typeface="+mn-ea"/>
              </a:rPr>
              <a:t>창에서 버튼 및 탐색바와 같은 </a:t>
            </a:r>
            <a:r>
              <a:rPr lang="en-US" altLang="ko-KR" sz="2400" dirty="0">
                <a:latin typeface="+mn-ea"/>
              </a:rPr>
              <a:t>UI </a:t>
            </a:r>
            <a:r>
              <a:rPr lang="ko-KR" altLang="en-US" sz="2400" dirty="0">
                <a:latin typeface="+mn-ea"/>
              </a:rPr>
              <a:t>요소로 작업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/>
              <a:t>출력 결과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OpenCV</a:t>
            </a:r>
            <a:r>
              <a:rPr lang="ko-KR" altLang="en-US" sz="2400" dirty="0"/>
              <a:t>의 버전과 빌드 방법에 따라 약간 다를 수 있지만</a:t>
            </a:r>
            <a:r>
              <a:rPr lang="en-US" altLang="ko-KR" sz="2400" dirty="0"/>
              <a:t>, </a:t>
            </a:r>
            <a:r>
              <a:rPr lang="ko-KR" altLang="en-US" sz="2400" dirty="0"/>
              <a:t>다음과 같은 창이 표시 된다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FF5BE4D-257B-4031-940C-554459BD1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88"/>
          <a:stretch/>
        </p:blipFill>
        <p:spPr>
          <a:xfrm>
            <a:off x="2267744" y="2708920"/>
            <a:ext cx="4800600" cy="1800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49200" y="2495520"/>
              <a:ext cx="5258160" cy="21024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840" y="2486160"/>
                <a:ext cx="5276880" cy="21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5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2D </a:t>
            </a:r>
            <a:r>
              <a:rPr lang="ko-KR" altLang="en-US" sz="2400" dirty="0" err="1">
                <a:latin typeface="+mn-ea"/>
              </a:rPr>
              <a:t>프리미티브</a:t>
            </a:r>
            <a:r>
              <a:rPr lang="ko-KR" altLang="en-US" sz="2400" dirty="0">
                <a:latin typeface="+mn-ea"/>
              </a:rPr>
              <a:t> 그리기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마커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타원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사각형 및 텍스트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OpenCV</a:t>
            </a:r>
            <a:r>
              <a:rPr lang="ko-KR" altLang="en-US" sz="2400" dirty="0">
                <a:latin typeface="+mn-ea"/>
              </a:rPr>
              <a:t>에는 이미지를 강조할 수 있는 많은 기능들이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그 중 </a:t>
            </a:r>
            <a:r>
              <a:rPr lang="en-US" altLang="ko-KR" sz="2400" dirty="0">
                <a:latin typeface="+mn-ea"/>
              </a:rPr>
              <a:t>2D </a:t>
            </a:r>
            <a:r>
              <a:rPr lang="ko-KR" altLang="en-US" sz="2400" dirty="0" err="1">
                <a:latin typeface="+mn-ea"/>
              </a:rPr>
              <a:t>프리미티브</a:t>
            </a:r>
            <a:r>
              <a:rPr lang="ko-KR" altLang="en-US" sz="2400" dirty="0">
                <a:latin typeface="+mn-ea"/>
              </a:rPr>
              <a:t> 그리기로 마커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타원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사각형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및 텍스트를 이미지 상에 그릴 수 있다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2D </a:t>
            </a:r>
            <a:r>
              <a:rPr lang="ko-KR" altLang="en-US" sz="2400" dirty="0" err="1">
                <a:latin typeface="+mn-ea"/>
              </a:rPr>
              <a:t>프리미티브</a:t>
            </a:r>
            <a:r>
              <a:rPr lang="ko-KR" altLang="en-US" sz="2400" dirty="0">
                <a:latin typeface="+mn-ea"/>
              </a:rPr>
              <a:t> 그리기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마커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타원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사각형 및 텍스트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1) </a:t>
            </a:r>
            <a:r>
              <a:rPr lang="ko-KR" altLang="en-US" sz="2400" dirty="0">
                <a:latin typeface="+mn-ea"/>
              </a:rPr>
              <a:t>이미지를 열고 너비와 높이를 얻는다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또한 이미지 내부에서      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</a:t>
            </a:r>
            <a:r>
              <a:rPr lang="ko-KR" altLang="en-US" sz="2400" dirty="0">
                <a:latin typeface="+mn-ea"/>
              </a:rPr>
              <a:t>임의의 점을 반환하는 간단한 함수를 정의한다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11FDDC-C6C9-4B06-95BE-7137DC71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097525"/>
            <a:ext cx="8892480" cy="2174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01520" y="1244520"/>
              <a:ext cx="7804440" cy="27374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60" y="1235160"/>
                <a:ext cx="7823160" cy="27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1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545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637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2D </a:t>
            </a:r>
            <a:r>
              <a:rPr lang="ko-KR" altLang="en-US" sz="2400" dirty="0" err="1">
                <a:latin typeface="+mn-ea"/>
              </a:rPr>
              <a:t>프리미티브</a:t>
            </a:r>
            <a:r>
              <a:rPr lang="ko-KR" altLang="en-US" sz="2400" dirty="0">
                <a:latin typeface="+mn-ea"/>
              </a:rPr>
              <a:t> 그리기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마커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타원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사각형 및 텍스트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2) Circle </a:t>
            </a:r>
            <a:r>
              <a:rPr lang="ko-KR" altLang="en-US" sz="2400" dirty="0">
                <a:latin typeface="+mn-ea"/>
              </a:rPr>
              <a:t>함수를 이용하여 원을 그려보자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3) </a:t>
            </a:r>
            <a:r>
              <a:rPr lang="ko-KR" altLang="en-US" sz="2400" dirty="0">
                <a:latin typeface="+mn-ea"/>
              </a:rPr>
              <a:t>다음 </a:t>
            </a:r>
            <a:r>
              <a:rPr lang="en-US" altLang="ko-KR" sz="2400" dirty="0">
                <a:latin typeface="+mn-ea"/>
              </a:rPr>
              <a:t>Line </a:t>
            </a:r>
            <a:r>
              <a:rPr lang="ko-KR" altLang="en-US" sz="2400" dirty="0">
                <a:latin typeface="+mn-ea"/>
              </a:rPr>
              <a:t>함수를 이용하여 선을 그려보자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422755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7711E53-7F94-4C03-9C88-41C434B8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69533"/>
            <a:ext cx="6954220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AD852B4-DDC4-4A42-A03D-CE76E7E9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401781"/>
            <a:ext cx="7487695" cy="800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936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2D </a:t>
            </a:r>
            <a:r>
              <a:rPr lang="ko-KR" altLang="en-US" sz="2400" dirty="0" err="1">
                <a:latin typeface="+mn-ea"/>
              </a:rPr>
              <a:t>프리미티브</a:t>
            </a:r>
            <a:r>
              <a:rPr lang="ko-KR" altLang="en-US" sz="2400" dirty="0">
                <a:latin typeface="+mn-ea"/>
              </a:rPr>
              <a:t> 그리기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마커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타원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사각형 및 텍스트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4) </a:t>
            </a:r>
            <a:r>
              <a:rPr lang="ko-KR" altLang="en-US" sz="2400" dirty="0">
                <a:latin typeface="+mn-ea"/>
              </a:rPr>
              <a:t>다음 </a:t>
            </a:r>
            <a:r>
              <a:rPr lang="en-US" altLang="ko-KR" sz="2400" dirty="0" err="1">
                <a:latin typeface="+mn-ea"/>
              </a:rPr>
              <a:t>arrowedLine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함수를 이용하여 화살표를 그려보자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5) </a:t>
            </a:r>
            <a:r>
              <a:rPr lang="ko-KR" altLang="en-US" sz="2400" dirty="0">
                <a:latin typeface="+mn-ea"/>
              </a:rPr>
              <a:t>다음 </a:t>
            </a:r>
            <a:r>
              <a:rPr lang="en-US" altLang="ko-KR" sz="2400" dirty="0">
                <a:latin typeface="+mn-ea"/>
              </a:rPr>
              <a:t>rectangle </a:t>
            </a:r>
            <a:r>
              <a:rPr lang="ko-KR" altLang="en-US" sz="2400" dirty="0">
                <a:latin typeface="+mn-ea"/>
              </a:rPr>
              <a:t>함수를 이용하여 사각형을 그려보자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7CC4C7D-6771-4EE5-ACFA-5F304581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52936"/>
            <a:ext cx="7744906" cy="352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E08DFFA-3997-4B4E-A40D-5E5366510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476040"/>
            <a:ext cx="6344535" cy="304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014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943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239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2D </a:t>
            </a:r>
            <a:r>
              <a:rPr lang="ko-KR" altLang="en-US" sz="2400" dirty="0" err="1">
                <a:latin typeface="+mn-ea"/>
              </a:rPr>
              <a:t>프리미티브</a:t>
            </a:r>
            <a:r>
              <a:rPr lang="ko-KR" altLang="en-US" sz="2400" dirty="0">
                <a:latin typeface="+mn-ea"/>
              </a:rPr>
              <a:t> 그리기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마커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타원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사각형 및 텍스트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6) </a:t>
            </a:r>
            <a:r>
              <a:rPr lang="ko-KR" altLang="en-US" sz="2400" dirty="0">
                <a:latin typeface="+mn-ea"/>
              </a:rPr>
              <a:t>다음 </a:t>
            </a:r>
            <a:r>
              <a:rPr lang="en-US" altLang="ko-KR" sz="2400" dirty="0">
                <a:latin typeface="+mn-ea"/>
              </a:rPr>
              <a:t>ellipse </a:t>
            </a:r>
            <a:r>
              <a:rPr lang="ko-KR" altLang="en-US" sz="2400" dirty="0">
                <a:latin typeface="+mn-ea"/>
              </a:rPr>
              <a:t>함수를 이용하여 타원을 그려보자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7) </a:t>
            </a:r>
            <a:r>
              <a:rPr lang="ko-KR" altLang="en-US" sz="2400" dirty="0">
                <a:latin typeface="+mn-ea"/>
              </a:rPr>
              <a:t>다음 </a:t>
            </a:r>
            <a:r>
              <a:rPr lang="en-US" altLang="ko-KR" sz="2400" dirty="0" err="1">
                <a:latin typeface="+mn-ea"/>
              </a:rPr>
              <a:t>putText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함수를 이용하여 이미지에 텍스트를 표시해보자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20673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328CCB-6C12-48D2-AEA3-4DE358B5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313549"/>
            <a:ext cx="8964488" cy="255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B116771-6CBD-4218-B21B-9FB282C57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041741"/>
            <a:ext cx="8697539" cy="101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577800" y="4768920"/>
              <a:ext cx="2102400" cy="3495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440" y="4759560"/>
                <a:ext cx="212112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1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2D </a:t>
            </a:r>
            <a:r>
              <a:rPr lang="ko-KR" altLang="en-US" sz="2400" dirty="0" err="1">
                <a:latin typeface="+mn-ea"/>
              </a:rPr>
              <a:t>프리미티브</a:t>
            </a:r>
            <a:r>
              <a:rPr lang="ko-KR" altLang="en-US" sz="2400" dirty="0">
                <a:latin typeface="+mn-ea"/>
              </a:rPr>
              <a:t> 그리기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마커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타원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사각형 및 텍스트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출력 결과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Circle, line, arrow, </a:t>
            </a:r>
            <a:r>
              <a:rPr lang="en-US" altLang="ko-KR" sz="2400" dirty="0" err="1">
                <a:latin typeface="+mn-ea"/>
              </a:rPr>
              <a:t>rect</a:t>
            </a:r>
            <a:r>
              <a:rPr lang="en-US" altLang="ko-KR" sz="2400" dirty="0">
                <a:latin typeface="+mn-ea"/>
              </a:rPr>
              <a:t>, ellipse, text </a:t>
            </a:r>
            <a:r>
              <a:rPr lang="ko-KR" altLang="en-US" sz="2400" dirty="0">
                <a:latin typeface="+mn-ea"/>
              </a:rPr>
              <a:t>등이 적용된 것을 확인이 가능하다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94675E-7305-4A52-8307-BEFE73AA1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39" y="1916832"/>
            <a:ext cx="3105522" cy="32860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8483760" y="3308400"/>
              <a:ext cx="360" cy="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4400" y="3299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9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키보드 입력 처리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OpenCV</a:t>
            </a:r>
            <a:r>
              <a:rPr lang="ko-KR" altLang="en-US" sz="2400" dirty="0">
                <a:latin typeface="+mn-ea"/>
              </a:rPr>
              <a:t>는 키보드 입력을 간단하고 명확하게 처리하는 방법을 제공한다</a:t>
            </a:r>
            <a:r>
              <a:rPr lang="en-US" altLang="ko-KR" sz="2400" dirty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키보드 입력 처리 함수로 </a:t>
            </a:r>
            <a:r>
              <a:rPr lang="en-US" altLang="ko-KR" sz="2400" dirty="0">
                <a:latin typeface="+mn-ea"/>
              </a:rPr>
              <a:t>Cv2.waitKey </a:t>
            </a:r>
            <a:r>
              <a:rPr lang="ko-KR" altLang="en-US" sz="2400" dirty="0">
                <a:latin typeface="+mn-ea"/>
              </a:rPr>
              <a:t>함수를 제공한다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해당 함수에 대한 사용법을 알아보자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1-4. </a:t>
            </a:r>
            <a:r>
              <a:rPr lang="ko-KR" altLang="en-US" dirty="0"/>
              <a:t>입출력과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916832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카메라 프레임 캡처 및 표시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비디오 프레임 스트림 재생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프레임 스트림 프로퍼티 얻기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프레임 스트림을 비디오로 저장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비디오 파일의 프레임 간 이동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958680" y="4495680"/>
              <a:ext cx="3067560" cy="324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320" y="4486320"/>
                <a:ext cx="308628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1480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4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키보드 입력 처리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+mn-ea"/>
              </a:rPr>
              <a:t>이미지를 열고 너비와 높이를 얻는다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원본 이미지의 복사본을 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</a:t>
            </a:r>
            <a:r>
              <a:rPr lang="ko-KR" altLang="en-US" sz="2400" dirty="0">
                <a:latin typeface="+mn-ea"/>
              </a:rPr>
              <a:t>만들고 이미지 내부에서 임의의 점의 좌표를 반환하는 간단한 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</a:t>
            </a:r>
            <a:r>
              <a:rPr lang="ko-KR" altLang="en-US" sz="2400" dirty="0">
                <a:latin typeface="+mn-ea"/>
              </a:rPr>
              <a:t>함수를 정의한다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638779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8691B9-861F-4F41-87DD-DB694AE0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2673589"/>
            <a:ext cx="8855968" cy="2399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851040" y="2108160"/>
              <a:ext cx="5162760" cy="32072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680" y="2098800"/>
                <a:ext cx="5181480" cy="32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7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3488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339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키보드 입력 처리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2) </a:t>
            </a:r>
            <a:r>
              <a:rPr lang="ko-KR" altLang="en-US" sz="2400" dirty="0">
                <a:latin typeface="+mn-ea"/>
              </a:rPr>
              <a:t>사용자가 </a:t>
            </a:r>
            <a:r>
              <a:rPr lang="en-US" altLang="ko-KR" sz="2400" dirty="0">
                <a:latin typeface="+mn-ea"/>
              </a:rPr>
              <a:t>P, L, R, E, T</a:t>
            </a:r>
            <a:r>
              <a:rPr lang="ko-KR" altLang="en-US" sz="2400" dirty="0">
                <a:latin typeface="+mn-ea"/>
              </a:rPr>
              <a:t>의 단축키를 누르면 각각 점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사각형</a:t>
            </a:r>
            <a:r>
              <a:rPr lang="en-US" altLang="ko-KR" sz="2400" dirty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 </a:t>
            </a:r>
            <a:r>
              <a:rPr lang="ko-KR" altLang="en-US" sz="2400" dirty="0">
                <a:latin typeface="+mn-ea"/>
              </a:rPr>
              <a:t>타원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텍스트를 그리도록 적용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10787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F2D10B9-0D51-46AE-8ED0-7CC7F3A6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8" y="2064402"/>
            <a:ext cx="8279923" cy="332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6343560" y="1619280"/>
              <a:ext cx="360" cy="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4200" y="1609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7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키보드 입력 처리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결과 출력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+mn-ea"/>
              </a:rPr>
              <a:t>waitKey</a:t>
            </a:r>
            <a:r>
              <a:rPr lang="en-US" altLang="ko-KR" sz="2400" dirty="0">
                <a:latin typeface="+mn-ea"/>
              </a:rPr>
              <a:t>() </a:t>
            </a:r>
            <a:r>
              <a:rPr lang="ko-KR" altLang="en-US" sz="2400" dirty="0">
                <a:latin typeface="+mn-ea"/>
              </a:rPr>
              <a:t>함수의 반환 값을 받아 어떠한 키가 눌렸는지 체크하고</a:t>
            </a:r>
            <a:r>
              <a:rPr lang="en-US" altLang="ko-KR" sz="2400" dirty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아무 키도 누르지 않으면 </a:t>
            </a:r>
            <a:r>
              <a:rPr lang="en-US" altLang="ko-KR" sz="2400" dirty="0" err="1">
                <a:latin typeface="+mn-ea"/>
              </a:rPr>
              <a:t>waitKey</a:t>
            </a:r>
            <a:r>
              <a:rPr lang="en-US" altLang="ko-KR" sz="2400" dirty="0">
                <a:latin typeface="+mn-ea"/>
              </a:rPr>
              <a:t>()</a:t>
            </a:r>
            <a:r>
              <a:rPr lang="ko-KR" altLang="en-US" sz="2400" dirty="0">
                <a:latin typeface="+mn-ea"/>
              </a:rPr>
              <a:t>는 </a:t>
            </a:r>
            <a:r>
              <a:rPr lang="en-US" altLang="ko-KR" sz="2400" dirty="0">
                <a:latin typeface="+mn-ea"/>
              </a:rPr>
              <a:t>-1</a:t>
            </a:r>
            <a:r>
              <a:rPr lang="ko-KR" altLang="en-US" sz="2400" dirty="0">
                <a:latin typeface="+mn-ea"/>
              </a:rPr>
              <a:t>을 반환한다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7905AC-794D-4AD0-BECC-79272125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66" y="1772816"/>
            <a:ext cx="3274068" cy="34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마우스 입력을 처리해 앱을 대화형으로 만들기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마우스 이벤트 처리를 사용하여 마우스로 이미지 영역을 선택해 자르는 기능을 구현하고자 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Cv2.imshow(), Cv2.setMouseCallback() </a:t>
            </a:r>
            <a:r>
              <a:rPr lang="ko-KR" altLang="en-US" sz="2400" dirty="0">
                <a:latin typeface="+mn-ea"/>
              </a:rPr>
              <a:t>함수를 사용하여 구현하고자 한다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3488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339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마우스 입력을 처리해 앱을 대화형으로 만들기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+mn-ea"/>
              </a:rPr>
              <a:t>이미지를 불러와 복사본 만들기</a:t>
            </a: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+mn-ea"/>
              </a:rPr>
              <a:t>마우스 상태를 저장하기 위한 변수 정의</a:t>
            </a: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10787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72EF198-933A-4A06-8B4E-B8080F03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" y="1763633"/>
            <a:ext cx="8904307" cy="1387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716A68A-401B-4526-9D33-E2603DF61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401781"/>
            <a:ext cx="2857899" cy="533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368280" y="4863960"/>
              <a:ext cx="2223000" cy="2289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920" y="4854600"/>
                <a:ext cx="22417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368280" y="2197080"/>
              <a:ext cx="4159800" cy="281340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920" y="2187720"/>
                <a:ext cx="4178520" cy="28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1480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4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마우스 입력을 처리해 앱을 대화형으로 만들기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3) </a:t>
            </a:r>
            <a:r>
              <a:rPr lang="ko-KR" altLang="en-US" sz="2400" dirty="0">
                <a:latin typeface="+mn-ea"/>
              </a:rPr>
              <a:t>마우스 이벤트 </a:t>
            </a:r>
            <a:r>
              <a:rPr lang="ko-KR" altLang="en-US" sz="2400" dirty="0" err="1">
                <a:latin typeface="+mn-ea"/>
              </a:rPr>
              <a:t>핸들러</a:t>
            </a:r>
            <a:r>
              <a:rPr lang="ko-KR" altLang="en-US" sz="2400" dirty="0">
                <a:latin typeface="+mn-ea"/>
              </a:rPr>
              <a:t> 구현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해당 </a:t>
            </a:r>
            <a:r>
              <a:rPr lang="ko-KR" altLang="en-US" sz="2400" dirty="0" err="1">
                <a:latin typeface="+mn-ea"/>
              </a:rPr>
              <a:t>핸들러는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4</a:t>
            </a:r>
            <a:r>
              <a:rPr lang="ko-KR" altLang="en-US" sz="2400" dirty="0">
                <a:latin typeface="+mn-ea"/>
              </a:rPr>
              <a:t>개의 인자를 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   </a:t>
            </a:r>
            <a:r>
              <a:rPr lang="ko-KR" altLang="en-US" sz="2400" dirty="0">
                <a:latin typeface="+mn-ea"/>
              </a:rPr>
              <a:t>받는다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457200" indent="-457200">
              <a:buAutoNum type="arabicParenR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638779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0C1F72-338E-4289-A575-57FD7D75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750" y="1993435"/>
            <a:ext cx="5752500" cy="3481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346560" y="1504800"/>
              <a:ext cx="6480" cy="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0" y="1495440"/>
                <a:ext cx="252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1689120" y="1676520"/>
              <a:ext cx="4788360" cy="33656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9760" y="1667160"/>
                <a:ext cx="4807080" cy="33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0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마우스 입력을 처리해 앱을 대화형으로 만들기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4) </a:t>
            </a:r>
            <a:r>
              <a:rPr lang="ko-KR" altLang="en-US" sz="2400" dirty="0">
                <a:latin typeface="+mn-ea"/>
              </a:rPr>
              <a:t>마우스 이벤트를 캡처해 앞에서 정의한 </a:t>
            </a:r>
            <a:r>
              <a:rPr lang="ko-KR" altLang="en-US" sz="2400" dirty="0" err="1">
                <a:latin typeface="+mn-ea"/>
              </a:rPr>
              <a:t>핸들러</a:t>
            </a:r>
            <a:r>
              <a:rPr lang="ko-KR" altLang="en-US" sz="2400" dirty="0">
                <a:latin typeface="+mn-ea"/>
              </a:rPr>
              <a:t> 함수를 변환하는 창 인스턴스를 생성한다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33735F-9F92-436F-9023-5D7CDF78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924944"/>
            <a:ext cx="4801270" cy="600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357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마우스 입력을 처리해 앱을 대화형으로 만들기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5) </a:t>
            </a:r>
            <a:r>
              <a:rPr lang="ko-KR" altLang="en-US" sz="2400" dirty="0">
                <a:latin typeface="+mn-ea"/>
              </a:rPr>
              <a:t>버튼이 눌리면 반응해 원본 이미지를 자른다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449CB9D-F743-4DD4-A3F7-2AE517B7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59480"/>
            <a:ext cx="4848902" cy="3972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39680" y="768240"/>
              <a:ext cx="6432840" cy="42487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0" y="758880"/>
                <a:ext cx="6451560" cy="42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/>
              <p14:cNvContentPartPr/>
              <p14:nvPr/>
            </p14:nvContentPartPr>
            <p14:xfrm>
              <a:off x="920880" y="2889360"/>
              <a:ext cx="5911920" cy="17272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1520" y="2880000"/>
                <a:ext cx="5930640" cy="17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9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400" dirty="0">
                <a:latin typeface="+mn-ea"/>
              </a:rPr>
              <a:t>사용자의 마우스 입력을 처리해 앱을 대화형으로 만들기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결과 출력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키보드의 </a:t>
            </a:r>
            <a:r>
              <a:rPr lang="en-US" altLang="ko-KR" sz="2400" dirty="0">
                <a:latin typeface="+mn-ea"/>
              </a:rPr>
              <a:t>C</a:t>
            </a:r>
            <a:r>
              <a:rPr lang="ko-KR" altLang="en-US" sz="2400" dirty="0">
                <a:latin typeface="+mn-ea"/>
              </a:rPr>
              <a:t> 버튼을 누르면 다음과 같이 선택된 영역을 잘라낼 수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457200" indent="-457200">
              <a:buAutoNum type="arabicParenR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D77D9F-753A-4237-AF00-77545B90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75986"/>
            <a:ext cx="2746356" cy="290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261CF2-777E-4B33-8503-A4B013F35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855" y="2924944"/>
            <a:ext cx="1847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카메라 프레임 캡처 및 표시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OpenCV</a:t>
            </a:r>
            <a:r>
              <a:rPr lang="ko-KR" altLang="en-US" dirty="0">
                <a:latin typeface="+mn-ea"/>
              </a:rPr>
              <a:t>를 사용해 </a:t>
            </a:r>
            <a:r>
              <a:rPr lang="en-US" altLang="ko-KR" dirty="0">
                <a:latin typeface="+mn-ea"/>
              </a:rPr>
              <a:t>USB </a:t>
            </a:r>
            <a:r>
              <a:rPr lang="ko-KR" altLang="en-US" dirty="0">
                <a:latin typeface="+mn-ea"/>
              </a:rPr>
              <a:t>카메라 및 </a:t>
            </a:r>
            <a:r>
              <a:rPr lang="en-US" altLang="ko-KR" dirty="0">
                <a:latin typeface="+mn-ea"/>
              </a:rPr>
              <a:t>PC </a:t>
            </a:r>
            <a:r>
              <a:rPr lang="ko-KR" altLang="en-US" dirty="0">
                <a:latin typeface="+mn-ea"/>
              </a:rPr>
              <a:t>내장 카메라에 연결해 실시간으로 프레임을 캡처하는 방법이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VideoCapture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함수를 이용해 캡처하고자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1-5. </a:t>
            </a:r>
            <a:r>
              <a:rPr lang="ko-KR" altLang="en-US" dirty="0"/>
              <a:t>행렬과 색상</a:t>
            </a:r>
            <a:r>
              <a:rPr lang="en-US" altLang="ko-KR" dirty="0"/>
              <a:t>, </a:t>
            </a:r>
            <a:r>
              <a:rPr lang="ko-KR" altLang="en-US" dirty="0"/>
              <a:t>필터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700808"/>
            <a:ext cx="7632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행렬 조작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생성하기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채우기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요소 접근하기</a:t>
            </a:r>
            <a:r>
              <a:rPr lang="en-US" altLang="ko-KR" dirty="0">
                <a:latin typeface="+mn-ea"/>
                <a:ea typeface="+mn-ea"/>
              </a:rPr>
              <a:t>, ROI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데이터 타입과 스케일 변환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en-US" altLang="ko-KR" dirty="0" err="1">
                <a:latin typeface="+mn-ea"/>
                <a:ea typeface="+mn-ea"/>
              </a:rPr>
              <a:t>Numpy</a:t>
            </a:r>
            <a:r>
              <a:rPr lang="ko-KR" altLang="en-US" dirty="0">
                <a:latin typeface="+mn-ea"/>
                <a:ea typeface="+mn-ea"/>
              </a:rPr>
              <a:t>를 사용한 </a:t>
            </a:r>
            <a:r>
              <a:rPr lang="ko-KR" altLang="en-US" dirty="0" err="1">
                <a:latin typeface="+mn-ea"/>
                <a:ea typeface="+mn-ea"/>
              </a:rPr>
              <a:t>비이미지</a:t>
            </a:r>
            <a:r>
              <a:rPr lang="ko-KR" altLang="en-US" dirty="0">
                <a:latin typeface="+mn-ea"/>
                <a:ea typeface="+mn-ea"/>
              </a:rPr>
              <a:t> 데이터 영속성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채널 조작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이미지의 색 공간 변환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감마 보정과 요소 단위의 수학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평균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분산 이미지 정규화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히스토그램 계산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히스토그램 </a:t>
            </a:r>
            <a:r>
              <a:rPr lang="ko-KR" altLang="en-US" dirty="0" err="1">
                <a:latin typeface="+mn-ea"/>
                <a:ea typeface="+mn-ea"/>
              </a:rPr>
              <a:t>평활화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99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카메라 프레임 캡처 및 표시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en-US" altLang="ko-KR" dirty="0" err="1">
                <a:latin typeface="+mn-ea"/>
              </a:rPr>
              <a:t>VideoCapture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함수를 생성한다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DB5812-92F8-42DE-AF32-79747C77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18327"/>
            <a:ext cx="3581900" cy="809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555920" y="3085920"/>
              <a:ext cx="2210040" cy="826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6560" y="3076560"/>
                <a:ext cx="2228760" cy="8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카메라 프레임 캡처 및 표시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읽기 성공 플래그와 </a:t>
            </a:r>
            <a:r>
              <a:rPr lang="en-US" altLang="ko-KR" dirty="0">
                <a:latin typeface="+mn-ea"/>
              </a:rPr>
              <a:t>frame</a:t>
            </a:r>
            <a:r>
              <a:rPr lang="ko-KR" altLang="en-US" dirty="0">
                <a:latin typeface="+mn-ea"/>
              </a:rPr>
              <a:t>으로 된 페어를 반환하는     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 err="1">
                <a:latin typeface="+mn-ea"/>
              </a:rPr>
              <a:t>capture.read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함수를 사용해 카메라에서 프레임을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읽는다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40B96FC-AD67-465F-A3DD-E08F3716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18986"/>
            <a:ext cx="4086795" cy="2534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635040" y="2685960"/>
              <a:ext cx="4026240" cy="1943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680" y="2676600"/>
                <a:ext cx="4044960" cy="19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카메라 프레임 캡처 및 표시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ESC</a:t>
            </a:r>
            <a:r>
              <a:rPr lang="ko-KR" altLang="en-US" dirty="0">
                <a:latin typeface="+mn-ea"/>
              </a:rPr>
              <a:t>를 누르면 해당 프로그램이 종료되며 비디오 장치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를 해제하고 생성된 모든 창을 닫는다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CE75481-4D31-42B3-A16D-9E4958457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13722"/>
            <a:ext cx="2505425" cy="428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637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카메라 프레임 캡처 및 표시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출력 결과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카메라의 프레임 스트림을 나타내는 객체의 인스턴스화는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부터 시작하는 장치의 인덱스 번호를 지정하면 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비디오 프레임 스트림 재생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OpenCV</a:t>
            </a:r>
            <a:r>
              <a:rPr lang="ko-KR" altLang="en-US" dirty="0">
                <a:latin typeface="+mn-ea"/>
              </a:rPr>
              <a:t>를 사용해 기존 비디오 파일을 여는 방법으로 열린 비디오의 프레임을 다시 재생하는 방법도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Cv2.VideosCapture()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 err="1">
                <a:latin typeface="+mn-ea"/>
              </a:rPr>
              <a:t>capture.read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함수를 사용한다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비디오 프레임 스트림 재생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비디오 파일에 대한 </a:t>
            </a:r>
            <a:r>
              <a:rPr lang="en-US" altLang="ko-KR" dirty="0" err="1">
                <a:latin typeface="+mn-ea"/>
              </a:rPr>
              <a:t>VideoCapture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0C6626-5A6A-43FE-9E04-761881D7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" y="3000315"/>
            <a:ext cx="8992855" cy="857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542960" y="3651120"/>
              <a:ext cx="7074360" cy="8132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600" y="3641760"/>
                <a:ext cx="7093080" cy="8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3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비디오 프레임 스트림 재생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비디오의 모든 프레임을 다시 재생한다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E159E78-EFC8-4FF2-BCBE-6FA5B49F1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80928"/>
            <a:ext cx="4229690" cy="3086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120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비디오 프레임 스트림 재생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출력 결과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비디오 프레임 스트림 재생과 카메라 스트림 재생은 사실상 동일하며</a:t>
            </a:r>
            <a:r>
              <a:rPr lang="en-US" altLang="ko-KR" dirty="0">
                <a:latin typeface="+mn-ea"/>
              </a:rPr>
              <a:t>, Cv2.VideoCapture </a:t>
            </a:r>
            <a:r>
              <a:rPr lang="ko-KR" altLang="en-US" dirty="0">
                <a:latin typeface="+mn-ea"/>
              </a:rPr>
              <a:t>클래스를 통해 수행된다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대신 카메라 장치 인덱스 대신 파일 경로를 지정한다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4E69452-3668-46F0-A0B2-D3E928DB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79" y="1988840"/>
            <a:ext cx="2339842" cy="24658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308400" y="2006640"/>
              <a:ext cx="4051440" cy="46166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9040" y="1997280"/>
                <a:ext cx="4070160" cy="46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1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프레임 스트림 프로퍼티 얻기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프레임 높이와 너비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비디오 파일의 프레임 수 및 카메라 프레임 속도와 같은 </a:t>
            </a:r>
            <a:r>
              <a:rPr lang="en-US" altLang="ko-KR" dirty="0" err="1">
                <a:latin typeface="+mn-ea"/>
              </a:rPr>
              <a:t>VideoCapture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프로퍼티를 얻어 보고자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VideoCapture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함수를 호출하여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capture.get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함수를 이용하여 프로퍼티를 얻는다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프레임 스트림 프로퍼티 얻기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en-US" altLang="ko-KR" dirty="0" err="1">
                <a:latin typeface="+mn-ea"/>
              </a:rPr>
              <a:t>VideosCapture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만들고 프레임 높이와 너비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개수 및 속도를 요청하는 보조 함수를 생성한다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1CCA5F-3C0E-456B-BB3C-DB69F579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34179"/>
            <a:ext cx="7516274" cy="2353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079640" y="3029040"/>
              <a:ext cx="6426360" cy="28260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280" y="3019680"/>
                <a:ext cx="6445080" cy="28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7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1-5. </a:t>
            </a:r>
            <a:r>
              <a:rPr lang="ko-KR" altLang="en-US" dirty="0"/>
              <a:t>행렬과 색상</a:t>
            </a:r>
            <a:r>
              <a:rPr lang="en-US" altLang="ko-KR" dirty="0"/>
              <a:t>, </a:t>
            </a:r>
            <a:r>
              <a:rPr lang="ko-KR" altLang="en-US" dirty="0"/>
              <a:t>필터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700808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 err="1">
                <a:latin typeface="+mn-ea"/>
                <a:ea typeface="+mn-ea"/>
              </a:rPr>
              <a:t>가우시안</a:t>
            </a:r>
            <a:r>
              <a:rPr lang="ko-KR" altLang="en-US" dirty="0">
                <a:latin typeface="+mn-ea"/>
                <a:ea typeface="+mn-ea"/>
              </a:rPr>
              <a:t> 필터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중앙값 필터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양방향 필터를 사용한 노이즈 제거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 err="1">
                <a:latin typeface="+mn-ea"/>
                <a:ea typeface="+mn-ea"/>
              </a:rPr>
              <a:t>소벨</a:t>
            </a:r>
            <a:r>
              <a:rPr lang="ko-KR" altLang="en-US" dirty="0">
                <a:latin typeface="+mn-ea"/>
                <a:ea typeface="+mn-ea"/>
              </a:rPr>
              <a:t> 필터로 이미지 경사도 계산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자체 필터 생성과 적용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실수 값으로 된 </a:t>
            </a:r>
            <a:r>
              <a:rPr lang="ko-KR" altLang="en-US" dirty="0" err="1">
                <a:latin typeface="+mn-ea"/>
                <a:ea typeface="+mn-ea"/>
              </a:rPr>
              <a:t>가버</a:t>
            </a:r>
            <a:r>
              <a:rPr lang="ko-KR" altLang="en-US" dirty="0">
                <a:latin typeface="+mn-ea"/>
                <a:ea typeface="+mn-ea"/>
              </a:rPr>
              <a:t> 필터로 이미지  처리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이산 푸리에 변환을 사용한 공간 도메인과 주파수 도메인 간 변환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필터링을 위한 이미지 주파수 조작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다양한 이미지 임계 처리법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형태 연산자 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마스크와 이진 연산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3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프레임 스트림 프로퍼티 얻기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비디오 파일에 대해 함수를 호출한다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카메라 캡쳐 객체에 대한 프로퍼티를 요청한다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332259-C4A6-4A1D-8D0F-F845B9AD4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6" y="3151713"/>
            <a:ext cx="8830907" cy="323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6889861-6B5D-4811-98A5-0F06CD58E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46" y="4941168"/>
            <a:ext cx="2905530" cy="342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077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프레임 스트림 프로퍼티 얻기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출력 결과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프레임의 개수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크기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속도에 대한 정보가 나타난다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388D1B-9E94-4856-B999-AC37716F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70774"/>
            <a:ext cx="7020905" cy="1114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0275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프레임 스트림을 비디오로 저장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USB </a:t>
            </a:r>
            <a:r>
              <a:rPr lang="ko-KR" altLang="en-US" dirty="0">
                <a:latin typeface="+mn-ea"/>
              </a:rPr>
              <a:t>카메라에서 프레임을 실시간으로 캡처하는 방법과 지정된 비디오 코덱을 사용해 비디오 파일에 프레임을 동시에 저장하는 방법을 알아보고자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VideoWriter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함수를 이용하여 저장하고자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951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8768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프레임 스트림을 비디오로 저장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en-US" altLang="ko-KR" dirty="0" err="1">
                <a:latin typeface="+mn-ea"/>
              </a:rPr>
              <a:t>CameraCapture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만들고 프레임 높이와 너비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를 얻는다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동영상 저장을 위한 비디오 라이터 객체를 생성한다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92681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49C27A-65EE-4D7F-9B35-31E20C76A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5" y="2169533"/>
            <a:ext cx="6258798" cy="1733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E606FD-C1ED-46EE-B7C4-EEE0E6B28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55" y="4685168"/>
            <a:ext cx="8817489" cy="724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6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프레임 스트림을 비디오로 저장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While </a:t>
            </a:r>
            <a:r>
              <a:rPr lang="ko-KR" altLang="en-US" dirty="0">
                <a:latin typeface="+mn-ea"/>
              </a:rPr>
              <a:t>무한 루프에서 프레임을 캡처해 </a:t>
            </a:r>
            <a:r>
              <a:rPr lang="en-US" altLang="ko-KR" dirty="0" err="1">
                <a:latin typeface="+mn-ea"/>
              </a:rPr>
              <a:t>video.write</a:t>
            </a:r>
            <a:r>
              <a:rPr lang="en-US" altLang="ko-KR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함수를 사용해 프레임을 저장한다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EB69879-A515-4BA3-A549-18A4FE18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17458"/>
            <a:ext cx="4153480" cy="3038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93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프레임 스트림을 비디오로 저장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생성된 </a:t>
            </a:r>
            <a:r>
              <a:rPr lang="en-US" altLang="ko-KR" dirty="0" err="1">
                <a:latin typeface="+mn-ea"/>
              </a:rPr>
              <a:t>VideoCapture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 err="1">
                <a:latin typeface="+mn-ea"/>
              </a:rPr>
              <a:t>VideoWriter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해제하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고 창을 닫는다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D32E4B-2A1C-4383-9A3C-4272B69E8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47012"/>
            <a:ext cx="2791215" cy="762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561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프레임 스트림을 비디오로 저장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출력 결과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생성자는 출력 비디오 경로와 비디오 코드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프레임 속도 및 프레임 크기를 지정하는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문자코드를 받는다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코덱 코드의 예에는 </a:t>
            </a:r>
            <a:r>
              <a:rPr lang="en-US" altLang="ko-KR" dirty="0">
                <a:latin typeface="+mn-ea"/>
              </a:rPr>
              <a:t>MPEG-1</a:t>
            </a:r>
            <a:r>
              <a:rPr lang="ko-KR" altLang="en-US" dirty="0">
                <a:latin typeface="+mn-ea"/>
              </a:rPr>
              <a:t>의 경우 </a:t>
            </a:r>
            <a:r>
              <a:rPr lang="en-US" altLang="ko-KR" dirty="0">
                <a:latin typeface="+mn-ea"/>
              </a:rPr>
              <a:t>P, I, M, 1</a:t>
            </a:r>
            <a:r>
              <a:rPr lang="ko-KR" altLang="en-US" dirty="0">
                <a:latin typeface="+mn-ea"/>
              </a:rPr>
              <a:t>이 </a:t>
            </a:r>
            <a:r>
              <a:rPr lang="ko-KR" altLang="en-US" dirty="0" err="1">
                <a:latin typeface="+mn-ea"/>
              </a:rPr>
              <a:t>포한된다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비디오 파일의 프레임 간 이동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객체에서 다른 프레임 위치로 이동하는 방법을 알아보고자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Capture.set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ko-KR" altLang="en-US" dirty="0" err="1"/>
              <a:t>작업하고자한다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330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891479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비디오 파일의 프레임 간 이동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객체를 만들고 총 프레임 수를 얻는다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첫 번째 프레임을 가져온다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730605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342AC8-02AC-45A8-BBB6-7167BD02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4" y="1005699"/>
            <a:ext cx="8374772" cy="1137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9728632-E708-49E6-B018-98BC28569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14" y="3376393"/>
            <a:ext cx="6544588" cy="78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048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71600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87977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비디오 파일의 프레임 간 이동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en-US" altLang="ko-KR" dirty="0" err="1"/>
              <a:t>capture.read</a:t>
            </a:r>
            <a:r>
              <a:rPr lang="en-US" altLang="ko-KR" dirty="0"/>
              <a:t> </a:t>
            </a:r>
            <a:r>
              <a:rPr lang="ko-KR" altLang="en-US" dirty="0"/>
              <a:t>함수를 이용하여 다음 프레임을 가져온다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100</a:t>
            </a:r>
            <a:r>
              <a:rPr lang="ko-KR" altLang="en-US" dirty="0"/>
              <a:t>번째 프레임으로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718899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ED2519E-64F3-480A-A735-156B61FE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92215"/>
            <a:ext cx="6411220" cy="7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14ED518-333D-498A-BC86-F34610AB3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747808"/>
            <a:ext cx="6506483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32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EF1C9D6-C23C-4CDF-956D-894CD4A7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40DCD74-319D-492A-BD4E-08F9A170D774}"/>
              </a:ext>
            </a:extLst>
          </p:cNvPr>
          <p:cNvSpPr/>
          <p:nvPr/>
        </p:nvSpPr>
        <p:spPr>
          <a:xfrm>
            <a:off x="1966983" y="2890391"/>
            <a:ext cx="56380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[part1] 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1-4.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입출력과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GUI -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OpenCV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7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비디오 파일의 프레임 간 이동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결과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Cv2.CAP_PROP_POS_FRAMES </a:t>
            </a:r>
            <a:r>
              <a:rPr lang="ko-KR" altLang="en-US" dirty="0"/>
              <a:t>프로퍼티를 사용해 비디오 위치를 얻고 설정한다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D7BF75-1E32-476F-9A54-EC38124E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02" y="2780928"/>
            <a:ext cx="6306996" cy="22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도전해보기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/>
              <a:t>비디오 파일을 재생하세요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탐색바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을 조정하도록 프로그래밍하세요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en-US" altLang="ko-KR" dirty="0" smtClean="0"/>
              <a:t>P </a:t>
            </a:r>
            <a:r>
              <a:rPr lang="ko-KR" altLang="en-US" dirty="0" smtClean="0"/>
              <a:t>단축키를 누르면 </a:t>
            </a:r>
            <a:r>
              <a:rPr lang="ko-KR" altLang="en-US" dirty="0" err="1" smtClean="0"/>
              <a:t>일시정지되도록</a:t>
            </a:r>
            <a:r>
              <a:rPr lang="ko-KR" altLang="en-US" dirty="0" smtClean="0"/>
              <a:t> 기능 추가하세요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영상 내 영상 정보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표시하세요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OpenCV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컴퓨터 </a:t>
            </a:r>
            <a:r>
              <a:rPr lang="ko-KR" altLang="en-US" dirty="0" err="1"/>
              <a:t>비젼</a:t>
            </a:r>
            <a:r>
              <a:rPr lang="en-US" altLang="ko-KR" dirty="0"/>
              <a:t>(Computer Vision) </a:t>
            </a:r>
            <a:r>
              <a:rPr lang="ko-KR" altLang="en-US" dirty="0"/>
              <a:t>라이브러리 중 하나로 오픈소스로 제공하고 있으며 크로스 플랫폼과 실시간 이미지 프로세싱에 중점을 둔 라이브러리이다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주요 알고리즘으로 이진화</a:t>
            </a:r>
            <a:r>
              <a:rPr lang="en-US" altLang="ko-KR" dirty="0"/>
              <a:t>, </a:t>
            </a:r>
            <a:r>
              <a:rPr lang="ko-KR" altLang="en-US" dirty="0"/>
              <a:t>노이즈 제거</a:t>
            </a:r>
            <a:r>
              <a:rPr lang="en-US" altLang="ko-KR" dirty="0"/>
              <a:t>, </a:t>
            </a:r>
            <a:r>
              <a:rPr lang="ko-KR" altLang="en-US" dirty="0"/>
              <a:t>외곽선 검출</a:t>
            </a:r>
            <a:r>
              <a:rPr lang="en-US" altLang="ko-KR" dirty="0"/>
              <a:t>, </a:t>
            </a:r>
            <a:r>
              <a:rPr lang="ko-KR" altLang="en-US" dirty="0"/>
              <a:t>패턴인식</a:t>
            </a:r>
            <a:r>
              <a:rPr lang="en-US" altLang="ko-KR" dirty="0"/>
              <a:t>, </a:t>
            </a:r>
            <a:r>
              <a:rPr lang="ko-KR" altLang="en-US" dirty="0"/>
              <a:t>기계학습</a:t>
            </a:r>
            <a:r>
              <a:rPr lang="en-US" altLang="ko-KR" dirty="0"/>
              <a:t>, ROI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이미지 변환</a:t>
            </a:r>
            <a:r>
              <a:rPr lang="en-US" altLang="ko-KR" dirty="0"/>
              <a:t>, </a:t>
            </a:r>
            <a:r>
              <a:rPr lang="ko-KR" altLang="en-US" dirty="0"/>
              <a:t>하드웨어 가속 등을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E2998F-D4C5-4D13-97F7-823B5172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78BB0B-AAC5-485A-B6CF-6E858D7B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1-4. </a:t>
            </a:r>
            <a:r>
              <a:rPr lang="ko-KR" altLang="en-US" dirty="0"/>
              <a:t>입출력과 </a:t>
            </a:r>
            <a:r>
              <a:rPr lang="en-US" altLang="ko-KR" dirty="0"/>
              <a:t>GUI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입출력과 </a:t>
            </a:r>
            <a:r>
              <a:rPr lang="en-US" altLang="ko-KR" dirty="0"/>
              <a:t>GUI</a:t>
            </a:r>
            <a:r>
              <a:rPr lang="ko-KR" altLang="en-US" dirty="0"/>
              <a:t>에서는 입출력 기능 과 관련된 기본적인</a:t>
            </a:r>
            <a:r>
              <a:rPr lang="en-US" altLang="ko-KR" dirty="0"/>
              <a:t> OpenCV</a:t>
            </a:r>
            <a:r>
              <a:rPr lang="ko-KR" altLang="en-US" dirty="0"/>
              <a:t>의 기능을 설명한다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파일 시스템이나 카메라 같은 다양한 소스에서 이미지를 가져와서 표시하고 이미지와 비디오를 저장하는 방법을 배운다</a:t>
            </a:r>
            <a:r>
              <a:rPr lang="en-US" altLang="ko-KR" dirty="0"/>
              <a:t>. </a:t>
            </a:r>
            <a:r>
              <a:rPr lang="ko-KR" altLang="en-US" dirty="0"/>
              <a:t>또한 창과 탐색 바를 생성하는것과 같은 </a:t>
            </a:r>
            <a:r>
              <a:rPr lang="en-US" altLang="ko-KR" dirty="0"/>
              <a:t>OpenCV UI </a:t>
            </a:r>
            <a:r>
              <a:rPr lang="ko-KR" altLang="en-US" dirty="0"/>
              <a:t>시스템에 대한 내용을 다룬다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BC7CB3AC-87AC-4777-8C26-2E32A1791D43}"/>
    </a:ext>
  </a:extLst>
</a:theme>
</file>

<file path=ppt/theme/theme2.xml><?xml version="1.0" encoding="utf-8"?>
<a:theme xmlns:a="http://schemas.openxmlformats.org/drawingml/2006/main" name="Mos소개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7E8DD060-B5B3-448F-A599-707781F0359F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BC7CB3AC-87AC-4777-8C26-2E32A1791D43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1994</Words>
  <Application>Microsoft Office PowerPoint</Application>
  <PresentationFormat>화면 슬라이드 쇼(4:3)</PresentationFormat>
  <Paragraphs>490</Paragraphs>
  <Slides>71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71</vt:i4>
      </vt:variant>
    </vt:vector>
  </HeadingPairs>
  <TitlesOfParts>
    <vt:vector size="74" baseType="lpstr">
      <vt:lpstr>1_디자인 사용자 지정</vt:lpstr>
      <vt:lpstr>Mos소개</vt:lpstr>
      <vt:lpstr>디자인 사용자 지정</vt:lpstr>
      <vt:lpstr>PowerPoint 프레젠테이션</vt:lpstr>
      <vt:lpstr>강의 목차</vt:lpstr>
      <vt:lpstr>PowerPoint 프레젠테이션</vt:lpstr>
      <vt:lpstr>PowerPoint 프레젠테이션</vt:lpstr>
      <vt:lpstr>PowerPoint 프레젠테이션</vt:lpstr>
      <vt:lpstr>PowerPoint 프레젠테이션</vt:lpstr>
      <vt:lpstr>강의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Fun Scratch</dc:title>
  <dc:creator/>
  <cp:keywords>공룡컴</cp:keywords>
  <cp:lastModifiedBy/>
  <cp:revision>1</cp:revision>
  <dcterms:created xsi:type="dcterms:W3CDTF">2016-01-18T22:09:53Z</dcterms:created>
  <dcterms:modified xsi:type="dcterms:W3CDTF">2019-07-01T09:03:29Z</dcterms:modified>
</cp:coreProperties>
</file>