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0" r:id="rId2"/>
    <p:sldMasterId id="2147483746" r:id="rId3"/>
  </p:sldMasterIdLst>
  <p:notesMasterIdLst>
    <p:notesMasterId r:id="rId122"/>
  </p:notesMasterIdLst>
  <p:handoutMasterIdLst>
    <p:handoutMasterId r:id="rId123"/>
  </p:handoutMasterIdLst>
  <p:sldIdLst>
    <p:sldId id="334" r:id="rId4"/>
    <p:sldId id="437" r:id="rId5"/>
    <p:sldId id="388" r:id="rId6"/>
    <p:sldId id="389" r:id="rId7"/>
    <p:sldId id="489" r:id="rId8"/>
    <p:sldId id="393" r:id="rId9"/>
    <p:sldId id="490" r:id="rId10"/>
    <p:sldId id="491" r:id="rId11"/>
    <p:sldId id="492" r:id="rId12"/>
    <p:sldId id="394" r:id="rId13"/>
    <p:sldId id="493" r:id="rId14"/>
    <p:sldId id="494" r:id="rId15"/>
    <p:sldId id="497" r:id="rId16"/>
    <p:sldId id="395" r:id="rId17"/>
    <p:sldId id="498" r:id="rId18"/>
    <p:sldId id="499" r:id="rId19"/>
    <p:sldId id="396" r:id="rId20"/>
    <p:sldId id="495" r:id="rId21"/>
    <p:sldId id="496" r:id="rId22"/>
    <p:sldId id="397" r:id="rId23"/>
    <p:sldId id="501" r:id="rId24"/>
    <p:sldId id="502" r:id="rId25"/>
    <p:sldId id="503" r:id="rId26"/>
    <p:sldId id="505" r:id="rId27"/>
    <p:sldId id="398" r:id="rId28"/>
    <p:sldId id="506" r:id="rId29"/>
    <p:sldId id="507" r:id="rId30"/>
    <p:sldId id="508" r:id="rId31"/>
    <p:sldId id="509" r:id="rId32"/>
    <p:sldId id="400" r:id="rId33"/>
    <p:sldId id="510" r:id="rId34"/>
    <p:sldId id="511" r:id="rId35"/>
    <p:sldId id="401" r:id="rId36"/>
    <p:sldId id="512" r:id="rId37"/>
    <p:sldId id="513" r:id="rId38"/>
    <p:sldId id="514" r:id="rId39"/>
    <p:sldId id="515" r:id="rId40"/>
    <p:sldId id="402" r:id="rId41"/>
    <p:sldId id="516" r:id="rId42"/>
    <p:sldId id="517" r:id="rId43"/>
    <p:sldId id="518" r:id="rId44"/>
    <p:sldId id="403" r:id="rId45"/>
    <p:sldId id="519" r:id="rId46"/>
    <p:sldId id="520" r:id="rId47"/>
    <p:sldId id="542" r:id="rId48"/>
    <p:sldId id="404" r:id="rId49"/>
    <p:sldId id="548" r:id="rId50"/>
    <p:sldId id="521" r:id="rId51"/>
    <p:sldId id="405" r:id="rId52"/>
    <p:sldId id="524" r:id="rId53"/>
    <p:sldId id="525" r:id="rId54"/>
    <p:sldId id="406" r:id="rId55"/>
    <p:sldId id="543" r:id="rId56"/>
    <p:sldId id="549" r:id="rId57"/>
    <p:sldId id="545" r:id="rId58"/>
    <p:sldId id="407" r:id="rId59"/>
    <p:sldId id="529" r:id="rId60"/>
    <p:sldId id="530" r:id="rId61"/>
    <p:sldId id="531" r:id="rId62"/>
    <p:sldId id="547" r:id="rId63"/>
    <p:sldId id="408" r:id="rId64"/>
    <p:sldId id="532" r:id="rId65"/>
    <p:sldId id="533" r:id="rId66"/>
    <p:sldId id="550" r:id="rId67"/>
    <p:sldId id="409" r:id="rId68"/>
    <p:sldId id="535" r:id="rId69"/>
    <p:sldId id="536" r:id="rId70"/>
    <p:sldId id="537" r:id="rId71"/>
    <p:sldId id="538" r:id="rId72"/>
    <p:sldId id="410" r:id="rId73"/>
    <p:sldId id="539" r:id="rId74"/>
    <p:sldId id="540" r:id="rId75"/>
    <p:sldId id="541" r:id="rId76"/>
    <p:sldId id="438" r:id="rId77"/>
    <p:sldId id="390" r:id="rId78"/>
    <p:sldId id="551" r:id="rId79"/>
    <p:sldId id="411" r:id="rId80"/>
    <p:sldId id="552" r:id="rId81"/>
    <p:sldId id="553" r:id="rId82"/>
    <p:sldId id="554" r:id="rId83"/>
    <p:sldId id="412" r:id="rId84"/>
    <p:sldId id="555" r:id="rId85"/>
    <p:sldId id="413" r:id="rId86"/>
    <p:sldId id="556" r:id="rId87"/>
    <p:sldId id="414" r:id="rId88"/>
    <p:sldId id="557" r:id="rId89"/>
    <p:sldId id="558" r:id="rId90"/>
    <p:sldId id="559" r:id="rId91"/>
    <p:sldId id="562" r:id="rId92"/>
    <p:sldId id="560" r:id="rId93"/>
    <p:sldId id="561" r:id="rId94"/>
    <p:sldId id="415" r:id="rId95"/>
    <p:sldId id="563" r:id="rId96"/>
    <p:sldId id="564" r:id="rId97"/>
    <p:sldId id="416" r:id="rId98"/>
    <p:sldId id="565" r:id="rId99"/>
    <p:sldId id="574" r:id="rId100"/>
    <p:sldId id="566" r:id="rId101"/>
    <p:sldId id="567" r:id="rId102"/>
    <p:sldId id="568" r:id="rId103"/>
    <p:sldId id="417" r:id="rId104"/>
    <p:sldId id="569" r:id="rId105"/>
    <p:sldId id="570" r:id="rId106"/>
    <p:sldId id="571" r:id="rId107"/>
    <p:sldId id="418" r:id="rId108"/>
    <p:sldId id="572" r:id="rId109"/>
    <p:sldId id="573" r:id="rId110"/>
    <p:sldId id="419" r:id="rId111"/>
    <p:sldId id="575" r:id="rId112"/>
    <p:sldId id="576" r:id="rId113"/>
    <p:sldId id="577" r:id="rId114"/>
    <p:sldId id="578" r:id="rId115"/>
    <p:sldId id="420" r:id="rId116"/>
    <p:sldId id="579" r:id="rId117"/>
    <p:sldId id="580" r:id="rId118"/>
    <p:sldId id="581" r:id="rId119"/>
    <p:sldId id="582" r:id="rId120"/>
    <p:sldId id="584" r:id="rId12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9002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8005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47008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96011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450140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940168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430196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920225" algn="l" defTabSz="980056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80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706" autoAdjust="0"/>
  </p:normalViewPr>
  <p:slideViewPr>
    <p:cSldViewPr>
      <p:cViewPr varScale="1">
        <p:scale>
          <a:sx n="110" d="100"/>
          <a:sy n="110" d="100"/>
        </p:scale>
        <p:origin x="-1620" y="-78"/>
      </p:cViewPr>
      <p:guideLst>
        <p:guide orient="horz" pos="2161"/>
        <p:guide pos="2880"/>
      </p:guideLst>
    </p:cSldViewPr>
  </p:slideViewPr>
  <p:outlineViewPr>
    <p:cViewPr>
      <p:scale>
        <a:sx n="66" d="100"/>
        <a:sy n="66" d="100"/>
      </p:scale>
      <p:origin x="0" y="-673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710"/>
    </p:cViewPr>
  </p:sorterViewPr>
  <p:notesViewPr>
    <p:cSldViewPr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presProps" Target="presProp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E87E189-6C5B-407A-8C9C-037652DF4375}" type="datetimeFigureOut">
              <a:rPr lang="ko-KR" altLang="en-US"/>
              <a:pPr>
                <a:defRPr/>
              </a:pPr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4EAE81-9DBC-4710-9D8E-CF567DE0E9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50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0:20:37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7779 8996,'17'0,"19"0,-19 0,1-18,17 18,1 0,-1 0,18 0,0 0,17 0,1 0,-1 0,-17 0,35 0,-17 0,-18 0,53 0,-53-17,17-1,-17 0,0 18,-18 0,18 0,-18 0,18 18,-17-18,-1 18,0-18,18 0,-18 17,1-17,17 0,0 18,-1-18,-16 0,17 17,-18-17,18 18,0-18,0 0,17 0,-17 0,18 0,-18 0,17 18,1-18,-18 17,0-17,-1 0,37 0,-19 0,18 0,18 0,0 0,0 0,-18 0,-35 0,0 0,0 0,-18 0,18 0,-18 0,1 0,-1 0,0 0,18 0,-18 0,1 0,17 0,-18 0,18 0,0 0,0 0,0 0,52 0,-34 0,17 0,-17 0,-1 0,-17 0,-18 0,18 0,-35 0,17 0,0 0,1 0,17 0,17 0,18 0,-17 0,-18 0,0 0,0 0,-18 0,0 0,-17 0,17 0,1 0,16 0,1 0,0 0,0 0,0 0,-18 0,18 0,-35 0,17 0,-17 0,35 0,-18 0,0 0,18-17,18 17,-18-18,17 18,-17 0,18 0,-36 0,0-18,18 18,0 0,0 0,-18-17,18 17,0 0,-18 0,18 0,-17 0,17 0,-18 0,0 0,18 0,-18 0,36 0,-1 0,19 0,-1 0,-18 0,-17 0,0 0,-18 0,1 0,-1 0,0 0,18 0,-35 0,17 0,0 0,18-18,-17 18,17 0,-1 0,1 0,0 0,-17 0,16 0,19 0,0 0,17 0,35 0,-17 0,-53 0,-18 0,1 0,-19-17,1 17,-1 0,1 0,17 0,1 0,-19 0,36 0,-18 0,1 0,-1 0,0 0,-17 0,17 0,-35-18,18 18,17 0,-17 0,-1 0,1 0,0 0,-1 0,-17-18,18 18,0 0,-1 0,1 0,0 0</inkml:trace>
  <inkml:trace contextRef="#ctx0" brushRef="#br0" timeOffset="647976.3706">10724 13053,'36'0,"17"0,17 0,54 0,17 0,53 17,17-17,54 36,-18-36,88 35,0-35,53 18,53-18,-53 0,106 17,-123-17,34 36,-122-36,-19 0,-52 0,-53 0,-36 0,-52 17,-36-17,-17 0</inkml:trace>
  <inkml:trace contextRef="#ctx0" brushRef="#br0" timeOffset="649456.732">10742 13159,'0'17,"0"36,0 18,0 17,0 0,0 18,0-18,0 36,0-36,0 35,0 18,0 1,0 16,0 36,0-17,0 17,0 17,0-52,0-18,0 36,0-36,0-35,0 17,0-52,0-1,0 18,0-35,0 0,0 35,0-17,0-1,0 1,0-18,0 0,0-18,0 0,0 18,0 0,0-17,0 16,0 1,0 18,0-18,0 0,0 0,0 0,0-1,0-16,0-1,0 0,0-17,0 17,0-17,0 0,0-36</inkml:trace>
  <inkml:trace contextRef="#ctx0" brushRef="#br0" timeOffset="651952.9098">7920 14693,'0'53,"0"18,0-1,0 18,0-17,0 17,-18-17,1 17,-19-18,19 19,-36-36,17 0,-16-18,16-18,19 1,17 0,17-36,36 18,53 0,-18 0,36 0,34 0,36 0,18 18,-35-1,-19-17,-34 18,-54-18,-52 0,-36 0,-17 0</inkml:trace>
  <inkml:trace contextRef="#ctx0" brushRef="#br0" timeOffset="652343.7536">8502 14852,'0'0,"0"141,0 0,0 0,0 0,35 36,-35-54,35 18,-35-35,0 0,0-18,-17 0,-1-17,-17-18,17 0,18-18,0-88,0 18</inkml:trace>
  <inkml:trace contextRef="#ctx0" brushRef="#br0" timeOffset="653272.2638">9578 15011,'0'0,"0"-18,-18 0,-17 18,0 0,-18 0,-18 0,1 0,-1 0,-35 0,18 18,-35-18,52 35,53-17,18 0,0-1,0 1,18-18,17 53,-17-36,17 19,1-1,-19-17,36 52,-35-17,35 0,-18 35,-17-35,-1 35,1-35,0-17,-18-1,0 18,0-18,-18 18,18 0,-35 0,17-18,0-17,-17-1,17-17,-17 0,17 0,-17-17,18-19,-1 1,18 0,0-36,0 1,0-1,18-35,17 36,-18-18,54 17,-36 36,18-18,0 18,0-1,-35 1,17 17,0 1,-35-1,18-17,0 17,-18 1,0-19,0 19,0-1,0 0,-18 18,0 0,1 0</inkml:trace>
  <inkml:trace contextRef="#ctx0" brushRef="#br0" timeOffset="653807.9461">9596 15540,'0'0,"0"18,35-1,-18 18,19 1,-1-19,-17 19,-1-36,-17 35,18-17,-18-1,0 1,0 35,0 0,-18-18,1-17,-1 17,-17-18,-1 1,19 0,-1-18,-17 0,0 0,17-36,0-16,18-1,0 0,0 0,0 18,0 17,0-17,18 35,0-18,17 0,-35 1,18 17</inkml:trace>
  <inkml:trace contextRef="#ctx0" brushRef="#br0" timeOffset="656016.4252">12912 11853,'0'18,"-18"35,-17 70,-1 1,1 17,-18-18,18 36,0-35,-1-1,19 1,17-54,-18-17,18-18,0-17,35 0,1-1,-19-17,1 0,17-17,1 17,-19-36,1 19,-18-1,0 0,0-17,-35 35,-1-35,1 17,0-17,-18 17,0 1,35-1</inkml:trace>
  <inkml:trace contextRef="#ctx0" brushRef="#br0" timeOffset="656608.1418">13106 12418,'0'17,"0"19,0-1,0 18,-18 0,0 0,-17 0,0 17,0-17,17 0,18-18,18-35,17-17,35-1,-17-17,18-1,35 19,0-18,17 17,-35 0,36 18,-54 0,18-17,-52 17,-19 0,1 0,-36-18,-17 0</inkml:trace>
  <inkml:trace contextRef="#ctx0" brushRef="#br0" timeOffset="656920.435">13617 12453,'0'0,"0"88,0 53,0-35,0 53,18-88,-18-1,0 1,0-18,0-36,0 36,0-35,0-36</inkml:trace>
  <inkml:trace contextRef="#ctx0" brushRef="#br0" timeOffset="657640.2668">14199 12541,'0'0,"53"-17,0-1,0 18,0 0,0 0,0 0,0 18,0 17,-18 18,-17 0,-1-18,-17 0,0 1,0-1,-17 0,-19-17,-17-1,0 1,-17 17,-18 18,-18-17,35-1,18-18,0-17,1 0,16-17,1-1,0-17,17 0,-17-1,35-17,0 0,0 18,0-18,0 18,0 0,0-18,0 18,0-18,17 17,1 19,0-1,-1 18,1 0,17 0,1 18,-1-1,-18-17,1 18,0-18,-1 0,1 0,-18 18</inkml:trace>
  <inkml:trace contextRef="#ctx0" brushRef="#br0" timeOffset="659784.7945">16351 13335,'0'18,"0"35,0-1,0 1,0 0,0 18,0-1,0 19,-17 34,-1 1,-17 17,17 0,0-18,-17 54,17-36,-17 0,-53 18,53-18,-1 35,1-35,0 0,17-17,1-18,17-18,0-18,0 1,0-1,0 19,0-19,0-17,0-18,0 18,-18-17,18 17,0 17,0 1,0-18,0 0,0-18,0 0,0-17,0-1,-18 1,18 0,0-1,-17-17,-1 18,-17-18,17 0,-17 0,-18 18,0-18,0 17,0 1,-17-1,17 1,-18 17,-17-17,-53 17,0 18,-36-18,-17-17,18 0,-18-1,35 1,-17 17,35 1,35-19,-18 18,19 1,16-19,-52 1,18-18,-18 0,-36 0,36 0,35 0,-17 0,35 0,-18 0,18 0,-1 18,1-18,18 0,-36 0,35-18,-35 0,36 1,-36-1,36 0,17 18,0 0,0 0,17 0,1 0,-18 0,18 0,-18 0,0-17,18 17,0-18,17 1,0 17,1 0,17-18</inkml:trace>
  <inkml:trace contextRef="#ctx0" brushRef="#br0" timeOffset="671320.3533">17145 12700,'0'0,"53"-53,-18 35,0 1,-17 17,17 0,1 0,-1 0,18 17,17 1,54 0,-1-18,1 0,-71 0,-18 0</inkml:trace>
  <inkml:trace contextRef="#ctx0" brushRef="#br0" timeOffset="672064.4098">17145 12665,'-18'0,"18"35,0 18,0 0,0 0,0 17,0 36,0 18,0-36,-17 71,-1-1,18 36,0-17,0 34,-18 1,-17 35,18-35,-19-1,19-52,-19 17,19-52,-1-18,0-18,1-17,-1-19,-17 37,17-19,1 36,-1 17,18-34,0-1,-18-35,1-18,17-17,0-1,17-17,19 0,-19 0,19 0,-1 0,0 0,18 0,0 0,35 0,36-17,17 17,-18 0,-17 0,0 0,-36 0,-17 0,0 17,0 1,-35-18,-36-18,-35-17</inkml:trace>
  <inkml:trace contextRef="#ctx0" brushRef="#br0" timeOffset="673279.7267">18521 13035,'0'35,"0"36,0-36,0 18,0-18,0 1,0-1,0 0,0 1,0-1,0 0,0-17,-18-1,18 1</inkml:trace>
  <inkml:trace contextRef="#ctx0" brushRef="#br0" timeOffset="673832.1971">19703 13106,'0'35,"0"18,0 0,0 0,0 0,0 0,0-18,0 18,0-36,0 1,-18 17,18-17</inkml:trace>
  <inkml:trace contextRef="#ctx0" brushRef="#br0" timeOffset="674616.3936">20567 13141,'0'53,"0"-18,0-17,0-1,0 36,0-17,-18 34,1-35,17 1,-18-1,18-17,0-1,-18 1</inkml:trace>
  <inkml:trace contextRef="#ctx0" brushRef="#br0" timeOffset="675048.7413">21555 13159,'0'17,"0"36,0-18,0-17,0 35,0-18,0-17,17 35,-17-18,0 0,0 1,0 17,0-1,0-69</inkml:trace>
  <inkml:trace contextRef="#ctx0" brushRef="#br0" timeOffset="675544.3363">22119 13300,'0'35,"18"-35,-18 18,17-18,-17 17</inkml:trace>
  <inkml:trace contextRef="#ctx0" brushRef="#br0" timeOffset="675752.3766">22278 13370,'0'0</inkml:trace>
  <inkml:trace contextRef="#ctx0" brushRef="#br0" timeOffset="675960.3421">22613 13406,'18'0</inkml:trace>
  <inkml:trace contextRef="#ctx0" brushRef="#br0" timeOffset="676120.2888">22648 13406,'18'0</inkml:trace>
  <inkml:trace contextRef="#ctx0" brushRef="#br0" timeOffset="676263.7266">22737 13406,'0'0</inkml:trace>
  <inkml:trace contextRef="#ctx0" brushRef="#br0" timeOffset="677391.7239">18503 14146,'18'0,"-18"53,0 0,0 18,0-1,0-34,0 17,-18-18,18-18,0 1</inkml:trace>
  <inkml:trace contextRef="#ctx0" brushRef="#br0" timeOffset="677775.7262">18433 14817,'0'17,"0"19,17-1,-17 0,0 0,0 18,0-35,0 0,0-1,0 1</inkml:trace>
  <inkml:trace contextRef="#ctx0" brushRef="#br0" timeOffset="678248.4209">18433 15610,'0'-17</inkml:trace>
  <inkml:trace contextRef="#ctx0" brushRef="#br0" timeOffset="678408.1884">18433 15699,'0'0,"0"17,0 1,0 0,0-1,0 1,0-1,0 1,0 0</inkml:trace>
  <inkml:trace contextRef="#ctx0" brushRef="#br0" timeOffset="678553.1111">18433 15875,'0'0,"0"18,0-1,0 1,0 0,0-1</inkml:trace>
  <inkml:trace contextRef="#ctx0" brushRef="#br0" timeOffset="678720.4316">18433 16087,'0'0,"0"35,0-17,0-1,0 1,0-1,-18-17</inkml:trace>
  <inkml:trace contextRef="#ctx0" brushRef="#br0" timeOffset="678880.674">18415 16263,'0'0,"0"35,0-17,0 0,0-1</inkml:trace>
  <inkml:trace contextRef="#ctx0" brushRef="#br0" timeOffset="679032.1712">18415 16404,'0'35,"0"-17,0 35,18-53,-18 18</inkml:trace>
  <inkml:trace contextRef="#ctx0" brushRef="#br0" timeOffset="679191.7265">18433 16581,'0'0,"0"17,0 1,0-1</inkml:trace>
  <inkml:trace contextRef="#ctx0" brushRef="#br0" timeOffset="680776.3972">23248 12718,'18'0,"-1"0,19 0,17 0,-1 0,1 53,18-36,-1 1,1 17,-18-17,0-18,-36 0,1 0,0 0,-18 35,0 36,17-1,-17 18,0 18,0 18,0 34,0-17,0 1,-17 34,-1-35,0 18,1-18,-1 18,1-18,-1 18,0-18,1-35,-1-1,18-34,0-18,0 17,0-17,-18 18,18-18,0 17,-17 1,17-1,0-17,0 0,0 0,0-35,0 17,0-17,0 35,-18 17,18 18,0 1,0-1,0-18,-18-34,18-1,0-17,-17-18,17 17,0 1,0-1,0 1,0 0,0 17,0-17,0-1,0 1,-18-18,1 0,-19 0,1 0,-18-18,0 1,-35-1,35-17,-17 17,17 18,0-18,-36 1,37-1,-1 18,0 0,17 0,-16 18,16-1</inkml:trace>
  <inkml:trace contextRef="#ctx0" brushRef="#br0" timeOffset="681279.725">19579 14482,'18'0,"-1"0</inkml:trace>
  <inkml:trace contextRef="#ctx0" brushRef="#br0" timeOffset="681551.3719">20338 14482,'0'0,"0"17,17-17,1 0,0 0,-1 0,1 0</inkml:trace>
  <inkml:trace contextRef="#ctx0" brushRef="#br0" timeOffset="681792.8131">21202 14499,'18'0,"17"0,-18 0,1 0,17 0</inkml:trace>
  <inkml:trace contextRef="#ctx0" brushRef="#br0" timeOffset="682271.7262">21908 14570,'17'0</inkml:trace>
  <inkml:trace contextRef="#ctx0" brushRef="#br0" timeOffset="682511.7155">22384 14587,'17'18</inkml:trace>
  <inkml:trace contextRef="#ctx0" brushRef="#br0" timeOffset="682936.62">19438 15381,'18'0,"-1"0,1 18,0-18,-1 0,-17 17,36-17</inkml:trace>
  <inkml:trace contextRef="#ctx0" brushRef="#br0" timeOffset="683096.4945">20126 15399,'0'0,"141"0,-35 0,-18 0,0 0,-35 0,-17 0,-19 0,1 0</inkml:trace>
  <inkml:trace contextRef="#ctx0" brushRef="#br0" timeOffset="683256.11">20849 15363,'0'0,"18"0,17 0,0 0,18 0,0 0,0 0,0 0,-18 0</inkml:trace>
  <inkml:trace contextRef="#ctx0" brushRef="#br0" timeOffset="683424.391">21731 15311,'18'0,"-1"0</inkml:trace>
  <inkml:trace contextRef="#ctx0" brushRef="#br0" timeOffset="683600.1475">22154 15328,'0'0,"18"18</inkml:trace>
  <inkml:trace contextRef="#ctx0" brushRef="#br0" timeOffset="683736.5705">22172 15346,'0'17,"0"1,0 0,-35-1,-36 19</inkml:trace>
  <inkml:trace contextRef="#ctx0" brushRef="#br0" timeOffset="684096.2201">19808 16069,'0'0,"-17"0,17 18</inkml:trace>
  <inkml:trace contextRef="#ctx0" brushRef="#br0" timeOffset="684255.7248">19844 16157,'0'0,"35"0,-17 18,35-18,-18 0,18 0,17 0,-34 0,-1 0</inkml:trace>
  <inkml:trace contextRef="#ctx0" brushRef="#br0" timeOffset="684431.7268">20585 16016,'0'0,"17"0,1 0,17 18,0-1,18-17,0 0,0 0,-18 0</inkml:trace>
  <inkml:trace contextRef="#ctx0" brushRef="#br0" timeOffset="684591.7242">20990 15998,'18'0,"0"0,-1 0,18 18,18 0,-17-18,17 0,-1 0,19 0,-18 0</inkml:trace>
  <inkml:trace contextRef="#ctx0" brushRef="#br0" timeOffset="684744.396">21661 15998,'17'0,"1"0,-1 0</inkml:trace>
  <inkml:trace contextRef="#ctx0" brushRef="#br0" timeOffset="684896.355">21890 15998,'0'0,"18"0,-1 18,1-18,17 0</inkml:trace>
  <inkml:trace contextRef="#ctx0" brushRef="#br0" timeOffset="685055.866">22049 15963</inkml:trace>
  <inkml:trace contextRef="#ctx0" brushRef="#br0" timeOffset="686928.3381">20373 11271,'0'18,"-35"52,17 36,-17 71,-1-1,-16 18,16-18,19-17,-1-35,18-18,0-36,18-17,-1-35,19-18,-19 0,18 0,1 0,-1-36,-17-17,-1 18,1 18,-18-19,0 1,0 17,0 1,-18-19,1 1,-19 17,19-17,-1 35,0 0,18-17</inkml:trace>
  <inkml:trace contextRef="#ctx0" brushRef="#br0" timeOffset="687368.2684">20867 11836,'-18'53,"18"35,-17-18,-1 19,-17-37,17-16,0 17,-17-18,35 0,-18-35,18 18,53-36,36-35,-1 18,18 0,17 35,-17-18,-36 18,1-18,-18 18,-18 0,-17 0,-1 0,1 0</inkml:trace>
  <inkml:trace contextRef="#ctx0" brushRef="#br0" timeOffset="687632.8857">21361 12012,'0'0,"-18"0,0 18,18 35,-35 0,35 35,-18-35,18 17,-17-17,17 0,-18-35,18 17,0-17,0-1,18-17,-1 0</inkml:trace>
  <inkml:trace contextRef="#ctx0" brushRef="#br0" timeOffset="687984.4085">22013 12065,'0'0,"53"0,-17 35,16 1,37-1,-19 35,-17-52,-18 35,-35-35,0 17,0-18,-53 1,18 0,-18-1,0 1,0 0,-17-18,35 0,-18 0,0 0,35 0,1 0,-19-36,19-52,17-18,0-17,0 17,17 71,1 0</inkml:trace>
  <inkml:trace contextRef="#ctx0" brushRef="#br0" timeOffset="688856.7432">17110 13917,'0'35,"0"36,0-1,-18 1,-17 53,0-19,-1 1,-17 0,0-53,-17 35,35 0,-1-35,19-35,52-53,53-1,-35-17,35 18,36 0,-18 17,-36 1,1 17,-1 0,1 0,-36 0,18 0,-35 0,-1 0,-17-18,0 0,0 1</inkml:trace>
  <inkml:trace contextRef="#ctx0" brushRef="#br0" timeOffset="689200.419">17410 14252,'0'71,"0"-1,0 1,0-1,0 1,0-18,0 0,-36 0,1 35,17-35,-17 17,0-17,17 0,-17-17,35-19,0-70</inkml:trace>
  <inkml:trace contextRef="#ctx0" brushRef="#br0" timeOffset="690008.1908">18045 14270,'0'0,"-18"0,-17 0,17 35,0-17,1-18,-1 0,18 35,-18-35,1 18,-1-1,18 1,-17 17,-1 1,0-1,18 18,0 0,18-36,-18 1,35 0,0-1,-17 1,0 35,17-18,-17 0,-18 1,0-1,0 0,-53 0,35-17,-17 0,0-1,17 19,0-36,-35 0,36 0,17-53,-18 17,18-17,0 18,0-18,35 18,1-18,-1 35,-17 1,-1-1,36 1,-35-1,17 18,0 0,18-35,-35 35,-18-36,0 19,0-19,0 19,0-1,-18 1,1-1,-1 0,0 18,1 0,-1 0,0 0,1 0</inkml:trace>
  <inkml:trace contextRef="#ctx0" brushRef="#br0" timeOffset="690504.3483">18256 14658,'0'18,"0"-1,0 1,0 17,18-17,0 17,-18-17,0-1,0 1,0 0,0-1,0 1,-18 17,0-17,1 17,-36-35,35 0,0 0,1 0,17-35,0-1,17-16,1 34,17-17,-17-1,0 36,-18-35,17 35,-17-18</inkml:trace>
  <inkml:trace contextRef="#ctx0" brushRef="#br0" timeOffset="695392.2677">12224 8996,'-36'0,"19"0,-1 0,1 0,-19 0,-17 0,-17-18,-36 1,18 17,-18-18,35 0,18 18,18-17,18-1,-1 18,0-35,18 17,-17-17,17 0,0-18,0 17,0-17,0 0,0 18,0 0,0 0,0-1,0 1,17 0,-17 0,18-1,0 1,-1 0,1 17,-1-17,19 0,-19 17,19-35,-19 18,-17-1,0 1,0 18,0-1,18 0,0 1,-1-1,1 0,0 1,-1 17,1-18,-1 18,1 0,17 0,1 0,-1 0,0 0,0 0,-17 0,17 0,-17 0,0 0,17 0,0 0,-17 0,-1 0,1 18,-18-1,18 1,17 0,-35 17,18-17,-1-1,1 1,0-1,-18 1,0 0,17-1,-17 19,0 17,0-1,18 19,-18-36,0 18,0-18,0 1,0-1,0 18,0-18,17 18,-17 0,0-18,0 18,0 0,0 0,0-18,0-17,0 0,0 17,0-17,-17-1,-1 1,18-1,-17 19,-1-19,0 1,-17 17,0-17,35 17,-36-35,19 18,-1-18,1 0</inkml:trace>
  <inkml:trace contextRef="#ctx0" brushRef="#br0" timeOffset="737599.7232">12118 9296,'-71'0,"18"0,-35 0,18 0,-36-36,53-16,-18-1,18-18,1 36,34-18,0 35,1 1,-1-1,18 0,-35 1,17-36,-17 17,17 19,18-36,-17 35,-1 1,18-1,0 0,0-17,0 0,0-1,0-16,0-1,0 0,0 0,0 18,0-1,35 1,-35 0,18-18,17 18,-35-1,35 1,-17 0,0-18,-1 35,19-17,-1-18,0 18,0-18,18 17,-17 1,-36 18,35-1,-35 0,18 18,-1 0,1 0,-1-17,19 17,-19 0,1 0,17 0,-17 0,0 0,-1 0,1 0,17 0,0 17,-17-17,0 18,17 0,0-18,-35 17,35 1,-35-1,18 1,0 0,-1 35,-17-36,18 19,-18-1,0 0,18 18,-1-18,1 1,-18-19,18 19,-1-36,-17 35,18-18,-18 36,0-35,0 17,17 1,-17-1,0 18,18 0,-18-36,0 1,18 0,-18-1,0 1,0 17,0 0,0 1,0 17,0-18,0 18,0 0,0-18,0 0,0 18,0 0,0-35,-18-1,18 1,-18 17,18-17,-17 17,-1 1,1-19,17 18,-18 18,0-35,1 0,17-1,-18 1,0-18,18 18,-35 17,35-18,-18 19,1-1</inkml:trace>
  <inkml:trace contextRef="#ctx0" brushRef="#br0" timeOffset="741376.3781">13247 8943,'17'-18,"19"18,-19 0,19-17,-1 17,0-18,-17 18,17 0,0 0,18 0,0-18,0 18,-18 0,18-17,-17-1,-1 18,0 0,-17-18,-1 1,19 17,-19 0,1 0,17 0,1 0,-1 0,-18 0,1 0,0 0,-1 0,1 0,0 0,-1 0,1 0,0 0,-36 0,-17 0,-1 0,19 0,-19 0,19 17,-36-17,0 0,0 36,-17-36,-19 17,19-17,17 18,18-18,-1 0,1 0,0 0,17 0,0 0,1 0,-1 0,1 0,-19 0,19 0,-1 0,0 0,18 18,18-18,0 0,17-18,0 18,18-18,18 1,-18-1,-1 18,1 0,0 0,0 0,0 18,-18-1,18-17,-17 0,17 0,-36 0,18 0,1 0,-19 0,1 0,0 0,-1 0,1 0,17-17,-17-1,35 18,-18 0,0 0,1 0,-19 0,-17-18,-17 18,-1 0,-17 18,-18 0,-18-1,-35 1,18-18,-53 18,18-18,-1 0,1 17,52-17,1 0,17 0,35 0,0 0,1 0,-1 0,0 0,1 0,-1 18,-17-18,35-18,35 18,-17-17,35 17,0 0,0-18,-1 18,-16 0,17-18,-18 18,18 0,-18 0,0 0,18 0,36-17,-1-1,-18 18,1 0,-1 0,-17 0,-17 0,-19 0,1 0</inkml:trace>
  <inkml:trace contextRef="#ctx0" brushRef="#br0" timeOffset="762752.7344">20002 10760,'0'0,"-17"17,-18 36,-1-17,1 34,-18 1,18 34,-36 1,18 35,0 1,-17-1,-18 0,0 0,-1-35,19 35,-18 0,-18 0,18 18,-1-36,19-17,-1 0,18-35,36-54,-1 1,0-18,18-35</inkml:trace>
  <inkml:trace contextRef="#ctx0" brushRef="#br0" timeOffset="763336.0911">18521 12524,'0'-18,"0"0,0 36,0 53,0-1,0 1,0 17,-18-18,-17 19,0-36,35-18,-18-18,0 19,18-19,0 1,-17 0,17-1,17-17,36 0,18-35,-18-36,35 1,0 17,-53 0,18 18,-17-1,-19 36,1-17,0 17,-1 0,1 0,-1 0,-17-18,18 18</inkml:trace>
  <inkml:trace contextRef="#ctx0" brushRef="#br0" timeOffset="763880.2585">19826 11889,'18'17,"-18"36,0 0,0 0,-36 35,-16 36,-1-1,-18 18,-17-17,17-18,1-36,-1 1,54-18,-19-18,19-17,17-1,0-87</inkml:trace>
  <inkml:trace contextRef="#ctx0" brushRef="#br0" timeOffset="764336.4627">19279 12647,'0'53,"0"0,18-18,0 18,-18-18,0 1,0 17,17-18,-17 18,0-18,0-17,18-18,17 0,-17 0,17-18,18 0,-18 1,18 17,0-18,-18-17,-17 17,17 1,-35-19,36 1,-36 17,17-17</inkml:trace>
  <inkml:trace contextRef="#ctx0" brushRef="#br0" timeOffset="764944.311">21061 11536,'0'17,"0"19,0 34,-18 1,-35 52,-17 18,-1-17,1-1,-1 36,-17-35,17-1,18-17,18-71,17 0,18-17,0 0,0-1,0 1,-17-18</inkml:trace>
  <inkml:trace contextRef="#ctx0" brushRef="#br0" timeOffset="765464.7795">20302 12682,'18'0,"-18"53,35-17,-17 16,-18-16,0-19,0 1,0 0,18-1,-18 1,0 0,17-18,1 17,-1-17,1 0,0 0,17 0,0 0,36-17,-1-36,-17-18,-17 36,-1-18,-17 18,17-1,-18 19,-17-1</inkml:trace>
  <inkml:trace contextRef="#ctx0" brushRef="#br0" timeOffset="766104.4788">22366 11218,'-18'71,"1"-1,-18 36,-1 0,19-18,-1 18,-17 0,-18 0,0 0,0 17,0 1,0-19,18-16,-18-54,53 18,-35-36,35 19,0 17,0-36,0 19,0-19,0 1,0-1,-18-17,18 18,-18-18,1 18</inkml:trace>
  <inkml:trace contextRef="#ctx0" brushRef="#br0" timeOffset="766648.9659">21625 12647,'0'0,"18"0,0 0,-18 53,0-18,0 18,0 0,0-35,0 17,0 0,0-17,0 0,17-18,1 0,-1 0,1 0,35-18,-35-17,17 17,0-17,1 17,-19 18,1 0,-1-18,1 18,-18-17,18 17,-18-18</inkml:trace>
  <inkml:trace contextRef="#ctx0" brushRef="#br0" timeOffset="774776.5579">16810 9454,'-18'0,"-17"0,17 0,1 0,-1 0,0 0,-17 0,17 0,-17 0,-18 0,0 0,-17-17,35 17,-18-18,0 1,0-1,0 0,-35-17,35 35,0-35,18 17,-1 18,1-18,35 1,-35 17,35-18,-36 18,1-17,18-1,-19 0,1 1,17-1,-17-17,0-1,17-17,-17-35,17 18,-17-1,0 18,35 0,-18 18,0 0,18-18,-17 35,17-17,0 0,0-18,0-18,0 18,0-17,0 17,0 0,0 18,0-1,35 19,-35-19,35-16,-17-1,35 0,0-18,0 18,17 18,-17-18,0 35,35-17,-35 17,-18 1,36-1,0-17,-19 17,37 1,-19-19,18 19,1-1,-54 0,35 18,-17 0,0 0,-17-17,34 17,1 0,52 0,1 0,17 0,-35 0,17 0,-17 0,-36 17,-17-17,-17 0,-1 0,35 36,-34-19,17 1,0 0,0 17,17-17,-35-1,18 1,-17-1,-19 19,36-36,-18 35,1-17,-1-1,18 1,-18 0,0 17,-17-18,17 19,-17-19,35 19,-36-36,1 35,17-17,-17 17,-18-17,18 34,-18-16,0 17,0-18,0 18,0 0,0-18,0 18,-18 0,18 35,0-17,-35-1,17 36,0-35,1 17,-1-35,1 0,-1-1,0-16,1 17,-1-36,-17 19,17-1,0 0,1 0,-18 1,-1-1,1 0,0 1,-1-19,1 18,0 1,-18-19,35 1,-17 0,0-1,17-17,-17 18,17 0,-35-18,36 17,-19-17,1 18,-18-18,0 17,0-17,-35 0,18 18,-54-18,54 0,-36 0,18 0,-18 0,18 0,35 0,-18 0,18 0,-17 0,17-18,0 1,0 17,-18-18,18 18,0 0,18 0,0 0,-18 0,18-17,-1 17,1 0,-18 0,0-18,18 18,17 0,-17 0,17 0,1-18,-1 1,1-1,17 0,-18 1,18-1,-18 0,18 1,-17 17,-1-18,0 1,18-1,-17 18,17-18,-18 18,0 0,18-17,-17 17,-1 0,18-36,-17 36,-1-17,-17-1,17-17,-17 17,35 1,-36-1,36 0,-35 1,35-1,-35 0,17 1,1-1,-1-17,0 17,1-17,17-18,-36 18,19-1,-1 1,0 0,18 17,-17 1,17-19,-18 1,18 17,-17-52,17 34,0-16,0-1,0 0,0 0,17 18,1-1,-18-17,17 0,1 18,0-35,-18 52,0 0,0 1,17-1,1 0,-18 1,35-36,-17 35,0-17,-1 0,1 17,0-17,-18 17,17 18,1-18,-18 1,17 17,1-18,0 18,17-17,53-36,-35 35,35-35,-17 18,17 17,-35-17,0 35,0 0,0 0,0 0,17 0,18 0,18 0,18-18,-18 18,17-17,0 17,1 0,-36 0,18 0,-18 0,18 35,17-17,1 17,-36-35,36 17,-1 1,-17-18,-36 18,1-1,0-17,-1 18,-35 0,-17-18,0 0,17 0,-17 0,-1 0,1 0,-1 0,1 0,-18 17,0 19,0-19,0 1,0 17,0 18,-18 0,18 0,-17 17,17-17,-35 18,35-1,-18 36,0 0,-17-35,35-18,0-1,0 1,0-17,0-1,18 18,-1-18,-17-17,0 17,0 0,18-17,-18 0,0 17,0-17,0 17,0-18,0 19,0-1,0-17,0-1,0 1,-18-18,18 18,0-1,-17-17,17 18,-18 0,-17-1,-18 18,-35 18,-53-17,-53 17,-53-18,17 0,1 0,-18-17,18 0,17-18,0 17,54-17,16 18,19-18,17 0,53 0,0 0,0 0,1 0,16-18,19 18,-19 0,19-17,-1 17,-17 0,0 0,-18 0,0 0,35 0,0 0,1 0,17-18,-18-17,0-36,1-17,17-18,0-17,-18-18,18-1,-17 1,-1-17,18 52,-35-18,35 36,-18 0,18 17,0 1,0-1,0 18,0 0,0 0,0 36,0-1,0 1,0-19,0 19,0-1,0 0,18 1,-18-19,0 19,17-1,1 1,-18-1,0 0,18 18,-1 0,-17-17,35 17,1-18,34 18,19 0,-1 0,35 0,-17 0,53 0,-1 35,54-17,0 17,35-17,-36-1,-34-17,-36 0,-18 0,-52 0,-36 0,1 0,-19 0,1 0,-1 0,19 0,-19 0,36 0,0 0,-18 0,18 0,0 0,0 0,0 0,-35 0,35 0,-36 0,19 18,-1-18,18 18,0-18,-18 0,0 0,1 0,-19 0,1 17,-1-17,1 18,17 0,18-1,-17 1,16-18,-16 18,17-18,-18 0,-17 0,-1 0,19 17,-19-17,36 0,-35 0,-1 0,1 0,-36 0,1 0,17 53,-18 0,0 18,18-18,0-1,-35 37,18-19,-1 1,-17 17,-1 18,1-18,35 18,-35 0,35-18,-18-18,18 19,0-37,0 1,0 0,0 0,0 0,0 35,0-17,0-18,0 0,0-36,0 1,0 0,-18-18,1 17,-1 1,-35 0,-53-18,-35 35,-17-35,-36 0,-36 17,-34-17,52 0,-17 0,17 0,0 0,1 0,-1 0,36 0,-1 0,36-17,18-36,35 0,35 18,17-1,36 19</inkml:trace>
  <inkml:trace contextRef="#ctx0" brushRef="#br0" timeOffset="775759.6895">18221 10760,'0'-18,"53"-35,35 36,-35-19,0 19,-18-1,0 18,1 0,-1 0,-17 0,35 18,-18-1,-18 54,-17-36,0 18,-17 0,-54 0,1 17,-1 19,-17-19,0 1,35-36,-18 18,36-35,17-18,1 0,-1 0,1 0,34 0,18 0,18-18,18 0,17-17,-35 17,18 18,17 0,0 0,-18 0,-17 0,18 0,-36 0,-17 0,0 0</inkml:trace>
  <inkml:trace contextRef="#ctx0" brushRef="#br0" timeOffset="776312.5789">19209 10301,'-18'35,"0"54,1-19,-1 36,1 0,-1-18,-17 18,35-53,-53 17,17-17,-16 0,16 0,-17-35,53-1,36-34,17-19,-1 36,-34 0,17 0,-17 0,17 0,-17 18,0 17,-18 1,0-1,-36 18,-17 35,-17-17,-1-19,18 1,18-17,-18-19,18-17,0 0,-1 0,19 0,-1 0,18-53</inkml:trace>
  <inkml:trace contextRef="#ctx0" brushRef="#br0" timeOffset="776576.343">18891 10918,'0'0,"36"0,-1 0,18-17,53-18,-36 17,36 0,17 18,-34 0,-36-17,-18 17,0 0,-35-18,0 0,0 1</inkml:trace>
  <inkml:trace contextRef="#ctx0" brushRef="#br0" timeOffset="777128.7335">19667 10478,'0'17,"-17"1,-1 35,-17 0,35 0,-18-1,1 19,-19-36,19 36,-19-36,19 0,-19-17,19 17,34-17,19-18,-36 18,53-1,-36 18,1-17,-18 35,18 0,-18 18,0-19,0-16,-18-1,0-17,-35-1,0 1,-17 0,17-18,18 0,-1 0,19 0,-1 0,0 0,18-18,-17 0,-1-17,18-18,0-17,35-19</inkml:trace>
  <inkml:trace contextRef="#ctx0" brushRef="#br0" timeOffset="777368.5678">19368 10866,'0'0,"35"0,18 0,0-18,35 0,18-17,-1 0,-34 17,17 0,-35 1,0 17,0 0,-18 0,-17 0,0 0,-18 17</inkml:trace>
  <inkml:trace contextRef="#ctx0" brushRef="#br0" timeOffset="777944.7336">18697 11889,'18'53,"-1"35,1 35,0-17,-1 17,1 1,-18-1,0-34,0 16,0-52,0-17,0-1,0-17,0-54</inkml:trace>
  <inkml:trace contextRef="#ctx0" brushRef="#br0" timeOffset="778256.7312">18591 12365,'18'17,"17"36,-17 0,17 18,0-18,-17 17,17-17,-17-17,0-1,-1-35,-17 17,18-17,0-17,35-18,-18-18,0-36,18 1</inkml:trace>
  <inkml:trace contextRef="#ctx0" brushRef="#br0" timeOffset="778641.1233">20197 11148,'0'35,"0"53,0 0,0 36,0-1,0 36,-36 18,1-19,-18 19,0-36,0 0,18-53,17 0,18-70,0-53</inkml:trace>
  <inkml:trace contextRef="#ctx0" brushRef="#br0" timeOffset="778992.7334">19791 12365,'35'0,"0"17,-35 54,53 35,-17-18,-1-17,-18-18,1-18,0-35,-18 17,17-17,1 0,0 0,17-17,-17-36,17-35,0 17,-17-35</inkml:trace>
  <inkml:trace contextRef="#ctx0" brushRef="#br0" timeOffset="779441.0779">20973 11536,'0'17,"0"54,0 0,-18 52,18-35,-18 36,-17-18,17 17,1-35,-18 18,17 18,18-54,-18 18,1-35,17-18,0-17,0-53</inkml:trace>
  <inkml:trace contextRef="#ctx0" brushRef="#br0" timeOffset="779800.7091">20426 12506,'17'0,"1"18,17 35,1-1,-1 19,36 0,-36-19,0-16,0-1,-17-17,0-18,-1 0,36-36,0-34,-18-18,18-18,18 18,-36-1,18 36,-18 1,1 16</inkml:trace>
  <inkml:trace contextRef="#ctx0" brushRef="#br0" timeOffset="780239.7556">22102 11395,'0'53,"0"0,-18 52,0 1,-17 35,0 0,-18 36,0-54,-18-17,36-18,0-35,17-35,18 0,-18-18</inkml:trace>
  <inkml:trace contextRef="#ctx0" brushRef="#br0" timeOffset="780608.6496">21590 12330,'0'52,"18"37,-1-1,19-53,-19 53,-17-52,18-19,-18 1,17-18,36-18,18-35,17-17,0-18,1-1,-19 1,-17 18,0 17</inkml:trace>
  <inkml:trace contextRef="#ctx0" brushRef="#br0" timeOffset="784008.4723">5980 8220,'0'-18,"0"0,0 1,0-1,0-17,-18 0,18 17,0-17,-18 17,18 0,0 1,0-1,-17 1,17-1,0-17,-36-1,1-17,0-17,-36 35,36-1,0 1,-1 17,-16-17,16 17,1 18,0-17,-1-1,1 18,18 0,-19-17,-17-1,-17-17,-1 35,18-18,-17 0,17 18,-35-17,52 17,-17-18,1 18,-1-18,17 1,-17-1,-17 18,-36-18,18 1,35 17,-18 0,36 0,0 0,0 0,17 0,-17 0,17 0,-17 17,-1 1,1 0,0-1,0 1,-1-18,19 18,-19 17,19-17,-19 17,1 0,-35 0,34 1,1-1,0 0,17-17,0 0,1-1,17 1,-18-1,1-17</inkml:trace>
  <inkml:trace contextRef="#ctx0" brushRef="#br0" timeOffset="784800.4085">3298 7302,'0'18,"0"35,0-18,0 18,0-17,0-19,0 18,0 1,0-1,0 0,0 1,0-1,0-18,0 19,18-36,0 0,17 0,18 0,-18 0,36 0,-1 0,-17 0,18 0,-18 0,0 17,-18-17,0 0,-17 0,35 0,-36 0,1 0</inkml:trace>
  <inkml:trace contextRef="#ctx0" brushRef="#br0" timeOffset="787024.3998">9049 9754,'17'0,"1"0,35 0,18 0,-1 0,54 0,-1 0,-17 0,53 0,-18 0,-35 0,35 0,-36 0,19 18,-36-18,0 0,18 0,-18 0,53 0,-17 0,17 0,-35 0,0 35,-36-17,-34-18,-19 17,1-17,-1 0</inkml:trace>
  <inkml:trace contextRef="#ctx0" brushRef="#br0" timeOffset="788415.718">3704 9737,'18'0,"52"-18,19 0,-19 18,36-17,-35 17,34 0,-34 0,-1 0,-17 0,18 0,-18 0,17 0,-17 0,0 0,-17 0,-1 0,0 0,0 0,1 0,-19 0,19 0,-1 0,-18 0,1 0,0 0,-1 0,1 0,0 0,-1 0,1 0</inkml:trace>
  <inkml:trace contextRef="#ctx0" brushRef="#br0" timeOffset="790824.2692">9208 9402,'0'-18,"0"0,0 1,0-19,0 19,-18-19,18-16,0-1,-35 0,17 0,0 17,-17 1,17-18,-35 0,-17 0,-1 1,-17-19,18 18,-19-18,19 19,-36 34,35-17,-34-1,34 19,36-1,-36 18,36 0,-18 0,-17 0,17 18,0-1,-18 1,-17 0,17-1,18 19,1-19,16-17,1 18,17-1,1-17,17 18,-18-18,18 18,0-1,-18 19,18-1,0 0,-17-17,17 17,-18 0,18 1,0-19,0 36,0 0,0-18,0 1,-17-19,17 19</inkml:trace>
  <inkml:trace contextRef="#ctx0" brushRef="#br0" timeOffset="791343.6687">7056 8661,'17'17,"-17"19,18 17,-1-1,1 1,-18 0,18-17,-18 16,35-34,-35 17,0-17,18 0,-1-18,19 0,-19-18,36 18,0-18,35-17,18 0,0-18,-36 0,19 18,-54 17,-17 0,17-17,-35 18</inkml:trace>
  <inkml:trace contextRef="#ctx0" brushRef="#br0" timeOffset="792055.7175">3634 10107,'17'0,"19"0,16 18,54 17,53 0,17 18,54 18,-19-36,-17 18,18-18,-18-17,-35 0,-36-1,1-17,-54 0,-17 0</inkml:trace>
  <inkml:trace contextRef="#ctx0" brushRef="#br0" timeOffset="861176.3791">18009 11677,'0'-18,"71"18,17-35,36 0,-1 17,18 0,-17 1,-1 17,18 0,-35 0,17 0,-52 0,0 0,-54 0</inkml:trace>
  <inkml:trace contextRef="#ctx0" brushRef="#br0" timeOffset="861896.3009">19808 11183,'0'0,"-17"18,-1 35,-17-18,17 0,1 0,-1 18,18-35,0 0</inkml:trace>
  <inkml:trace contextRef="#ctx0" brushRef="#br0" timeOffset="862472.7272">20144 10407,'0'0,"53"18,-18 17,18 0,0 18,-36-18,19 1,-36-1,17 18,-17 0,-17-18,-36 18,17 35,-34-17,-1 34,1-52,-1 18,53-53,1 17,52-35,-17 0,-18-18,17 18,1 0,0 0,-1 0,1 0,0 0,-1 0,1-17,17-1,-17 18,17-35</inkml:trace>
  <inkml:trace contextRef="#ctx0" brushRef="#br0" timeOffset="862968.737">20638 10248,'0'18,"0"17,0 18,0-18,0 18,0 0,0 0,-18 18,0-36,1 0,-19 0,19-17,34-18,1 18,0-1,-18 36,17-17,1-1,-18 0,0 18,18-18,-18-17,-18 0,0-1,-17 1,17-18,-35 0,36 0,-1 0,-17 0</inkml:trace>
  <inkml:trace contextRef="#ctx0" brushRef="#br0" timeOffset="863216.3182">20638 10513,'17'0,"36"0,-18 0,36 0,35 0,-36 0,18 0,-17 0,-36 0,1-35,-19 35</inkml:trace>
  <inkml:trace contextRef="#ctx0" brushRef="#br0" timeOffset="863576.299">21131 10266,'0'17,"-17"19,17 34,0 1,0-1,-18 54,18-36,-53 18,18 0,0 0,-18-18,0-35,18-18,17 18,-17-53,35-35,0-18,35 17,-17 19,-1-1</inkml:trace>
  <inkml:trace contextRef="#ctx0" brushRef="#br0" timeOffset="863711.7092">20884 11165,'0'53,"0"-106,0 124,-52-36,34-17,-35 0,0 17,18-18,17 1,1-18</inkml:trace>
  <inkml:trace contextRef="#ctx0" brushRef="#br0" timeOffset="863887.7448">21220 10672,'0'0,"17"17,1 36,17 0,-17 35,17-35,0 35,1-35,-36 0,35-18,-35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1:24:01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18186 8167,'17'0,"1"0,0 0,-18-18,17 18,1 0,0-17,-1-1,18 0,1 1,-1-1,0-17,18-1,0 36,-35-17,17-1,-17 18,35 0,-1 0,-16 0,17 0,35 0,-18 18,19-1,-1-17,-18 18,-17-18,0 18,0-18,0 0,-18 0,18 17,-17 1,-1-18,0 35,0-17,1-18,-1 18,0-1,-17 1,-1-18,19 0,-19 17,1-17,17 18,1-18,34 0,-17-18,35-17,-17 0,-18 17,35 1,-35-1,-18 0,18 1,-35-1,35 18,-36-18,1 18,17-17,-17-1,-1 18,1 0,0 0,-1 0,1 0,17 0,-17 0,17 0,-17 0,17 0,-17 0,-1 0,19 0,-1 0,18 0,-18 18,18-18,18 17,17-17,-35 0,17 18,-34 0,-1-1,0-17,0 0,-17 0,0 0,-1 0,1 18,0-18,-1 0,1 0,-1 0,1 0,0 0,-1-18,1 18</inkml:trace>
  <inkml:trace contextRef="#ctx0" brushRef="#br0" timeOffset="3430.8792">22754 8167,'53'0,"18"0,34 0,-34-18,35 18,-36-17,36-1,-35 18,-1-18,1 18,-1 0,-34 0,17-17,0 17,17-18,-35 18,36 0,-36 0,36 35,17-17,-17 17,-1-17,18-1,-35 1,-17-18,16 0,-16 0,-1 0,0 0,18 0,-35 0,-1 0,1 0,0 0</inkml:trace>
  <inkml:trace contextRef="#ctx0" brushRef="#br0" timeOffset="5415.9068">17851 4568,'17'0,"18"18,-17 0,0-1,-18 36,17-35,1 17,0 0,-18 1,0 17,0 0,0 0,0-1,0 19,0-18,0 0,-36 17,36-34,0-19,-17 19,-1-36,18 17,-18-17,18 18,-17 0,-1-1,1-17,-1 0,0 0,1 0,-19-17,19-36,-1 0,0 0,1 0,-1 0,1 18,-1-1,18-17,-18 18,18 18,0-1,0-17,0 17,18 0,0 1,-1-1,18 0,-17 1,0 17,-18-18,17 18,-17-18</inkml:trace>
  <inkml:trace contextRef="#ctx0" brushRef="#br0" timeOffset="6015.4807">18150 5151,'0'0,"18"0,0 0,-1 0,1 0,0 0,-1 0,36-18,-35-17,17 17,-17 0,-1 1,1 17,-18-18,35 18,-17 0,0 0,-1 0,1 18,-1 17,1 0,0-17,17 17,-17-35,-1 0,1 0,0 0,-1 0,1 0,17 0,-35-17,18 17</inkml:trace>
  <inkml:trace contextRef="#ctx0" brushRef="#br0" timeOffset="6495.0442">19156 4745,'17'53,"-17"0,0-18,0 18,0 0,0 0,0 0,0-18,0 0,0 0,0-17,0 17,0 1,0-19</inkml:trace>
  <inkml:trace contextRef="#ctx0" brushRef="#br0" timeOffset="39952.062">6227 12030,'17'0,"-17"17,18 19,-18-19,17 19,-17-19,0 36,0-18,0-17,0 0,0 17,0 0,0-17,0 17,0 0,0 18,0 0,0 0,0 0,0 0,0 0,0-35,0 17,0-18,0 1,0 0,0-1,0 1,0 35,0-35,0 17,0-17,18-1,-18 1,0-1,0 1,0 17,0-17,0 17,0 1,18-1,-18-18,17-17,-17 18,0-36,-17 1</inkml:trace>
  <inkml:trace contextRef="#ctx0" brushRef="#br0" timeOffset="41040.0077">6315 12382,'0'-17,"0"-1,17 18,-17-17,18 17,-18-18,18 18,17 0,-17 0,-1-18,18 18,-17 0,0 0,-1 0,-17 18,18 0,-18 17,0 0,0 0,-18 18,1-17,17-1,-18 18,0-36,18 1,-17 0,-18-18,52 0,1 0,17 0,0 0,-17 17,0 1,17 0,-17 17,17 0,-35 18,0-18,18 1,-18-1,0 0,0-17,-18 0,0 17,-17-18,17 19,1-1,-1-17,0 17,1-17,-1-1,0-17,-17 0,-18 0,0 0,-35 0,18 0,17 0,0 0,35 0,-17-17,17-1,18 0,0 1,36-1,-1 0</inkml:trace>
  <inkml:trace contextRef="#ctx0" brushRef="#br0" timeOffset="43094.7744">7373 12241,'0'0,"0"53,0-17,0-1,0 0,0 0,0 18,0 18,0-1,0-17,0 0,0 18,18-36,-1 0,-17 1,0-19,0 19,0-19,0 36,0-18,0 1,0-19,0 1,0-36,0-17,0 0,-17 35,17-18</inkml:trace>
  <inkml:trace contextRef="#ctx0" brushRef="#br0" timeOffset="44319.1457">7479 12277,'18'0,"-1"0,1 0,-1 17,1-17,0 0,17 18,0-18,-17 0,0 0,-1 18,18-1,-35 1,36 35,-19 0,-17-18,0 0,0 1,0-19,0 18,0-17,0 0,-35-1,17 1,1 0,-18-18,17 0,0 17,-17 1,0 0,35-1,-36-17,36 18,0-1,0 1,0 0,0-1,-17-17,-1 0,36 0,17 18,0-18,1 0,34 18,-17-18,-18 0,1 17,-19 1,1 0,0-18,-1 35,1-35,0 0,-1 18,1-18,-1 0,-17 17,18-17,0 18,-1-1,19 1,-36-36,0 1</inkml:trace>
  <inkml:trace contextRef="#ctx0" brushRef="#br0" timeOffset="45343.6389">13529 12435,'18'18,"-18"17,0 18,17 0,1 35,17 1,0 16,-17-16,17-1,-35 0,0-17,0-1,0-35,0-17,18-36,0-17</inkml:trace>
  <inkml:trace contextRef="#ctx0" brushRef="#br0" timeOffset="46319.8583">13511 12488,'0'0,"18"0,0 0,17 0,0 0,0 0,1 0,-1 0,0 0,1 0,-19 0,1 0,-18-17,18 17,-18 17,0 1,0 0,0 17,0 0,17 18,-17-35,0 17,0-17,0 17,0-17,0-1,-17 1,17-1,-18 1,18 17,-35-17,35 0,-18-1,18 1,0 0,0-1,18-17,-1 0,1 0,17 0,-17 0,-1 18,19-18,-1 35,0-17,1-1,-1 19,0-19,0 19,-17-1,0-17,-1 17,1-35,-18 17,18-17,-1 18,1-18,0 18,-18-36,0 0,0 1</inkml:trace>
  <inkml:trace contextRef="#ctx0" brushRef="#br0" timeOffset="46991.7453">15134 12382,'18'53,"-1"89,-17-1,18 0,0 35,-1-35,-17-17,0-36,0-18,0-17,0-17,0-1,0 0,0-17,0-1,-17-17,17-17,0-36,-18-35,18 17</inkml:trace>
  <inkml:trace contextRef="#ctx0" brushRef="#br0" timeOffset="47855.8791">15205 12594,'17'0,"19"0,-1 0,18 0,-18 0,-17 0,17 0,0-17,-17 17,17 0,-17 0,17 0,-17 0,-1 0,1 17,-18 18,0 1,0-19,0 19,0-1,0 0,-18 18,1 0,-1 0,-17-18,17 18,-17-18,17-17,-17 0,35-1,-18-17,18-17,18-1,0 0,-1 18,36-17,-17 17,16 0,-16 0,17 0,0 35,-1 0,-16-17,-19 17,-17-17,-17 0,-19-1,19 1,-1-1,-35 19,18-19,0 36,-1-35,-34 35,17-53,18 35,-1-17,1-18,-18 0,0 0,-17 0,17 0,18 0,-18-18,35 0,0 18,18-17,0-18,36-1,-19 36,19 0,-19-17</inkml:trace>
  <inkml:trace contextRef="#ctx0" brushRef="#br0" timeOffset="53623.3054">10918 11518,'-17'-35,"-54"0,-17-18,-18-18,0 18,1 0,-1 0,0 0,0 18,-17-18,-1 0,1 0,-36-17,18-1,0 36,-36 0,36 0,-53-1,0 19,53 17,18 0,17 0,0 0,18 0,35 0,-18 0,18 0,0 0,-17 17,17-17,-18 0,18 0,18 18,-18 0,18-1,0-17,-1 18,1-18,18 0,-1 17,0 1,1-18,-1 35,-17-17,17 0,0 17,-35-17,18 17,18-18,-1-17,18 18,-18-18,18 18,-17-1,17 1,0 0,0-1,0 1,-18-18,18 18,-18-18</inkml:trace>
  <inkml:trace contextRef="#ctx0" brushRef="#br0" timeOffset="54423.5713">6844 10742,'-18'53,"1"-18,17 18,0 0,0-18,0 18,0-17,0-1,0 0,17 0,1-35,-18 18,0 0,18-18,17 0,18-36,0 19,0-19,-18 19,18-1,-18 18,0-17,1 17,-1 0,-17 0,34 0,1 0,-35 0</inkml:trace>
  <inkml:trace contextRef="#ctx0" brushRef="#br0" timeOffset="55495.6886">13406 13829,'0'0,"-18"53,0 35,1 0,-1 36,18 17,0 53,-18-18,1 36,-1 35,0-36,18-34,-17-1,-1-17,-17-36,17-17,1-35,17-1,-18-17,18-17,0-54,18-53</inkml:trace>
  <inkml:trace contextRef="#ctx0" brushRef="#br0" timeOffset="56015.632">14111 14093,'18'36,"-18"52,0 0,0 36,0-19,0 54,0-18,0 18,-36 17,19 1,-1-36,-17 35,17-70,-17-35,17-1,18 18,0-52,0 17,0-36,0 19,-17-36,17 17,0-34,0-19</inkml:trace>
  <inkml:trace contextRef="#ctx0" brushRef="#br0" timeOffset="56503.8919">14975 14288,'0'52,"0"19,18 35,0 0,-18 70,0 36,17 17,-17 0,0 36,0-89,0 1,0-89,0-35,0-18,18-88,17-17,1-54</inkml:trace>
  <inkml:trace contextRef="#ctx0" brushRef="#br0" timeOffset="56911.2537">15946 14358,'0'18,"0"35,0 17,0 54,0 17,0 53,0 35,0 0,0 36,0-36,0-17,0 0,0-54,0 19,0-71,0 17,0-88,0-70</inkml:trace>
  <inkml:trace contextRef="#ctx0" brushRef="#br0" timeOffset="66255.5101">13176 13353,'36'0,"16"0,54-36,35 1,71-18,0 36,35-19,0 36,52-17,-52 17,36 0,-36 0,-89 0,-34 17,-89-17</inkml:trace>
  <inkml:trace contextRef="#ctx0" brushRef="#br0" timeOffset="67887.5297">2187 13141,'18'0,"-18"18,17-1,1-17,0 0,-1 0,36 0,0 0,53 0,18 0,34 0,54-17,-18 17,-18 0,18 0,0 0,-35 0,-18 0,-17 0,-18 0,-1 0,-34 0,0 0,-19 0,19 0,-18 0,-18 0,1 0,-1 0,-18 0,1 0,0 0,17 0,0 0,1 0,52 0,0 0,-18 17,36 19,18-19,-54-17,1 18,52-1,1-17,35 0,52 0,1 0,17-17,36-1,17 1,18 17,-53 0,17 0,-52 0,-18 0,-18 0,1 17,-18-17,-18 18,35-18,-70 0,35 0,-17-18,-19 18,19-35,-36 35,-17-18,17 18,-18 0,-34 0,-1-17,0 17,0 0,18 0,0-18,36 18,-19-18,36 1,-18-1,36 0,-19 18,-16 0,-1 0,35 0,1 0,17 0,-18 0,18 0,18 0,-18 0,-17 0,-36 0,35 18,-17-18,-18 0,-17 0,35 0,-53 0,0 0,-36 0,1 0,0 0,17 0,0 0,18 0,18 18,-1-1,1 1,-18-18,35 18,-18-1,1-17,-18 18,-36-18,1 0,-36 18,1-18,-1 0,1 17,-1-17,0 18</inkml:trace>
  <inkml:trace contextRef="#ctx0" brushRef="#br0" timeOffset="770366.8206">15416 8378,'0'0,"18"0,-18-17,18 17,-1-18,1 1,17-19,1 36,16-35,19 0,-36 35,18-18,-18 0,1 1,-1 17,0 0,-17-18,17 1,0 17,18 0,0 0,0 0,18 0,-18 0,17 17,-34 1,16-18,-16 0,17 17,-18-17,-17 0,-1 0,1 0,17 0,0 0,18 18,18 0,35-18,0 0,-1 0,-16 0,-37 0,1 0,-35 0,0 0,-1 0,1 0,17-18,18 0,0 1,53 17,-53-18,0 1,0 17,0-18,-1-17,1 17,18 0,0 1,17-19,18 19,-18-1,-18 18,1 0,17 0,0 0,18 18,-35-18,-1 0,-17 0,-18 0,-17 0,0 0,-1 0,19 17,-1-17,35 36,36-1,0 0,-35 1,17-1,-35-35,-18 35,-17-17,-1-18,1 0,0 0,-1 0,18 0,1-18,-1 0,-17 18,17-17,18 17,17-18,1-17,-18 35,17-35,-17 17,-35 18,17 0,1-18,16 18,-16 0,17 0,0 0,0 0,-18 0,0 0,0 0,-17-17,0 17,-1 0,1 0,17 0,18 35,0-17,70-1,71 19,-35-19,35-17,-53 18,-17 17,-36-17,-35-1,-18 1,1 0,-19-18,1 0,-1 0,1 0,17 0,1-18,52-35,35 0,1 0,-1 18,-52 17,17 18,-35-17,-18-19,0 36,1 0,-1 0,18 0,-18 0,1 36,34 34,-17 1,0-18,0 17,-18-34,-17-19,-1 18,1-35,0 0,-1 0,1 0,0 0,-1-17,1 17,-1-18,19 18,-36-17,35-1,-17 18,-1 0,1 0,0 0,-1 0,18 0,-17 0,0 0,-1 0,1 0,0 0,-1 0,36 0,-17 0,-1 0,18 0,-18 0,0 18,1-1,-19-17,1 0,-18 18,17-18,1 0,0 0,-1 0,-17-18,18 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1:21:23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13300 11377,'17'0,"1"0,0 0,-1 35,19-17,-19 17,18-17,-17 17,0 0,-1-17,-17 0,18 17,-18-17,0 17,0 0,0-17,0 35,0-36,0 1,0 17,0 18,-18-17,18-1,-17 0,17-17,0 35,-18-36,18 1,0 0,0 17,-18-35,18 17,0 1,-35-18,18 0,-1 0,0 0,-17 0,17 0,1 0,-1-18,18 1,-18 17,18-18,-17 18,17-17,-18-1,18 0,-17 18,17-17,0-1,0 0,-18 1,18-1,0 0,-18 1,18-18,0-1,0 1,0 17,0 1,0-19,0 19,0-1,0 1,-17 17,17-18,0 0,0 1,0-1,17 0,-17 1,0-1,0 0,18 1,-18-1,0 0,0 1,0-1,0 1,18 17,-18-18,17 18,-17-18,18 18,-1 0,-17-17,18 17,0-18,-1 18,-17-18,18 18</inkml:trace>
  <inkml:trace contextRef="#ctx0" brushRef="#br0" timeOffset="600.2022">14199 11430,'36'0,"-36"53,17-18,-17 36,18 35,-18-36,0 1,0-1,0 1,0 17,0-35,0-18,0-17,0-1,0 19,0-19,0-34,0-19,0 1,0 0</inkml:trace>
  <inkml:trace contextRef="#ctx0" brushRef="#br0" timeOffset="1569.3103">14323 11518,'0'0,"17"0,1 0,0 0,-1 0,1 0,0 0,-1 0,1 18,-18-1,0 1,0 0,0 17,0 0,0-17,0 17,0 1,0-19,0 1,0-1,-18-17,18 18,-17-18,-1 0,-17 0,35 18,17-18,1 0,0 0,-1 0,1 0,0 0,-1 0,1 17,-1 19,1-19,17 19,1 16,-19-16,-17-19,0 1,0 17,0-17,0 0,-17-1,17 1,-18-18,-17 0,17 17,-17 1,-18 0,18-18,-1 17,19-17,-1 0,0 0,18-17,0-1,0 0,0-17</inkml:trace>
  <inkml:trace contextRef="#ctx0" brushRef="#br0" timeOffset="2840.3156">13370 12753,'0'0,"18"-18,0 36,-18 0,17 17,-17 18,0-18,0 0,0 18,0 0,0-18,0 1,0-1,0-17,0 35,0-36,0 18,0-17,0 0,0-1,0 1,0 0</inkml:trace>
  <inkml:trace contextRef="#ctx0" brushRef="#br0" timeOffset="3776.7249">14640 12700,'0'-18,"-35"18,0 0,17 0,0 0,-17 0,18 0,-19 0,36 53,-35-17,0 16,35-16,-18 17,0-18,1-17,17 17,-18 0,18-17,-17-1,17 1,0 0,0-1,17 1,1 0,-1-1,1 1,0-18,-1 0,1 0,0 18,-1-18,1 0,-18 17,18-17,-1 0,1 0,17 0,-17-17,-1 17,1 0,17-18,-17 18,0 0,-1 0</inkml:trace>
  <inkml:trace contextRef="#ctx0" brushRef="#br0" timeOffset="4680.1773">14534 12947,'36'0,"-19"0,19 0,-1 0,-17 0,-1 0,1 0,-1 0,1 0,0 18,-18-1,17-17,-17 18,0 17,-17 0,17-17,0 0,0 17,0-17,0 17,0-17,0 17,0-18,0 1,0 0,0-1,0 1,0 0,0-1,0 19,0-1,0 0,0-17,0-1</inkml:trace>
  <inkml:trace contextRef="#ctx0" brushRef="#br0" timeOffset="15328.4404">13194 14235,'-18'0,"18"-18,0 0,0 1,0-1,0 0,0 1,0-1,0 0,0 1,18 17,0 0,-18-18,17 18,1-35,17 35,-17-18,-1 1,-17-1,18 18,0 0,-1 0,1 0,0 0,-1 0,1 0,-1 18,-17-1,18 1,-18 0,0-1,18 1,-18-1,0 1,0 0,0-1,0 1,0 17,0 1,-18-19,18 1,-35 35,17-36,18 1,-17 0,-1-1,0 1,18 0,-17-1,-1 1,-17 0,35-1,-36 1,19-1,-18 1,17-18,0 18,-17-18,17 17,1-17,-1 0,0 18,18 0,-17-18,-1 17,1-17,34 0,1 18,-1-18,36 0,-17 0,17 0,-18 0,18 0,0 0,0 18,-1-18,1 0,-17 0,-19 0,1 0,0 0,-1 0,1 0,17 0,-17-18</inkml:trace>
  <inkml:trace contextRef="#ctx0" brushRef="#br0" timeOffset="16057.2745">14340 13864,'0'35,"0"36,0 35,0-36,18 19,-18 16,18-52,-18 18,0-18,0 0,0 0,0 0,0-1,0-16,0-19,0 1,-18-53</inkml:trace>
  <inkml:trace contextRef="#ctx0" brushRef="#br0" timeOffset="17488.6527">14340 13970,'18'0,"0"0,-1 0,1 0,0 0,-1 0,19-18,-19 18,36-35,-18 17,-17 1,17-1,-17 18,0-17,-1-1,1 18,-18 18,17 17,-17-18,18 19,-18-1,18-35,-18 18,0-1,0 1,0 0,0-1,0 18,-18-17,0 35,1-18,-18-17,17 17,0-17,-35 17,36-17,-1-1,-35-17,36 36,-1-36,0 17,1-17,-1 0,0 0,1 18,34-18,19 0,-19 0,19 0,-1 0,-18 0,1 0,17 0,-17 0,0 0,-1 0,19 0,-19 18,18-1,-35 19,0-19,18 1,0 17,-18-17,17-1,-17 1,18 0,-18-1,18-17,-18 18,17 0,1-18,0 17,-1-17,1 0,-18 18,17-18,1 0</inkml:trace>
  <inkml:trace contextRef="#ctx0" brushRef="#br0" timeOffset="179080.4878">12753 11042,'0'35,"0"36,0-18,0 53,0-36,0 36,0 35,0 35,0 36,0 0,53-1,-18 1,-35-18,0-53,0 18,0-18,0 18,0-18,0 53,0 0,0-53,0 0,0-35,-35 18,35-19,-18 19,1-36,17 35,-18-17,18-35,0-1,0-17,0-17,0-1,35 18,-17-18,-18 0,0-17,0 17,0-17,17-18,-17 18,0-1,0 1,0 0,0-1,0 1,18-1,0-17,-1 0,1 0,35 0,0-17,35 17,18 0,35 0,0 0,18 0,0 0,35 0,-36 0,-16 0,-19 17,-35 1,0-18,-52 18,17-18,-36 0,18 0,1 0,-36-18,17 0,1 1,0 17,-1 0,1 0,0 0,-1 0,1-18,-18 1,35 17,-35-18,0 0,18 1,-18-1,0 0,17 18,1 0,0 0,-1 0,1 0,0 0,-1 0,19 0,-1 18,-18 0,1-18,17 17,-17-17,0 0,-1 0,1-17,-18-1,0 0,18 1,-18-1,17-35,1-35,-18 0,17-53,36-18,-17 0,-36 0,17-35,1 18,-18 17,18 18,-18 18,0 34,0-16,0 16,0-16,0 34,0 0,0 36,0 18,0-1,0 0,0 1,0-1,0 0,0 1,-18-19,18-16,0-1,-18-18,1 18,-1-17,18 34,0-34,-35-18,35 17,-18-53,18 36,0-53,-18 18,1 17,-18 0,17 53,0 0,18 0,-17 18,17 17,-18-17,0 0,18 0,0-1,-17 1,17-18,0 35,-18 18,18-17,0-1,0 1,0-1,0 0,18-35,-18 36,0-1,0 0,0 1,0-1,-36 0,1 1,18 17,-36 0,-18 0,-17-18,-18 18,-17 0,-19 0,19 18,-18-1,17-17,1 0,-1 0,36 0,-35 0,52 0,-17 0,0 0,17-17,18 17,-17-18,17 18,18-17,-1 17,1 0,0 0,17 0,1 0,-1 0,0 0,1 0,-1 0,-17 0,17 0,0 0,1 0,-1 0,0 0,-17 0</inkml:trace>
  <inkml:trace contextRef="#ctx0" brushRef="#br0" timeOffset="188784.8465">13070 12382,'18'0,"0"0,-1 0,1 0,0 0,17 0,-17-17,17 17,-18 0,54 0,-18 0,-18 0,0 0,1-18,-1 18,-17 0,-1 0,1 0,0 0,17 0,0 0,0 0,1 0,-19 0,1 0,0 0,-1 0,1 0</inkml:trace>
  <inkml:trace contextRef="#ctx0" brushRef="#br0" timeOffset="191800.7086">13070 13600,'18'0,"17"-18,18 0,-17 1,-1 17,0-18,0 0,1 18,-19 0,1 0,17 0,-17 0,-1 0,19 0,-19 0,1 0,0 0,17 0,-17 0,-1 0,18 0,-35-17,18 17,17 0,-35-18,18 18,0 0,-1 0,-17-18,18 18</inkml:trace>
  <inkml:trace contextRef="#ctx0" brushRef="#br0" timeOffset="193169.2178">12894 15028,'18'0,"-1"-17,19-1,17-17,-36 35,36-18,-35 18,17 0,0 0,18 0,-18 0,1 0,17 0,-36 18,36-18,-35 0,-1 0,1 0</inkml:trace>
  <inkml:trace contextRef="#ctx0" brushRef="#br0" timeOffset="278328.6866">6950 7338,'0'0,"0"35,0 0,0 1,0 17,0-1,0 19,0-18,0 17,0 19,0-19,0 36,0-53,-18 18,18-36,0-18,0 1,0 0</inkml:trace>
  <inkml:trace contextRef="#ctx0" brushRef="#br0" timeOffset="279296.8162">6862 7514,'35'-17,"0"-1,0 0,-17 1,0-1,-1 0,1 18,0 0,17 0,0 18,-17-18,17 18,-17 17,-1-35,1 18,0-1,-18 1,0 17,0 0,0 1,0-19,0 1,0 0,0-1,-18 1,18-1,-18 1,1 0,-36-1,17 1,1 0,0-1,17-17,1 18,52-18,-17 0,-1 0,1 18,-1-18,-17 17,18-17,0 36,-18-19,0 1,0-1,0 19,0-19,0 1,0 17,0-17,-18 0,0-1,-17 1,18-18,-1 0,-17 0,-1 0,1 0,17 0,1 0,-1 0,1 0,-1-18,18 1,0-1,0 0</inkml:trace>
  <inkml:trace contextRef="#ctx0" brushRef="#br0" timeOffset="279952.7941">8290 7355,'0'18,"-17"0,17 17,-36 18,36-18,0 18,-17 18,17-18,0 17,0 1,0-18,0-18,0 0,0-17,0-1,0 19,0-19,0 1,0 17,0-17,0-36,0-35</inkml:trace>
  <inkml:trace contextRef="#ctx0" brushRef="#br0" timeOffset="280712.2794">8184 7444,'0'0,"36"0,-19 0,1 0,0 0,-1 0,1 0,0 0,-18 17,35-17,-35 53,53-53,-53 35,17-17,1 0,-18 17,0 0,0-17,0 17,0-17,0 17,0-17,-18-18,18 17,0 1,-17-18,17 18,-18-18,18 17,-18 1,18 0,0-1,18-17,-18 18,18-18,17 0,-17 18,17-1,0-17,0 0,18 18,-17-18,-19 0,19 0,-1 0,-35 17,18 1,-1-18,1 0</inkml:trace>
  <inkml:trace contextRef="#ctx0" brushRef="#br0" timeOffset="281480.8974">15328 7391,'0'0,"18"17,-1 36,1 18,-18-1,0-34,18-1,-18 18,0-36,0 19,0-1,0 0,0 1,0-19,0 19,0-1,0 0,-18-17,0-18,18-18,0-35</inkml:trace>
  <inkml:trace contextRef="#ctx0" brushRef="#br0" timeOffset="282224.7897">15381 7302,'0'0,"35"0,-35-17,18 17,0 0,-1 0,1 0,17 0,-17 0,0 0,17 0,-35 17,0 19,0-1,0 18,0-18,0 18,0-35,0 17,0-17,-18-1,1 1,17 17,-18-35,0 36,1-36,17 17,-18-17,0 0,36 18,17 17,-17-35,0 18,34-1,-34 1,0-18,-1 18,1-18,0 17,-1 1,1 0,0-1,-1 1,18-18,-35 18,0-36</inkml:trace>
  <inkml:trace contextRef="#ctx0" brushRef="#br0" timeOffset="283416.18">16192 7355,'18'18,"-18"0,18 17,-1 0,1 18,-18 0,0 0,0 0,0 0,0 0,0 0,0-36,0 1,0-53,0-1,0-17,0 1,0-1,0 0,0 0,0 18,0 17,0-17,0-1,0 19,18-19,-18 19,17-19,1 19,-18-1,35 18,-17 0,17 0,-17 0,-1 0,1 18,17-18,-35 17,18-17,-18 18,0 0,0-1,0 1,0 35,-18-18,1 1,-1-1,0 0,1 0,17-17,-18 0,36-18,17 0,-17 0,-1 0,1 35,-18-17,0-1,18 1,-18-1,0 1,0 0,-18-18,18 35,-18-35,1 18,-1-1,0-17,1 18,-1-18,1 0,-1 0,-17 0,17 0,0 0,1 0</inkml:trace>
  <inkml:trace contextRef="#ctx0" brushRef="#br0" timeOffset="317304.1782">9084 9878,'18'-36,"17"36,18 0,0-17,53 17,-18 0,0 0,35 0,1 0,17 0,-17 0,17 0,-36 0,19 0,-18 0,-18 0,35 17,-52-17,-18 0,17 0,1 18,-18-18,17 0,-17 0,18 0,-18-18,0 1,0 17,17 0,-52 0,35 0,-18 0,18 0,-18 0,1 0,-1 0,0 0,0 0,1 0,-1-18,0 18,1-17,-19 17,1 0,17 0,-17 0,17 0,-17 0,17 0,-17 0,-1 0,1 0,17 17,-17-17,17 0,0 0,1 0,16 0,-16 0,-19 0,1 0,0 0,-1 0,1 0,0 0,-1 0,1 0,17 0,18-17,-18 17,-17 0,0 0,17 0,-17 0,-1 0,1 0,35 0,-36 0,19 0,-19 0,19 0,-19 0,1 0,0 0,17 0,0 0,0 0,1 0,34 0,-17 0,18 0,-1 0,1 0,-1 0,18 0,-35 0,0 0,-17 0,17 0,-18 0,18 0,17 17,-17-17,0 0,0 0,0 18,0-18,0 0,0 0,-18 0,0 0,18 0,-18 0,1 0,-1 0,0 0,1 0,-1 0,0 0,0 0,-17 0,0 0,17 0,0 0,-17 0,17 0,-17 0,35 0,-18 0,-17 0,17 0,0 0,0 0,1 0,-19 0,1 0,17 0,1 0,-19 0,18 17,-17-17,35 0,-18 0,1 0,-1 0,0 0,0 0,1 0,17 0,-18 0,-17 0,-1 0,18 0,-17 0,17 0,-17 0,17 0,18 0,-18 0,-17 0,17 0,1-17,-1-1,-17 18,-1-17,18 17,-17 0,17 0,-17 0,35 0,0 0,0 0,0 0,0 0,0 0,-1 0,1 0,0 0,0 0,0 0,-18-18,18 18,18 0,-1 0,-17 0,18 0,-18 0,17 0,-17 0,0 0,0 0,0 0,-18 0,18-18,0 18,0 0,0 0,-18 0,36 0,-18 0,0 0,0 0,17 0,1 0,-18 0,17 0,-17 0,0 0,0 0,0 0,0 0,0 0,-18 0,18 0,-18 0,18 0,0 0,-18 0,36 0,-18 0,0 0,-18 0,18 0,-18 0,18 0,0 0,-18 0,1 0,16 0,1 0,0 0,0 0,0 0,0 0,0 0,-18 0,0 0,-17 0,0 0,17 0,-17 0,-1-17,19 17,-1-18,0 18,0 0,1 0,-1-18,-17 18,-1 0,1-17,0 17,-1 0</inkml:trace>
  <inkml:trace contextRef="#ctx0" brushRef="#br0" timeOffset="318320.0729">13229 8643,'-35'18,"35"-1,-35 19,17 17,18-18,-18 0,1 18,-1-18,18 18,-18-18,-17 18,35 0,0-35,-17 0,-1 17</inkml:trace>
  <inkml:trace contextRef="#ctx0" brushRef="#br0" timeOffset="319400.177">13106 8678,'17'0,"-17"-17,18 17,0-18,-1 18,1 0,17 0,-17 0,35 0,0 0,-18 0,-17 0,-1 0,18 0,-17 0,0 18,-18-1,0 19,-18-1,18-17,-35-1,0 18,-1 1,19-19,-1 19,0-36,18 17,-35-17,17 0,1 0,34 18,19-18,-19 18,1-1,17-17,-35 18,0 17,-17-35,17 35,-36 1,36-19,-17 1,-1 17,-17-17,17 0,1-1,-1-17,0 0,1 0,-36 0,-18 0,1 0,-19-17,1-1,35 0,18 1,0-1,17 18,0-18,18 1</inkml:trace>
  <inkml:trace contextRef="#ctx0" brushRef="#br0" timeOffset="320449.1839">13264 9931,'0'17,"0"19,-17 34,-1-17,1 0,-1 18,0 17,1-18,-19 36,1-35,17 35,1-54,17-34,0 0,0-71,0 35,0-52</inkml:trace>
  <inkml:trace contextRef="#ctx0" brushRef="#br0" timeOffset="321296.4385">13176 9966,'36'0,"-19"0,1 0,17 0,-17 0,-1 0,1 0,-18 18,0-1,18-17,-1 36,1-1,0-18,-18 19,0-1,0 0,0-17,0 17,-36 18,36-18,-17-17,17 0,-18-1,0 1,1-18,-36 35,35-17,1-18,-1 0,0 0,1 0,34 0,1 18,17-1,-17 18,35 1,-18-1,-17-17,17-1,-35 1,18-18,-1 18,1-18,-1 17,1-17,-18 18,18-18,-1 0,1 17,-18 1</inkml:trace>
  <inkml:trace contextRef="#ctx0" brushRef="#br0" timeOffset="323712.7193">14922 9737,'53'0,"-17"-18,17 18,17-18,-17 1,0 17,0 0,-18 0,18 17,18-17,17 18,0-18,0 18,0-18,-35 0,18 0,-36 17,0-17,1 0,17 18,17-18,18 18,18-1,-18-17,-17 0,-18 0,-18 0,-17 0,-1 18,1-1,0-17</inkml:trace>
  <inkml:trace contextRef="#ctx0" brushRef="#br0" timeOffset="350504.8772">17039 9790,'18'-18,"52"0,1 1,52 17,18-18,1 18,-37-18,-52 1,-17-1,-19 18,1 0,17 0,-17 0,17 0,0 18,1-18,-1 0,18 0,-18 0,36 0,-1 0,-17 0,18 17,-1-17,18 36,-35-19,18-17,17 18,-17-18,-1 0,1 0,-1 0,1 0,35 0,-53 0,0 0,-18 18,0-18,0 35,18-35,0 17,18 1,-18 0,0-18,-18 0,-17 0,-1 0,1 0,-1-18,1 18,0 0,17 0,0 0,-17 0,0 0,17 0,35 0,19 0,34 0,-17 0,0 0,-53 0,0 0</inkml:trace>
  <inkml:trace contextRef="#ctx0" brushRef="#br0" timeOffset="351449.6287">21361 6315,'17'-18,"1"18,35 0,-18 35,0 18,18 0,-35 18,-18-18,0 35,-18 18,-52-36,-1 36,-17-18,0-17,0-18,17 0,36-36,-18-17,35 0,1-35,-1-18,0-17,18-19,0-16,36 16,-1 19,0-1</inkml:trace>
  <inkml:trace contextRef="#ctx0" brushRef="#br0" timeOffset="352008.6421">21802 6668,'0'0,"17"17,19 1,-36-1,35 1,-17 0,17 17,0-17,0-18,-17 17,0-17,-1 0,1 0,0 0,17-17,0-36,0 17,1-16,-19-1,19 35,-19 0,1 18,-1 0,19 0,-36 18,17-18,-17 18,18 17,-18-17</inkml:trace>
  <inkml:trace contextRef="#ctx0" brushRef="#br0" timeOffset="352632.1389">22772 6279,'17'0,"-17"36,0 17,0 0,0 17,0 1,18-1,-18 36,0-53,0 0,0-18,-18-17,18-36,18 1,0 17,-1 0,1 17,-18 1,18-1,-1 1,-17 0,0-1,0 1,0 0,0-1,0 1,-17-18,-1 0</inkml:trace>
  <inkml:trace contextRef="#ctx0" brushRef="#br0" timeOffset="353457.2133">22419 6421,'18'0,"17"17,0 18,-17 1,-1-1,1 0,-18 1,0-1,0-17,0 34,-35-16,17-19,1 19,-1-36,18 17,-18-17,1 18,17 0,0-1,0 1,17-18,19 0,-1 0,0 0,-17 0,17 0,0 0,-17 0</inkml:trace>
  <inkml:trace contextRef="#ctx0" brushRef="#br0" timeOffset="353920.4464">23019 6526,'0'0,"-36"18,1-18,18 18,-1-18,0 0,-35 17,36-17,-19 18,19-18,-1 0,18 18,18-18,-1 0,19 0,-19 0,19 0,-1 17,-17-17,-1 0,1 0</inkml:trace>
  <inkml:trace contextRef="#ctx0" brushRef="#br0" timeOffset="354465.2298">23142 6491,'0'18,"-35"52,35-17,0 0,0 18,0-36,0 18,-18-18,1 0,17 1,0-19,-18 1,36-53,-1 35,1-18,0 18,-1 0,1 35,-18-17,18 0,-18 35,-18-36,18 18,-35-35,17 18,0 0,-17-18,0 0,-1 0</inkml:trace>
  <inkml:trace contextRef="#ctx0" brushRef="#br0" timeOffset="354680.7981">23019 6738,'0'0,"35"0,-17 18,52 17,18 0,18 18,-18 0,-17 0,-18-35,0 17,-106-17,0-18</inkml:trace>
  <inkml:trace contextRef="#ctx0" brushRef="#br0" timeOffset="355113.0162">21661 7655,'0'0,"0"18,52 0,-16 17,-1 0,18 0,-18 1,-17-1,-18 0,0 18,0 18,0-18,-18 35,-35-35,0 0,-17-18,-1-35,18 0,-35 0,53-18,0-17,35 0,0-36,0 1,0-19,53 1,-18 35</inkml:trace>
  <inkml:trace contextRef="#ctx0" brushRef="#br0" timeOffset="355631.9779">22049 7902,'0'0,"-18"18,18 0,0-1,18 1,-1-1,1-17,17 18,0 0,1-1,-1-17,-17 18,17-18,-17 0,-1 0,18 0,18 0,-17-35,-1 17,-17 0,-1-17,1 0,-1 0,-17-1,0 1,18 17,0-35</inkml:trace>
  <inkml:trace contextRef="#ctx0" brushRef="#br0" timeOffset="356001.1006">22789 7726,'18'17,"-18"54,0-18,0 0,18 17,-18 1,0 0,0-36,0 0,0 0,0-17,0 0,0-36,0 0,0 1</inkml:trace>
  <inkml:trace contextRef="#ctx0" brushRef="#br0" timeOffset="392361.1836">16140 10901,'0'17,"-18"-17,0 18,-17 0,17-18,-17 17,0 1,0-18,-18 0,0 0,0 0,0 0,0-18,0 1,0-36,-17 0,17 18,0-18,53 17,-36 19,19-36,17 18,0-18,0 17,0 1,-18 18,1-19,17 1,-18-18,18 18,0-18,0-18,0 1,0-1,18 18,-18 18,17 0,1 17,-1 18,19 0,17-18,35 1,-18-1,36 0,0-17,-35 18,-18 17,-1-18,19 18,-36 0,18 0,-18 0,18 0,-17 0,-19 0,1 0,17 18,-17-1,0 18,-1 1,1-1,17 0,-17 1,-1-19,1 19,0-36,-18 17,0 1,17-18,-17 35,0 0,0 1,-17-1,17 18,0-18,-18-17,18 17,0 0,-18-17,18 0,0 17,-17 0,-36 18,18-18,-18 54,0-37,-18 19,1 0,34-36,19 0,-19-17,36-1,-17-17,-1 0,0 0</inkml:trace>
  <inkml:trace contextRef="#ctx0" brushRef="#br0" timeOffset="393841.1889">15822 9772,'-18'0,"1"18,-1-18,-17 0,0 0,-1 0,-17 0,18-18,-18 0,0 1,18-19,-18 19,0-1,18-17,0 17,-1-35,19 18,-1-18,0-17,1 34,-1 1,18 17,0 1,0-1,0 0,0 1,0-18,18 17,-18 0,17-17,1 0,0-1,17 1,-17 17,-1 1,19-1,-19-17,18 17,1-17,34 17,36-35,0 1,17 16,-17-17,0 18,-35 0,-18 35,-18 0,-18 0,19 0,-1 0,18 0,0 0,-18 0,18 17,-18-17,-17 36,17-19,1 36,-19-35,36 17,-53 18,35-35,-17-1,17 19,-17-19,0 19,-18-19,0 1,0 17,0 0,0 18,0-17,0-19,0 1,0 17,0-17,17-1,-17 1,0 0,0 17,-17-17,-1 17,18 0,-18 0,18-17,0 0,0-1,-17 1,-19 0,19-18,-36 35,0-17,-18-1,1 18,17-17,0 0,0-1,18-17,17 36,-17-36,17 17,1-17,-1 18,0-18,1 0,-1 0,18 18,-35-18,17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1:59:43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20320 4939,'0'0,"18"-18,-1 1,1 17</inkml:trace>
  <inkml:trace contextRef="#ctx0" brushRef="#br0" timeOffset="157071.6912">10478 6950,'17'0,"18"0,18 0,18 0,17 0,18 0,17 0,-17 0,18 0,17 0,0 0,-35 0,-18 0,-17 0,-19 0,1 0,-17 0,-19 0,19 0,-19 0,1 0</inkml:trace>
  <inkml:trace contextRef="#ctx0" brushRef="#br0" timeOffset="157895.4959">12735 7003,'0'17,"-17"1,17 0,-18-1,0 1,1 17,17-17,-36-1,19-17,-1 0,18 18,-17-18</inkml:trace>
  <inkml:trace contextRef="#ctx0" brushRef="#br0" timeOffset="160455.0489">13776 7003,'18'0,"-1"0,1 0,17 0,18 0,0 0,0 0,0 0,-18 0,18 0,0 0,18 0,-1 0,18 0,18 0,-18 0,0 0,36 0,-1 0,1-18,-1 18,-34 0,-1 0,-35 0,0 0,0 0,-1 0,1 0,0 0,0 0,0 0,0 0,0 0,0 0,0 0,35 0,18 0,-36 0,1 0,17 0,0 0,-52 0,-19 0,1 0,-1 0,1 0,0 0,-1 0,1 0,0-18,17 18,-17 0,-1-17,36 17,0 0,-18 0,18 0,0 0,0 0,0 0,0 0,0 17,0-17,-18 0,0 0,-17 0,17 0,-17 0,35 0,-18 0,36 0,-1 0,1-17,-1 17,-17-18,0 18,0 0,-18 0,-17 0,0 0,-1 0,1 0,0 0,-1 0,1 0,-1 0,1 0,0 0,17 0,18 0,17 0,-34 0,-1 0,-17 18,17-18,-17 0,-1 0,1 17,17 1,-17-18,17 18,-17-18,-1 0,1 0,17 0,-17 17,-1-17,1 0,17 0,-17 0,0 0,-1 0,1 0,0 0,-1 0,1 0,17 0,18 0,35 0,-17 18,-18 0,-18-18,18 0,-18 0,1 0,-1 0,0 0,-17 0,-1 0,1 0,0 0,17 0,-17 0,17 0,0 0,0-18,18 18,0 0,0 0,-18 0,1 0,-1 0,0 0,-17-18,17 18,0 0,-17 0,0 0,17 0,-17 0,-1 0,19 0,16 0,-16 0,-19 0,19 0,-1 0,0 0,-17-17,-1 17,-17-18,18 18,0 0,-1 0,1 0,17 0,-17 0,0 0,-1 0,1 0,0 0,-1 18,18-18,-17 17,0-17,17 0,-17 0,17 0,-17 0,17 0,0 18,18 0,-18-18,1 0,-1 0,-18 0,1 0,0 0,-1 0</inkml:trace>
  <inkml:trace contextRef="#ctx0" brushRef="#br0" timeOffset="163040.0822">6050 6085,'0'0,"-17"0,-19 0,54 0,0 0,17 0,-18-17,1 17,0-18,-1 18,1-18,0 1,-1-1,19 1,-1-19,53-17,-35 0,53 1,-53 34,0-17,-18 35,-17 0,-1 0,1 0,17 0,18 0,0 0,35-18,0 18,-17 0,-1 0,-17 0,18 35,-18-17,-18 0,0-1,18 1,0-1,-35-17,17 18,-17-18,-1 0,1 18,17-1,1 1,-1 17,0-35,18 18,0-18,0 0,17 0,-17 0,0 0,-17 0,34-35,-17-1,0 1,53-18,35-17,-35-1,17 18,1 18,-36 17,0-17,-35 0,35 17,-35 18,0-35,0 35,0 0,0 0,0 0,17 17,18 1,1 35,-1 0,0 0,-35-18,17-17,-17 17,-17-17,-1-18,18 17,-18 1,-17 0,-1-18,1 0,0 0,-1 0,36 0,-35 0,0 0,17 0,0-18,0 0,-17 18,0 0,17-17,-17-1,17 0,-18 1,1-1,17 18,-17-18,17 1,-17-1,0 18,-1 0,1 0,-1 0,1 18,0-18,-18 17,35-17,-35 36,18-19,-1 1,19 0,-19 17,18-17,18 17,-35-35,17 17,1 1,-1-18,-17 0,-1 0,1 0,-1 0,1-18,0 18,-1-17,19 17,-19 0,19 0,-1-18</inkml:trace>
  <inkml:trace contextRef="#ctx0" brushRef="#br0" timeOffset="485095.1292">8361 7338,'0'0,"-53"0,0 0,-18 0,19 0,-37-18,-16 0,-37 18,19-17,-18-1,0 1,0-1,17 18,1 0,34-18,-16 1,34 17,-17-18,35-17,18 17,-1 18,19-18,-1 1,0 17,18-18,-17 18,-1-17,1 17,-1-18,0 0,1 1,-19-1,19-17,-1 17,18 0,0 1,0-1,0 1,0-1,0-35,0 18,18-18,-1 18,-17 17,36-17,-19-1,19 19,-19-19,18 19,54-36,-54 35,36-35,-1 18,-35 17,18-17,-35 35,35-18,-53 1,17 17,1 0,0-18,17 18,-17-17,17 17,-17-18,52 0,-35 1,18-1,0-17,18 35,35-18,-18 18,53-18,-18 18,36 0,18-17,-36 17,0 0,-18 0,-35 0,-17 0,-18 0,0 17,-18-17,0 0,1 0,-19 0,36 0,-35 0,17 18,0 0,-17-1,35-17,0 18,35 0,-35-18,0 0,0 0,-18 0,0 0,1 0,-19 0,36 0,0 0,-18 0,18 0,-17 0,-19 0,1 0,-1 0,-17 35,18-17,-18-1,35 1,-17 17,-18-17,0-1,0 1,0 17,0 1,0-19,-18 18,1 18,17-35,-18-18,18 18,-18-1,1-17,-18 36,17-19,0 1,1 0,-1-18,0 17,1-17,17 35,-36-35,36 18,-35 0,0-18,-18 17,18 1,-1 0,1-18,0 0,17 17,1-17,-1 0,0 18,1-18,-1 18,-17-18,0 0,-1 17,-34 1,-19-1,19-17,-1 18,-34-18,34 18,18-18,18 0,-1 0,1 0,0 0,0 17,-18 19,-18-36,-17 17,17-17,1 0,17 0,18 0,-1 0,-16 0,34 18,0 0,-17-18,0 35,-1-18,19-17,-19 0,36 18</inkml:trace>
  <inkml:trace contextRef="#ctx0" brushRef="#br0" timeOffset="488023.872">13229 7161,'18'0,"-18"18,17-18,1 0,17-18,1 1,-19-1,19-17,-1 0,-18 17,19-17,-19 17,1-17,0 35,-1 0,1 0,17 17,18 1,-35-18,-1 18,36-1,0-17,-17 18,-1 17,18-35,-18 18,18-1,-35-17,17 18,-18-18,19 0,-19 0,19 0,-36-18,17 18,1-17,0-1,-1 1,1-19,35 36,-18-35,18 17,-18 18,18-17,0-1,-18 18,1-18,-19 18,19 0,-1 0,0 0,18 0,-18 18,1-18,16 35,-16-17,17 0,-18-1,18 1,0 0,-18-1,18 1,-35-1,35-17,-36 0,36 18,-35-18,17 0,18 0,-18-35,36 0,-18-1,35 1,-18 0,19-1,-1 19,18-1,-18 18,0-17,0 17,-35 0,0 0,0 0,-18 0,18 17,-18 1,18-18,0 35,0 0,18-35,-18 36,0-19,17-17,1 18,17-18,-18 0,-17 0,0 0,0 0,-18-18,1 18,-1-17,0-1,18 0,-17 18,16 0,-16-17,-1 17,18-18,0 18,-18-18,18 18,0 0,18 0,34 0,-16-17,34 17,-35 0,0 0,-17 0,-18 0,-18 0,0 0,-17 17,17-17,1 18,-1 0,-17-18,-1 17,1 1,-1-18,1 0,-18 18,35-18,-17 17,0 1,17 0,-17-18,-1 0,1 0,17 0,0-53,1 35,-1-17,0-1,18 19,0-18,-35 35,17 0,0-18,1 18,-19 0,1 0,-1 0,1 0,0 0,35 0,-18 35,18-17,-18 17,18-17,18 17,-36-17,18-1,-18 1,0 0,1-18,-19 0,1 0,17 0,-17 0,35-18,-18 18,-17-18,17 1,0-1,-35 0,18 1,-1-1,1 18,0 0,-1 0,19 0,-1 0,0 0,-17 0,0 0,17 0,-18 0,36 0,-35 18,35-1,-18-17,-17 18,-1-18,1 0,-18 18,35-18,-17 17,0 1,35 0,-36-1,1-17,-1 0,1-17,0-1,-1 0,19 1,-19 17,-17-18,18 18,0-18,-1 18,1-17,-1 17,1 0,0 0,-1 17,-17 1,18 17,0 1,-1 16,1-34,0-18,-18-18,0 1</inkml:trace>
  <inkml:trace contextRef="#ctx0" brushRef="#br0" timeOffset="490184.0436">20373 3651,'0'0,"-18"0,18 18,0 17,0 36,18 52,17 36,-17 53,-18-1,0 36,0-17,-71 34,18-52,0-18,1-35,16-36,1-52,35-36,0-18,0 1,-18-18</inkml:trace>
  <inkml:trace contextRef="#ctx0" brushRef="#br0" timeOffset="490711.0208">19579 5609,'53'18,"-18"52,18 1,0 35,0-18,-18-18,18 1,-17-36,-1 1,-18-1,1-17,0-18,17 0,53-18,-17-17,35-71,-1 18,19-1,-36 1,-53 35,18-17,-35 34,17 19,-17-36,17 18,18 17,-35 0,-1 1,1 17,0 0,-18-18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02:44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6068 7232,'17'0,"1"0,17 0,18 0,35 0,54 18,34-18,0 17,18-17,0 0,36 0,-36 0,0 0,0 0,-53 0,0 18,-18-18,-52 17,-36-17,-17 0,0 0,-1 0,1 0,17 0,0 0,1 0,-1 0,0 0,18 0,0 0,0 0,18 0,-19-17,19 17,-36-18,18 18,0 0,-18 0,-17 0,17 0,-17 0,0 0</inkml:trace>
  <inkml:trace contextRef="#ctx0" brushRef="#br0" timeOffset="1992.3717">14975 7267,'18'0,"35"0,0 0,53 0,35 0,35 0,36 0,0 0,-1 18,1 17,-36-35,18 35,-17 1,-19-19,-16 1,-1-18,-18 18,-17-1,0-17,0 0,-18 0,18 18,-36-18,36 0,-18 0,-17 0,-1 0,1 0,17 0,-35 0,0 0,0 0,0 0,0 0,0 0,0 0,-1 0,19 0,-18 18,0-18,17 17,1-17,-18 0,0 0,0 0,-18 0,18 0,0-17,0-1,35-17,-18 17,19 0,-36 18,-18 0,-18-17,1 17,0 0,-1 0,1 0,17 0,-17 0,0 0,-1 0,1 0,0 0,-1 0,1 0,-1 0,19 0,-19 0,1 0,17 0,-17 0,17 0,-17 0,-36 0,1 0,-19 0,1 0</inkml:trace>
  <inkml:trace contextRef="#ctx0" brushRef="#br0" timeOffset="312752.0779">19597 3351,'0'0,"17"53,-17 18,0 70,0 0,-17 0,-18 53,35-17,-18-36,0-18,18-17,-17 0,-19-36,19 19,-19 16,1-34,0 17,35-35,-18 18,1 35,17-1,0 1,0-35,0-1,0-17,0-18,0-17,0 0,0-1,-18-17,0-35,1 0</inkml:trace>
  <inkml:trace contextRef="#ctx0" brushRef="#br0" timeOffset="313456.0346">18909 5380,'0'0,"35"70,-17 1,-1 0,19-19,-1 37,-17-54,17 0,-17 18,-18-35,0-1,17-17,-17 18,0 0,18-18,-1 17,1-17,0 0,-1-17,36-1,-17-17,-19 17,19-17,-1 17,-18-17,19 17,-1 1,0-19,53-17,-17 18,17-18,-53 18,18 17,-17 1,-19 17,1 0,0-18,-18 0,17 18,1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1:48:05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11042 8767</inkml:trace>
  <inkml:trace contextRef="#ctx0" brushRef="#br0" timeOffset="1.20556E6">1711 2981,'18'0,"-1"0,19 0,-19-18,18-17,1 35,34-35,-34 17,-1 18,0-17,0-1,1 0,-19 18,19 0,-19 0,18 0,-17 0,35 36,0-36,-18 35,1-18,-1 1,0 17,-17-35,17 0,-35 18,18-18,-1 0,19 0,-19 0,-17 18,35-18,-17 0,0 0,17 0,0 0,18 0,-17 0,-1-18,18-17,35 17,-35 18,0-18,-18 1,18-1,-18 18,0 0,1 0,-1 0,0 0,18 0,-18 0,18 0,-17 0,17 0,-18 0,18 0,-18 0,18 0,0 35,17-35,-17 18,36 0,-36-18,17 0,-35 0,1 0,-19 0,1 0,17 0,-17 17,-1-17,19 0,-1 0,-17 0,35 0,-1-17,1-19,-17 1,-1 35,0-17,-17-1,0 18,-1 0,1 0,-1 0,36 0,0 0,0 0,-18 0,18 0,-17 0,-1 18,0-18,-17 17,-1-17,1 18,0-18,-1 17,36 19,-17-36,-1 0,-17 17,17-17,18 18,-18-18,0 0,18 35,-18-35,1 18,17 0,-36-1,19-17,-1 0,0 0,18 0,-18-17,1-36,34 35,-35-17,36-1,-18 36,-18-17,18 17,0 0,18-18,-19 18,19 0,17 0,-17 0,-1 0,1 0,-18 18,0-1,35 19,-35-1,35 18,0 0,-17-36,-18 19,0-1,-18-35,-17 18,-1-18,18 0,1 0,-1 0,18-18,0-17,0 17,17 0,-17 1,0-1,0 1,-35 17,17 0,-35-18,18 18,17 0,-17-18,17 18,0 0,0 0,1 0,17 0,-18 0,18 0,-18 18,18-18,-35 18,34-1,-34 1,0-1,35 1,-36 0,1-18,17 17,1 1,-19-18,1 0,17 0,-17 0,-1 0,19-18,-36 1,17-19,19 1,-19 18,1-19,-1 36,-17-17,18 17,17 0,-17 0,35 0,0 0,17 0,-17 0,-17 0,-1 17,0-17,-17 0,17 18,0-18,1 18,-19-1,1-17,17 0,-17 18,17-1,-17-17,-1 0,19 0,-1 18,-17-18,-1 0,18 0,-17 0,0 0,-1 0,1 0,0 0,-1 0,1 0,17 0,-17 0,17 0,-17 0,17 0,0 0</inkml:trace>
  <inkml:trace contextRef="#ctx0" brushRef="#br0" timeOffset="1.20744E6">11289 2928,'35'0,"36"18,35-18,-18 17,71 1,-1-18,1 18,17-1,1-17,-1 0,-17 0,-18 0,-17 0,-1 0,-17 0,17 0,1 0,-1-17,-35 17,18-18,-18 18,-17 0,35 0,-36 0,1 0,0 0,-1 0,18 0,-17 0,17 0,-17 0,-1 0,18 0,0 0,-17 0,35 0,-18 0,36 0,-36 0,35 0,-35 0,18 0,35-18,-17 1,-1-1,1 0,-54 18,-34-17,17 17,-36 0,1 0,-1 0,1 0,17 0,1 0,17 17,-18-17,18 0,0 18,-18-18,0 0,18 18,-18-18,18 17,-17-17,-1 0,35 0,-17 0,18-17,-18-1,17 18,19 0,16 0,-52 0,18 0,-18 0,-18 0,-17 0,35 0,-18 0,0 0,0 0,-17 0,0 0,-1 0,1 0,0 18,-1-18,1 17,0-17,-1 0,19 18,-19 0,18-18,-17 17,35-17,-35 18,35 0,-18-1,35 18,-34-35,-1 18,18 0,-36-18,19 17,17-17,0 0,-18 0,-18 0,1 0,0 0,-1 0,1 0,0 0,-18-17,17 17,19-18,-19 18,1 0,17 0,-17 0,-1 0,1 0,0 0,-1 0</inkml:trace>
  <inkml:trace contextRef="#ctx0" brushRef="#br0" timeOffset="1.21088E6">6191 4410,'18'0,"17"0,18 0,53 0,17 0,-17 0,35 0,-35 17,18 19,-19-36,-16 35,-36-35,0 0,-18 0,-18 0,1 0,0 0,17 0,-17 0,-1 0,19 0,-1 18,0-18,0 17,-17-17,17 0,1 0,-1-17,-18 17,19-18,-1 18,0 0,-17 0,17 0,-17 0,0 0,-1 0,1 0,-1 0,1 0,0-18,-1 18,1 0,0 0,-1 0,1 0,0 0,-1 0,1 0,-1 0,1 0,0 0,-1 0,19 0,-19 0,1 0,0 0,-1 0,1 0,-1 0,36 0,0 0,-17 18,-1-18,0 18,-17-1,17-17,-17 0,-1 0,1 0,0 0,-1 0,1 0,0 0,-1 0,1 0,35 0,17 0,18 18,1-1,17 1,-36 0,18-1,-35 1,18 0,-18-18,-18 17,18-17,-18 0,0 0,-17 0,35 0,-18 0,0 0,18 0,0 0,18-17,-18-1,-18 0,0 18,18 0,-17-17,-1-1,18 18,-18 0,0 0,18 0,-17 0,-1 0,-18 0,19 0,-19 0,1 0,0 0,-1 0,1 0,35-18,-18 18,18 0,0-17,0 17,0 0,-18 0,-17 0,17 0,-17-18,17 18,-18 0,1 0,-18-17,35 17,1 0,17 0,17 0,1 0,-18 0,35 0,-35 0,17 0,1 0,17 0,0-18,-17 18,-18-18,0 18,17-17,-35-1,18 0,0 1,0-1,35 0,-35 1,18 17,-1 0,1 0,-18 0,0 0,35-18,0 1,18 17,18-36,-1 1,0 17,1 1,-18 17,-36-18,36 0,-35 18,-1-17,-34-1,16 1,-16 17,-1-18,-17 18,-1 0,1 0,0 0,17 0,-17 0,17 18,0 17,18-18,-35-17,-1 18,19-18,-19 0,1 18,-1-1,1-17,0 0,-1 0,19 18,-19-18,19 0,-1 18,0-18,0 35,1-17,-19-18,19 35,-19-35,18 17,-35 1,18-18,0 0,-1 18,1-18,0 0,-1 17,1-17,0-17,-1-1,1 0,-18 1,18 17,-18-18</inkml:trace>
  <inkml:trace contextRef="#ctx0" brushRef="#br0" timeOffset="1.23085E6">1623 5750,'17'0,"1"0,17 0,-17 18,17-18,1 18,34-18,-17 0,53 17,0 18,17-35,18 36,0-19,-17-17,-36 0,-17 18,17-18,-71 0,1 0,0 0,-1 0,1 0,-18 18,18-18,-1 0,1 17,0-17,-1 0,1 0,17 0,18 0,-18 0,36 0,-18 0,17 0,-17 0,35 0,1 0,16 0,37 0,-1-17,-18 17,1-18,-36 0,-35 18,-18 0,0 0,1-17,16 17,37 0,-1 0,53 0,0 0,35-18,-17 18,-18-18,0 18,-17 0,-36 0,0 0,-52 0,52 0,-35 0,0-17,-18-1,-17 1,17 17,-18 0,1 0,0 0,-1-18,1 18,35 0,-18 0,0 0,1 0,-1 0,-17 0,17 0,-17 0,-1 0,1 0,17 0,0 0,1 0,-1 0,0 0,-17 0</inkml:trace>
  <inkml:trace contextRef="#ctx0" brushRef="#br0" timeOffset="1.23192E6">6579 5838,'-17'0,"-19"0,1 0,0 0,0 0,-18-35,0 35,-18-35,1 0,-19 17,37 0,-1 1,17-1,1 0,35 1,-18-1,1-17,17-18,0 0,0 18,0 0,0-18,0 0,0 17,0 1,0 17,0-17,0-35,35 34,-35 1,35 0,-17 0,35 17,-35 0,-1 1,18 17,1 0,17 0,0 0,17 0,18 35,-35 0,0-17,0-1,-18 19,-17-19,0 1,-18 35,17 0,-17 17,0-17,0 0,0 18,0-18,0 0,-17 17,-1-35,18 18,-18-17,-17-1,17-17,1 17,-1-35,0 17,1-17,17 18</inkml:trace>
  <inkml:trace contextRef="#ctx0" brushRef="#br0" timeOffset="1.23242E6">7373 5574,'18'0,"52"0,1024 0,-865 0,0 0,-17 0,-18 0,194 0,-264 0,-36 18,-35-18,-18 0,0 0</inkml:trace>
  <inkml:trace contextRef="#ctx0" brushRef="#br0" timeOffset="1.23374E6">8802 6826,'17'0,"1"0,17 0,18 0,-17 0,34 0,1 0,52 0,1 0,34 0,-17 0,36 0,-36 0,18 0,-18 18,35 0,-35-1,18 1,17-18,-34 0,-1 0,0 0,-53 0,0-18,-35 18,-35 0,-1-17</inkml:trace>
  <inkml:trace contextRef="#ctx0" brushRef="#br0" timeOffset="1.23671E6">21414 7179,'-53'0,"17"0,-34 0,-1 0,-158 0,-141-18,228 1,-16-36,-1 18,0 17,-17-17,-1 17,1 0,17-17,18 17,18-17,35 0,52 17,1 18,17-17,1 17,-1-18,18 0,0 1,-18-19,18 19,0-36,0 0,0 35,0-17,0 17,0 1,0-1,0-17,18 0,0-1,-1 1,19 17,-19-35,19 53,-19-35,1 18,-18-19,35 36,-35-17,18-1,-18 0,17 18,-17-17,18-1,-18 0,35 1,-17-1,17-17,-17 17,17 1,0-1,1 18,-19-18,1 1,0 17,-1-18,19 0,-19 18,18-35,18 17,0 18,-17-17,-1 17,0 0,-17-18,17 18,-17 0,-1 0,1 0,0 0,17 0,0 0,18 0,0 0,0 0,0 0,0 0,17 0,18 0,-35 0,0 0,0 0,0 0,0 0,0 0,18 0,-1 0,1 0,17 0,18 0,-18 0,18-17,-36 17,18 0,1-18,-36 18,17 0,1 0,-1 0,1 0,-1 0,19 0,-19-18,-17 18,0 0,-18 0,-17 0,-1 0,19 0,-19 0,19 0,-19 0,1 0,35 0,-36 0,19 0,17 0,0 0,-1 0,19 18,-36-18,18 0,0 18,-35-18,-1 0,1 0,0 0,-18 17,17 1,-17-1,0 1,18-18,0 35,-18-17,0 35,0-18,0 18,0-18,0 18,0-17,0 17,0-1,0-34,0 17,0-17,0 17,0-17,0 17,-36 0,36 1,-17-1,-1-17,18 17,-18-17,18-1,-17-17,17 18,-18-18,18 18,-17-1,17 1,-18-18,0 17,1 1,17 0,-18-18,18 17,-18-17,18 36,0-19,-17 1,17 0,-18-18,18 17,-18-17,18 18,-35-18,35 17,-35 1,17-18,-17 18,17-1,-35-17,0 0,-17 36,-36-36,36 0,-36 17,18-17,35 0,-18 18,18-18,18 0,-18 0,18 0,-36 0,-17 0,17 0,18 0,0 0,1 0,16 0,19 0,-1 0,18 18</inkml:trace>
  <inkml:trace contextRef="#ctx0" brushRef="#br0" timeOffset="1.24121E6">4216 10583,'0'-17,"17"17,19 0,-1 0,18 0,35 0,18-18,0 0,35 1,-18-1,1 1,52-19,-35 36,18-17,-18-1,-17 18,-19-18,-16 18,-19 0,1 0,35 0,-18 0,35 0,18 0,0-17,53-1,-17 0,-18 1,-18-1,-53 18,18 0,-36 0,1 0,-1 0,1 0,35 0,-18 0,35-18,19 1,-1 17,70 35,1-17,35 17,-53 0,35 1,-35-19,-17 1,34 0,-34-1,-18-17,-1 0,-34 0,-1 0,1 0,-19 0,1 0,18 0,-54 0,19 0,-1 0,0 0,0 0,0 0,36 0,-18 18,17-18,-17 0,17 17,1-17,-1 0,-17 18,18-18,17 0,0 0,35 0,-17-18,-18 18,36-17,-36 17,-36 0,-34 0,-18 0,-18 0,-17 0,0 0,-1 0,1 0,-1 0,1 0</inkml:trace>
  <inkml:trace contextRef="#ctx0" brushRef="#br0" timeOffset="1.25318E6">6421 5750,'-18'0,"0"18,-17-18,17 0,-17 18,-18-18,-17 0,17 0,-18 0,18-18,0 18,18-18,0 1,-18-1,18 0,-18-17,0 0,17 0,1 17,-18 0,53-17,0 17,-17-17,17-18,17 0,1 0,17 0,-17 18,-1-18,19 53,-19-35,1 17,35 1,-18-1,18-17,-18-1,1 19,-1-1,-17 1,-1 17,1 0,17 0,0 0,18-18,53 18,-18 0,-35-18,0 18,-18 0,-17 0,0 0,-1 0,1 18,35-18,0 18,17-18,-17 0,0 0,-17 0,-19 0,1 0,-1 0,1 0,0 0,-1 0,19 0,-19 0,1 0,-18 17,0 1,0 35,-18-36,1 19,-1 17,18-18,-18 35,1-34,-1 17,18-18,-18-17,18 17,-17 0,17 0,0-17,0 17,0 1,0-19,0 1,0 17,-18-17,18-1,-17 1,17 17,0-17,0 0,-36-1,36 1,-35-18,17 0,1 0,-19 17,19-17,-1 18,1-18,-19 0,19 0,-19 0,1 0,-18 0,-53 0,-17 0,-18 18,0-18,17 0,18 0,53 0,18 0,17 0,1 0,-1-18,1 0,17 1,0-18,0-1,0 1,0 0,0-18,35 0,-35 0,17-18,1 1,0 17,-1 0,-17 0,18-35,0 53,-1 17,-17 0,36 1,-19-1,18-17,1 17,17 18,-36-17,19 17,-19 0,54 0,-1 0,36 0,35 0,0 0,1 0,-72 0,-17 0,-18 0,-17 0,-18 17,35-17,-17 0</inkml:trace>
  <inkml:trace contextRef="#ctx0" brushRef="#br0" timeOffset="1.25575E6">7708 3281,'0'0,"-35"-18,-18 1,-18-1,1 18,-18-18,-36 18,-17-17,0-1,18-17,17 17,0-35,53 18,-18-18,18 0,18 0,0 0,-36-17,1 17,17 0,18 18,-1-1,19-17,17 0,0-17,0-1,35 1,18-36,-18 0,18 0,-18 36,1-18,-19-1,36 54,-18 17,36-17,17-18,18 0,18 0,-19 0,19 1,-1 16,1 1,-1 17,18-17,0 17,36 1,-18-1,17 18,-17 0,-36 0,18 0,-70 18,17 17,-35 18,35 18,0-1,-35-17,36 0,-19 0,-17-35,-18 17,1-18,-36 19,35-19,-35 1,0 17,17-17,-17 17,0 0,18 1,-18-1,18-17,-18 17,0 0,17 18,-17-18,0 36,0-18,0 35,0-35,-17 53,-1-53,-17 35,17-35,-17 0,0-36,-18 19,17-19,-34 1,-18 0,17 17,-17 0,17 18,-17-18,0 18,17 0,18-35,1 17,16 0,1-17,17 0,-17-18,17 17,1 1,-1 0,-17-1,17-17</inkml:trace>
  <inkml:trace contextRef="#ctx0" brushRef="#br0" timeOffset="1.25719E6">11448 2999,'0'0,"53"0,-1 0,19 0,35 0,17 17,18-17,1 18,34-18,-17 0,17 0,-35-18,18 18,0 0,35 0,0 0,-18 0,36 0,17 0,18 0,0 0,35 0,-17 0,17 0,71-35,-71 35,18 0,35 0,53 0,-35 18,35-18,-35 17,-71-17,18 0,-89 0,-34 0,-1-17,-70 17,35 0,-17 0,-54 0,36-18,-35 18,-1 0,1-18,-1 1,1-1,-18 18,0 0,0-18,-1 18,1 0,-17 0,17 0,-18 0,0 0,0 0,-17 0,0 0,-1 0</inkml:trace>
  <inkml:trace contextRef="#ctx0" brushRef="#br0" timeOffset="1.29972E6">21555 7938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12:39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14146 8026,'0'0,"18"-18,0 18,-1 0,1 0,0 0,17 0,0 0,-35-18,18 18,35-17,-36 17,1 0,0 0,17 0,-17-18,-1 18,18 0,1 0,-19 0,1 0,35 0,-18 0,-17 0,35 0,-18 18,18-1,-18-17,0 0,-17 0,0 0,-1 0,19 0,-19 0,1 0,0 0,-1 0,1 0,0 0,-1 0,1 0,-1 0,1 0,0 0,-1 0,1 0,0 0,-1 0,1 0,0 0,-1 0,1 0,17 0</inkml:trace>
  <inkml:trace contextRef="#ctx0" brushRef="#br0" timeOffset="123144.0766">15363 8184,'0'0,"-17"18,-1 0,1-18,-1 0,-17 17,-1 1,19-18,-19 0,1 18,-18-18,0 0,18 0,0 0,-1 0,-16-18,16 0,-17 1,36-1,-19 0,1 18,18-35,-19 0,19 0,-1-1,0-34,-35 17,36 0,17 0,-18 18,1-18,17 35,-18-17,18 0,0-18,0 0,0 0,18 18,-1-18,1-18,35-17,-18 35,0-35,18 0,-35 35,35 0,-36-18,19 54,-19-19,19 36,-19-17,18-1,1 18,17-18,0 18,0-17,-18-1,0 18,18 0,-18 0,1 0,16 0,1 0,-17 18,17 17,-18-35,18 35,0-17,-18-18,0 35,-17-35,-18 18,0 0,18 17,-18 0,0 18,17 0,-17 17,0-17,0 0,0 0,0 0,18-18,-18 1,0-1,0 0,0-17,0 0,0-1,0 18,0 1,0-19,0 19,0-19,-18 1,1 0,-1-1,18 1,-35-1,35 1,-18 0,0-1,-17 1,17 0,1-1,-1-17,18 18,-17-18,17 18,-18-18,0 17,1 19,-19-36,19 35,-19-18,19 19,-19-19,19 1,-1 0,1-18,-1 17,18 1,-18-18</inkml:trace>
  <inkml:trace contextRef="#ctx0" brushRef="#br0" timeOffset="144479.3996">15275 4180,'0'18,"0"53,-17 34,17 19,-36-1,36 1,-35-1,17 18,-17-17,18 35,-1 17,18-17,0-18,-18-18,18-34,0-19,0-17,0 0,0 0,0 0,0-18,0-17,0-1,0 1</inkml:trace>
  <inkml:trace contextRef="#ctx0" brushRef="#br0" timeOffset="145207.3809">14728 5874,'0'35,"18"36,17-36,1 18,-19-18,1 18,0-18,-1-35,-17 36,35-19,-35 1,18 17,0-17,-18-1,17 1,1-18,0 0,-1 0,1-35,0 17,-18-17,35-18,-17 35,-18 1,35-1,-35 0,35 1,-17 17,-1-36,36 19,-17-36,-19 35,36-17,-35 0,-1 17,19 0,-36 1,17-1,1 18</inkml:trace>
  <inkml:trace contextRef="#ctx0" brushRef="#br0" timeOffset="150663.4001">18962 7920</inkml:trace>
  <inkml:trace contextRef="#ctx0" brushRef="#br0" timeOffset="152319.7614">18874 8026,'17'0,"19"-18,-19 0,1 1,-1 17,1 0,0 0,-1 0,1 0,0 0,-1 0,1 0,0 0,-1 0,18 0,1 0,-1 0,-17 17,17-17,0 0,1 0,-1 0,-18 0,1 0,0 0,-1 0,1 0,0 0,-1 0,19 0,-36 18,17-18,1 18,-1-18,1 0,0 0,-1 0,19 0,-19 0,1 0,52 0,-17-18,-17 0,17 1,17-1,1 1,-1 17,-17-18,18 18,-18 0,17 0,-17 0,0 0,-18 0,1 0,-1 0,-17 0,-1 0,18 18,1-18,-1 17,0 18,1-35,16 18,-16 0,-19-1,19-17,-1 18,-17-18,-1 18,18-18,-17 0,17 17,1-17,17 18,-1-18,1 0,36-35,-36 17,-18 0,0 1,-17 17,-1-18,19 0,-1 1,-17-1,34 1,-34 17,0 0,17-18,-17 18,-1 0,1-18,0 18,-1 0,19 0,-19 18,18-18,-17 0,0 0,-1 0,19 0,-19 0,1 0,0 0,-1 0,18 0,-17 0,0 0,-1 0,19 18,-1-18,0 0,-17 0,-1 0,1 0,0 0,-18 17</inkml:trace>
  <inkml:trace contextRef="#ctx0" brushRef="#br0" timeOffset="153735.3384">23319 7920,'17'0,"1"0,17 0,36 0,52 0,36-18,35 1,0-1,-35 0,-18 18,-18 0,-52 0,-1 0,-34 0,-1 0,-17 0</inkml:trace>
  <inkml:trace contextRef="#ctx0" brushRef="#br0" timeOffset="165159.3984">7338 10372,'-18'17,"-35"19,0-1,0 35,-88-17,0 18,-18-1,18-17,-35 36,17-37,-17 19,17-18,36 17,-1 1,71-36,18 1,17-19,18 1,0 0,18-18</inkml:trace>
  <inkml:trace contextRef="#ctx0" brushRef="#br0" timeOffset="165839.9988">5609 10830,'0'18,"0"17,-17 0,-1 1,18-19,-18 19,1-19,17 1,0 17,-18-17,0 17,18 0,-35-17,17 0,18 17,-17-35,17 18,35-18,0 0,1 0,34 0,1 0,35 17,-36-17,-17 0,-18 0,-17 0,0 0,-1 0</inkml:trace>
  <inkml:trace contextRef="#ctx0" brushRef="#br0" timeOffset="169111.3995">8061 13970,'0'-18,"0"1,0-1,18 0,-18 1,17-1,-17 1,18-1,0 0,-1 18,-17-17,18-1,-18 0,35 18,-35-35,35 35,-35-18,18 18,17 0,1 0,-1 0,18 0,0 0,0 0,-1 0,-16 0,17 0,-18 0,0 0,-17 0,17 18,-17-18,17 35,-17-17,-1 35,1-53,17 35,-35-17,18-1,-18 1,18-18,-18 18,17-1,1 1,-1 0,1-1,0-17,-1 0,-17 18,18-18,0 0,-1 0,19 0,-1-35,18 17,17-17,-17-18,18 18,-36-1,18 19,-35-19,35 19,-18-1,-18 0,19 1,17-19,-18 36,0-17,-17-1,17 18,-17 0,-1 0,19 0,-1-17,18 17,-18 0,0 0,1 0,-1 0,18 0,-18 17,0 1,-17-1,35 19,-18-19,-17 1,17 0,-17-1,0 1,17 0,-35-1,35 1,-17 0,-1-1,1-17,0 35,-1-35,19 0,-19 18,1-18,17 18,-17-18,-1 0,1 0,17 0,-17 0,17 0,18-18,18 0,-1-17,-17 0,35-18,-17 18,-18-1,-18 1,0-18,18 53,-35-35,0 35,-1-18,1 18,-1 0,-17-17,18 17,17 17,-17 1,17 17,1-17,-19 17,19-17,-1-1,-18-17,36 36,-35-36,-18 17,35-17,-17 0,0 0,-1 0,1 0,-1 0,1 0,0 18,-1-18,1 18,0-1,17-17,-17 18,-1-18,1 0,-18 18,17-1,19 18,-36-17,17 0,1-1,-18 1</inkml:trace>
  <inkml:trace contextRef="#ctx0" brushRef="#br0" timeOffset="170208.4025">15152 10283,'0'0,"0"124,17 17,36 18,-35 17,0 36,-1-53,1 17,0 0,-1-17,1-18,-18-53,0 36,0-1,0-34,17 16,1-16,-18-19,18 18,-18-70,0 0,0-54</inkml:trace>
  <inkml:trace contextRef="#ctx0" brushRef="#br0" timeOffset="170815.3992">14834 11942,'0'0,"0"52,18-16,0 17,17 0,0 17,-17-17,35 35,17 18,-17-35,18 17,-18-18,17-34,-52-1,17-17,-17-18,17 0,-35-36,18-17,17 0,-35 1,18-1,-1 17,1 1,0 17,-1 1,18-1,-17 0,17-17,36 0,-36-36,36 36,-36-18,0 0,-17 18,0 17,-18 1</inkml:trace>
  <inkml:trace contextRef="#ctx0" brushRef="#br0" timeOffset="175759.9683">12559 13582,'-35'0,"52"0,19 0,16 0,1 0,18 0,35 0,17 0,1 0,17 0,-18 0,-17 0,0 18,-18-18,18 0,-35 0,-36 0,-18 0,1 0,0 0</inkml:trace>
  <inkml:trace contextRef="#ctx0" brushRef="#br0" timeOffset="177576.0661">14676 13564,'0'18,"17"0,-17 17,0-18,0 19,0-1,0 0,-17 1,-1-1,0-17,1 17,-1-18,0 1,1 0,-1-18,18 17,-18-17</inkml:trace>
  <inkml:trace contextRef="#ctx0" brushRef="#br0" timeOffset="178768.0674">15293 13564,'0'0,"18"0,-1 0,18 0,1-17,34 17,1-18,35 18,-18 0,35 0,1 0,-36 0,18 0,17 0,-52 0,-1 0,-17 0,-35 0,0 0,35 0,-36-18,36 1,-18-1,18 0,0 1,-35-1,0 18,17 0,0 0,18 0,35 0,0-17,18 17,-35 0,-18 0,-18 0,-17 0,-1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15:46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6526 7408,'18'0,"0"0,35 0,0 0,35 0,-18 0,18 0,-17 0,-18 0,0 0,0 0,0 0,0 0,0 0,-1-17,-34 17,17 0,-17 0,17 0,-17 0,17 0,0 0,18 0,18 0,-1 0,1 0,17 0,-35 0,-18 17,1 1,-1-18,-17 18,17-18,0 0,-17 0,35-18,-18 18,18-18,0 1,-18 17,0 0,1-18,-1 0,18 18,-36 0,36-17,0 17,0 0,18 0,-1 0,36 0,-53 35,35-35,18 18,35-1,-17 1,17-18,18 18,35-18,-36 0,36 0,-35 0,18 0,-19 0,-17 0,-17 0,-36 0,18 0,-36 0,-17 0,0 0,-17 0,-19 17,-17 1,18-18,-18 18,17-1,1-17,0-17,-1-1,1 0,0 1,17 17,-17-18,17 0,0 1,0-19,1 36,-19 0,19 0,-19-17,1 17,0 0</inkml:trace>
  <inkml:trace contextRef="#ctx0" brushRef="#br0" timeOffset="1983.8026">6932 8079,'0'17,"18"-17,-1 18,-17 0,36-18,17 17,52-17,19 18,17-18,18 0,17 0,36 0,-1 0,1 0,-36 0,1 17,-1 1,1-18,34 0,-17 0,18 0,0 0,-1 0,-52 0,0 0,17-18,-35 1,0-18,-17 17,52 0,-35 18,1-17,-1 17,0 0,18 0,-18 0,35 0,-53 17,1 1,-36 0,18-1,0-17,35 0,18 18,-1-18,-16 0,16 0,19 0,-36 0,-35 0,17 0,-52 0,-1 0,18 0,-17 0,0 0,-1 0,1 0,-1 0,1 0,-1 0,-17 0,0 0,-18 0,18 0,-17 0,-1 0,0 0,18 0,0-18,18 18,-1 0,18 0,-17 0,-1 0,1 0,17 0,-17 0,17 0,-18 0,19 0,34 0,-35 0,18 0,18-17,-36-1,18 0,-36 1,-17-1,0 18,-35 0,-1 0,1 0,0 0,-1 0,19 0,-1 0,18 0,35 0,35 0,-17 18,-18-1,1-17,-19 18,-35-18,36 0,-18 0,-35 0,17 0,-18 0,1 0,0 0,17 0,0 0,-17 0,35 18,-18-18,36 0,17 17,18 1,-36-18,36 17,-35 1,17 17,-35-17,0-18,-36 0,1 0,0 0,-1 0,1 0,0 0,-1 0,1 0,17 0,18 18,0-1,0 1,17 0,1-18,0 0,-19 0,1 0,0 0,-35 0,0 0,-1-18,1 18,-18 18,0-1,17 1,-17-1,18 1,-18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20:39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8096,'0'-17,"18"17,-1 0,89-18,35 18,71-18,17 18,124 0,194 53,88-17,88-1,18 18,-18-18,-53 0,18 1,53 52,-53-18,-88 18,-1 36,-140-71,-53-18,-53 0,-54-35,-52 0,18 0,-53-52,-18 34,-53 0,-71 18,-17 0,-35 0,17 0,-17 0,-1 0,1 0</inkml:trace>
  <inkml:trace contextRef="#ctx0" brushRef="#br0" timeOffset="3328.0514">6138 13864,'18'-17,"35"17,-18-18,18 18,0 0,0 0,0 0,17-18,19 18,16 0,19 0,-18 0,0 0,-18 0,18 0,-36 0,-17 0,-18 0,1 0,-1 0,-17 0,-1 18,1-18,17 0,-17 0,-1 18,19-18,-19 0,1 0,0 0,-1 0,18 17,1 1,17-18,35 17,-18 19,36-19,-18 1,18 17,-35-17,17 0,-35-18,0 17,-18-17,18 0,0 0,0 0,0 0,-18 0,18-17,-18-1,1 18,-19 0,18-18,-17 1,0 17,17 0,-17 0,-1 0,-17-18,18 18,0 0,-1 0,19 0,-19 0,1 0,-1 0,19 0,-1 18,18-18,-35 0,-1 0,1 0,-1 0</inkml:trace>
  <inkml:trace contextRef="#ctx0" brushRef="#br0" timeOffset="5176.8823">10442 13282,'18'0,"35"-35,17 17,19-17,52-18,17-18,54 1,35-18,88-1,-17-34,-71 52,-18 1,18-1,-53 1,-18 17,-52 18,-18-1,-54 1,-16 35,-19-18,-34 18</inkml:trace>
  <inkml:trace contextRef="#ctx0" brushRef="#br0" timeOffset="6000.21">10989 12136,'0'17,"-18"36,-17 18,17-1,-17 1,0-1,-18 19,35-37,-52 37,17-1,-18-18,18 19,36-36,-1 35,1-35,-1-36,18 19,0-19,0 1,0-1,18-17,17 0,18 0,0 18,17 0,1-1,17 1,0 0,36-1,-1 1,18 0,36 17,-36-18,0 1,-88 0,0-18</inkml:trace>
  <inkml:trace contextRef="#ctx0" brushRef="#br0" timeOffset="14671.9556">10918 14129,'-17'0,"-1"0,1 0,-1 17,-17 19,-18-19,0 54,-35-36,35 36,-18-1,1-17,17 18,0-18,35 17,-17-35,17-17,18 0,18-18,35 17,35 1,-35 17,53 1,17-1,1 0,-19 0,19-17,-54 17,1-17,-18-18,0 0</inkml:trace>
  <inkml:trace contextRef="#ctx0" brushRef="#br0" timeOffset="15312.0262">10478 14764,'17'0,"36"-18,0 18,18 0,70-18,17-17,54 35,35-17,18-19,-36 19,71-54,-53 36,17 0,-17 17,18-35,-36 18,-17 17,-53-17,-36 0,-35-1,-35 1,-35 17,17 1,-17-1</inkml:trace>
  <inkml:trace contextRef="#ctx0" brushRef="#br0" timeOffset="16375.4942">5944 15011,'71'-18,"-1"0,54 18,35 0,35 0,0 0,53 0,0 0,-36-17,19 17,-19 0,-17 0,0 0,-17 17,-1 1,18-18,-35 18,-36-18,-34 17,-19-17,-35 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26:48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10107,'18'35,"-1"-35,1 18,0 0,17-18,0 0,0 0,36 17,52-17,36 0,35 0,18 0,0 0,-36 0,-35 0,-17 0,-36 0,0 0,-18 0,1 0,35 0,-18 0,53-17,0-1,36 0,-19 18,-16 0,-1 0,0 0,-35 0,17 0,-35 18,18 17,0 1,0-1,-18 0,18 0,0 1,-1-19,1-17,0 0,35 0,-17 0,17-17,-35 17,17 0,1 0,17 0,-18-18,18 18,-17-18,17 18,0-17,0-1,-17 18,17 0,-18 0,18 0,-35 0,35 0,36 18,-19-1,36 1,0 35,18-18,-18-17,-35 17,17-17,-35-1,0 1,1 17,-19-17,18 0,18-1,0 1,-1-18,36 0,0 0,-17 0,17 0,0 0,-18 0,18-18,0 18,18 0,-36 18,36-18,0 18,35-18,-53 0,53 0,-36 0,1 0,0 0,-1 0,1 0,-53 17,-36 1,-35-18,-17 0,-18 0,0 0,-36 0,1 0,0 0,-1 0,-17 17</inkml:trace>
  <inkml:trace contextRef="#ctx0" brushRef="#br0" timeOffset="1080.0754">4322 11130,'17'0,"36"0,71 0,70-18,70 18,18-35,18 35,35 0,18 18,88-1,35-17,71 36,35-19,-53 19,-88-36,-105 0,-37 0,-105 0,0 17,-17 1,-18 0,17-1,-17 1,-1 0,-34-1,52 1,-17-18,35 0,-17 0,-1 0,0 0,-35 0,18-18,-53 18,0 0,-18 0,18 35,0-17,35-18,0 18,18-18,-36 0,1 17,-36-17,-35 18,0-18,-36 18,1-18,0 0,-1 0,1 17,-1-17,1 0,0 18</inkml:trace>
  <inkml:trace contextRef="#ctx0" brushRef="#br0" timeOffset="2223.7337">19173 10478,'0'0,"-35"0,18 0,-19 0,-34 35,-54-18,-52 1,-1-18,1 0,17 0,54-35,-1-18,35 0,18 35,0-52,18 17,0 18,17-18,0 17,18-17,0 1,36-19,-19 18,19-53,-1 0,-17-17,-1-1,1 19,-18-1,17 71,1 17,-18 0,18 1,17 17,0 0,1 0,-1 0,18 0,0 0,35 17,-18 19,19 16,-36-16,-1-19,1 19,-35-19,0 1,-1 0,-17-1,18 18,17 18,-17 18,35-18,-18 17,0-52,-17 17,0 1,-1-19,-17 1,0-1,0 19,0-1,0 0,-17 18,-1-17,-35 52,0-18,18 1,-18-36,35 18,-17 18,0-36,-1 0,19 0,-1 18,1-17,-1-36,0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26:57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5009,'17'0,"1"0,-1 0,1-17,17-1,-17 1,17-1,1 18,-19 0,1-18,17 18,-17-17,-1 17,1 0,0 0,-1 0,1 0,0 0,-1 0,1 0,17 0,-17 0,-1 0,1 0,17 0,1 0,-19 0,1 0,0 0,-1 0,1 0,-18 17,17 1,1 0,0 17,-18-18,17 1,-17 0,18-1,-18 1,18-18,-1 0,19 0,-19 0,1 0,-1 0,19 0,-1 0,-17 0,17-18,18 1,-18-1,36 18,-54-18,19 1,-1-1,0 18,-17 0,-1-17,19-1,-19 18,1-18,0 18,-1 0,-17-17,18 17,0 0,17 0,-18-18,19 18,-1 0,0 0,1 0,-1 0,18 0,-36 0,19 0,-1-18,-17 18,-1 0,1 0,0 0,-1 0,18 0,18 0,-17 0,17 0,-1 0,1 0,0 0,-17 0,17 0,-18 0,0 0,0 18,-17-18,17 18,1 17,-1-17,18 17,-18 0,18 0,0-35,-18 36,-17-19,17-17,-17 18,-1 0,1-1,0-17,-18 18,17-18,1 0,-1 0,19 0,-19 0,19 0,-1-35,36 17,-36-17,53-18,-17 35,-1-17,36-18,0 35,0 1,-18-1,0 0,-35 18,-18 0,18 0,-18 0,1 0,-1 0,0 0,18 0,-18 0,18 0,0 0,0-17,-18 17,-17-18,0 18,17 0,-35-18,35 18,-17 0,17 0,-17 0,35 18,-36 0,19-1,-1 1,-17-18,-1 18,1-1,0-17,-1 18,1-18,17 18,-17-18,-1 17,1-17,0 0,-1 0,1 0,0 0,-1 0,1 0,-1 0,1-17,35 17,-35 0,17 0,-17 0,-1 0,18 0,-35-18,18 18</inkml:trace>
  <inkml:trace contextRef="#ctx0" brushRef="#br0" timeOffset="911.8501">15240 2064,'0'0,"0"17,0 54,-18 17,-52 0,17 36,-71-1,36 36,-35-35,35-19,35-16,-18-19,53-35,-17 1,35-19,-17 1,-1-18</inkml:trace>
  <inkml:trace contextRef="#ctx0" brushRef="#br0" timeOffset="1592.3099">14323 2840,'0'0,"0"35,0 0,0 1,0-1,0 0,17 18,-17-18,18 18,-18-35,18 0,-18-1,0 1,0 0,0-1,35-70,0 0,-17 36,17-36,-17 35,-1 18,-17-17,18 17,0-18,35 18,17 0,36 0,17 0,-34 0,34 0,-17 0,-35 0,-19 0,-34 0,0 0</inkml:trace>
  <inkml:trace contextRef="#ctx0" brushRef="#br0" timeOffset="3040.0769">17074 1940,'0'18,"0"17,0-17,0 17,-35 18,18 0,-1 0,-17 0,-1 17,1 1,-18-1,18-17,0 18,-1-18,19-18,-19 18,36-35,-17-1,-19 19,36-19,-35 19,18 16,-19-34,19 0,-1-18,18 17,0 1,-18 0,18-1,-17-17</inkml:trace>
  <inkml:trace contextRef="#ctx0" brushRef="#br0" timeOffset="3895.8682">16439 2593,'0'0,"0"53,0-36,0 19,0-1,0 0,0 1,0 17,-17-1,17-16,-18-1,-17 0,35 1,0-19,0 1,0-36,18 18,-1-17,18 17,-17-18,17 0,18 1,0 17,0 0,0-18,0 0,0 1,-35 17,-1 0,1 0,-1 0,1 0,0 0,-1 0,1 0</inkml:trace>
  <inkml:trace contextRef="#ctx0" brushRef="#br0" timeOffset="10495.997">15469 4762,'0'-17,"18"17,0 0,-1 0,19 0,34 0,54 0,34 0,36 0,-35 0,0 17,-36-17,-52 0,-18 0,-18 0,-17 0,17 0,-17-17,17 17,-17 0</inkml:trace>
  <inkml:trace contextRef="#ctx0" brushRef="#br0" timeOffset="11384.0358">20726 1958,'-36'35,"36"-17,-52 35,16 17,-34 18,-1 18,-17 18,-53-1,35 36,-18-18,36-35,0-18,18-17,34-18,1 0,0 17,-1-17,19-18,-1-17,18 17,-17-17,17-36</inkml:trace>
  <inkml:trace contextRef="#ctx0" brushRef="#br0" timeOffset="12095.5412">19614 2875,'-17'35,"17"18,-18 0,18 0,-17 18,-1-18,0-18,18 0,0 0,0 1,0-19,0 1,0 0,0-1,18-17,35 0,-18-17,18 17,18 0,17-36,0 19,35-1,-17-17,18 17,-71 1,17-1,-52 18,17-18,-17 18,-18-17</inkml:trace>
  <inkml:trace contextRef="#ctx0" brushRef="#br0" timeOffset="18360.0909">2681 8678,'18'0,"-1"0,19 0,-1 0,0 0,1 0,-1 18,0-18,18 0,-35 18,-1-18,1 17,17-17,0 0,1 18,17-18,-18 18,0-18,18 35,-35-18,-1-17,1 0,0 0,17 0,0-17,0 17,18-18,-17-17,17 17,-18 1,0-1,-17 0,35 18,-36-17,19-1,-19 18,36 0,-18 0,-17 0,17 0,1 18,-1-1,0-17,-17 0,17 18,-17-18,-18 18,35-18,-17 0,-1 17,1-17,17 0,1 0,-1 0,0 0,0 0,-17 0,35 0,-35-17,17 17,-18 0,1 0,0 0,35-18,-18 0,18 1,0-19,0 19,17-1,-17 18,0-18,-18 18,1-17,-1 17,0 0,0 0,-17 0,0 0,-1 17,1-17,-18 18,18-18,-1 0,1 18,0-18,-1 0,1 0,0 0,-1 0,1 0,-1 0,19-18,-19 0,19 1,17-1,-36 18,1-17,-1 17,1 0,0 0,17 0,-17 0,17 0,0 0,-17 0,17 0,0 0,1 17,-19-17,19 18,-19-1,19-17,-19 18,18 0,1-1,-19-17,19 18,-19-18,1 0,0 0,-1 0,1 0,17 0,-17 0,-1 0,19 0,-19 0,1 0,17-18,-17 18,-18-17,17 17,1 0,-18-18</inkml:trace>
  <inkml:trace contextRef="#ctx0" brushRef="#br0" timeOffset="20296.2363">2946 4780,'0'0,"35"35,18 1,17 17,1 0,35-1,-18 19,18-36,0 18,17 35,-17-52,17 52,19 0,-19 0,-17 18,35 18,35 17,-34-36,16 54,1-35,-36 17,1-35,-53-18,-1 0,-17-35,-35 0,17-18,-17-17,-1 17,1-17,-18 17,35 18,0 0,1 0,-1-18,35 18,-34-35,-19 17,19-18,-36 1,17 0,1-18,-18 17</inkml:trace>
  <inkml:trace contextRef="#ctx0" brushRef="#br0" timeOffset="20824.1913">5556 7214,'18'0,"35"18,-18 35,0-53,18 35,0-17,-35-18,17 17,0 1,1 0,17 17,0-17,-18-1,18 1,-36-18,1 0,0 0,-1-18,1 1,-18-36,0 17,0-17,0 18,18 0,-1-18,-17-18,18 19,-1-37,1 54,0 0,-1 0,-17 52</inkml:trace>
  <inkml:trace contextRef="#ctx0" brushRef="#br0" timeOffset="23335.5055">2963 9666,'18'0,"17"0,1 0,34 0,1 0,34 0,37 18,16-18,36 17,-35 19,18-19,-54 19,0-19,-17 18,-35-17,-18-18,0 0,0 0,-18 0,-17 0,34 0,-16 0,-19-18,1 18,0 0,-1 0,1 0,0 0,-1 0,1 0,-1 0,1-17,17 17,18 0,0-18,0 1,0-1,-18 0,1 18,-19 0,1 0,0-17,17 17,18-18,-18 0,18 18,-18 0,0 0,-17 0,0 0</inkml:trace>
  <inkml:trace contextRef="#ctx0" brushRef="#br0" timeOffset="25664.2675">5274 9719,'18'0,"-1"0,1 0,17 0,36 0,52 18,1-1,34 1,19-18,-1 0,18 0,-35 0,-35 0,-19 0,-52 0,-17 0,-1-18,-18 18,1 0,17 0,1 0,-1 0,18 0,0 0,0 0,0 0,0 0,-18 0,0 0,0 0,1 0,34 0,-17 0,0 0,18 0,17 0,-35 0,17 0,18 0,-17 0,0 0,52 0,-35 0,18 0,-18 0,18 0,-35 0,17 0,-18 0,1 0,17 0,0 0,1 0,16 0,-16-17,16 17,-16-18,16 0,-34 18,-18 0,0-17,-18 17,-17 0,17 0,-17 0,17 0,0 0,18 0,-18 0,18 0,0 0,-18 0,18 0,0 0,0 0,18 0,35-18,-18 0,18 1,-36 17,-17 0,0 0,-35 0,-1 0,1 0,0 0,-1 0,36 0,0 0,18-18,52 1,-17 17,-36 0,-17 0,0 0,-53 17,36-17,-19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0:22:28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 3898,'0'0,"0"18,-17 17,-1-17,0 17,-17 18,35 0,-35 17,0 19,-1 34,-34 1,-1 34,-35-17,36 18,-1-18,1 0,-1-35,36-35,17-1,18-34,-17-19,17 1,0 0,0-1,-18-17,18 18,0-1,0 1,0 0,0-1,0 19,18 17,-1-18,1 0,17 0,0 54,18-37,0 37,0 17,18-1,-36-16,0-19,0-17,-17 35,-18-52,0-1,0 0,0-17,18 17,-1-35,1 0,-18 18,18-18,-18 17,17-17</inkml:trace>
  <inkml:trace contextRef="#ctx0" brushRef="#br0" timeOffset="22752.8955">13353 4762,'0'36,"0"-19,0 36,17-17,-17 17,0 17,0 36,0 17,0 1,0-1,0-34,0-19,0 1,0-18,-17-36,17 1,0-53</inkml:trace>
  <inkml:trace contextRef="#ctx0" brushRef="#br0" timeOffset="23744.363">13441 5045,'17'0,"1"-18,0 0,-1 1,1-1,0 18,-1 0,19-17,-19 17,1 0,-1 0,19 0,-1 0,0 17,-17 1,0-18,-1 35,-17-17,18 17,-18 0,0 18,18 0,-18-18,0 1,0-19,0 19,-18-19,0 1,1 0,-36 17,17-35,-17 35,18-17,18-18,-19 17,36 1,-17-18,34 0,1 0,52 0,-34 0,17 18,-18-1,0 1,-17-18,-18 18,18-18,-18 17,0 1,0-1,-18 1,0 17,1 18,-1-17,-17-19,17 18,0-35,1 18,-19-18,19 0,-18 0,-1 0,-17 0,36 0,-19 0,19 0,-36-18,0 18,0-17,0-1,-17 1,17 17</inkml:trace>
  <inkml:trace contextRef="#ctx0" brushRef="#br0" timeOffset="24568.2337">15381 5045,'0'0,"-18"-18,1 0,-18 18,17 0,0 0,-17-17,17 17,1 0,-1 0,0 0,-17-18,0 18,0 0,-1 0,19 0,-19 0,1 18,-18 35,-17-18,52 36,-35-1,0 1,53-1,-35 18,0-35,17-17,0-1,18-17,0-1,0 18,18-17,17 0,1 17,-1-17,-18-1,19 1,-19-18,1 18,0-1,-1-17,1 0,17 18,-17-18,-1 0,19 0,-1 0,-17-35,-1 35,1-18,-18 0,18 18,-1 0,-17-17,18 17</inkml:trace>
  <inkml:trace contextRef="#ctx0" brushRef="#br0" timeOffset="25232.0637">14940 5503,'18'0,"-1"0,19 0,34 0,-17 0,18 0,-18-17,0 17,-18-18,-18 0,1 18,0 0,-1 0,1 0,-18 18,18 0,-18-1,0 1,-18 0,0 17,18-17,-17-1,-1 18,18-17,-18 17,18 1,-17-1,-1 0,18-17,-17 17,-1-17,18-1,-18-17</inkml:trace>
  <inkml:trace contextRef="#ctx0" brushRef="#br0" timeOffset="25736.0816">16387 4868,'0'53,"-18"18,0 17,1-17,17 17,-18 18,0-36,18 18,-17-52,17-1,-18-17,0 17,1 0</inkml:trace>
  <inkml:trace contextRef="#ctx0" brushRef="#br0" timeOffset="26872.0072">16457 4939,'0'-18,"18"18,-1-17,1 17,0 0,-1 0,1 0,0 0,-1 0,1 17,-18 1,0 17,17-17,-17-1,0 1,18 0,-18-1,0 1,0 17,-18 1,1-19,-18 36,-1-18,-34 1,34 17,1-36,0 19,17-19,54-17,-19 0,1 0,-1 0,1 0,-18 18,35-18,-35 17,18-17,0 0,-1 18,19 0,-1-1,-18 1,19 17,-19-17,1 17,0-17,-18-1,0 19,17-36,-17 17,0 1,18-18,0 18,-18-1</inkml:trace>
  <inkml:trace contextRef="#ctx0" brushRef="#br0" timeOffset="711208.3948">8149 4551,'18'0,"-1"0,1 0,0 0,17 0,18 0,17 0,1 0,35 0,-36 0,-17 0,0 0,0 0,0 0,18 0,-1 0,36 0,-35 0,-18 0,-18 0,-18 0,1 0</inkml:trace>
  <inkml:trace contextRef="#ctx0" brushRef="#br0" timeOffset="712056.6679">10107 4551,'35'0,"1"0,-19 0,19-18,-1 18,-18 0,36 0,-35 0,35 18,-18-18,1 0,16 0,-16 0,17 0,0 0,-18 0,-18 0,1 0,17 0,-17 0,0 0,-18-18</inkml:trace>
  <inkml:trace contextRef="#ctx0" brushRef="#br0" timeOffset="713839.6741">12065 4762,'-35'18,"-1"-18,19 0,-18 0,17 0,-17 0,-1 0,-17-18,18-17,-18 18,18-19,-18 19,35-1,-17 0,35 1,-35-1,35 0,-18-17,1 18,17-19,0 19,0-19,0 1,-18 0,18-18,0 0,0 18,0-18,0 0,0 0,0 0,0 35,0-17,0 17,0-17,35 0,-17 17,-1-35,1 18,-18 17,35-17,-17 18,0 17,-18-18,17 0,1 18,0 0,17 0,-17-17,-1 17,18 0,-17 0,0 0,-1 0,1 0,0 0,-1 0,1 17,0-17,-1 0,1 0,-1 18,1-18,0 18,-18-1,17 1,19-1,-36 1,0 17,0 1,0-19,17 19,-17-19,0 1,0-1,0 1,0 0,0 17,0-17,0 17,0 0,0-17,0 0,0 17,0-18,0 19,0-19,0 19,0-19,0 1,-17 35,-1-18,18-17,-18 17,18 0,0 1,0-19,-17 1,-1-18,18 17,0 1,-18 0,18 17,-17-17,17-1,-18 1,18 0,0-1,-17-17,17 18,-18-18,18 17</inkml:trace>
  <inkml:trace contextRef="#ctx0" brushRef="#br0" timeOffset="718815.6713">13511 3916,'0'17,"-35"1,35 0,0-1,-18 1,18 0,-17-1,17 1,-18 17,-17 1,0-1,17 0,-17-17,17 17,-17 0,17-17,1 17,17-17,0 17,0-17,0 17,0 0,0-17,0 17,0-17,17-1,-17 1,0 0,18-1,-1-17,-17 18,18-18,0 18,-1-18,1 35,0-35,17 18,-17 17</inkml:trace>
  <inkml:trace contextRef="#ctx0" brushRef="#br0" timeOffset="719743.8282">16598 3969,'0'0,"18"0,17 0,-17 0,17 0,-17 0,-1 0,1 0,0 17,-1 36,19 0,-19-17,18 16,1-16,-36 17,17 0,1-1,-18-16,0 17,0 17,0-17,0 0,0 0,-18-35,18-1,0 18,-17-17,17 0,-18-1,18 1</inkml:trace>
  <inkml:trace contextRef="#ctx0" brushRef="#br0" timeOffset="739312.333">18874 5309,'17'0,"1"0,0 0,17 0,35 0,54 0,35 18,-1 0,-17-1,-17 19,-89-19,-17-17</inkml:trace>
  <inkml:trace contextRef="#ctx0" brushRef="#br0" timeOffset="739744.7083">19297 5398,'-18'0,"1"17,-1 36,0-18,1 71,17-18,-18 36,0 35,-17 17,-18 18,18 0,0 0,-18-18,53-34,-18-19,18-17,0-36,0-34,0-19,18-17,-18-17,17-1,1 18,0-18,35 1,17-19,18 36,36-17,-18-1</inkml:trace>
  <inkml:trace contextRef="#ctx0" brushRef="#br0" timeOffset="740895.6682">23301 5486,'18'0,"17"0,0 0,36 35,35 0,-1 18,19-18,-36 1,0-36,-52 17,-19-17,1 36,-18 17,17 17,-17 1,18-1,-18-17,0 18,0-18,0 0,-35-1,17 37,18-19,-17 36,17 0,0 17,0 1,35-1,-18-35,1-35,-18-17,18-36,-18 17,0 1,0 0,0-1,0 1,0 35,-18-18,18 18,0 0,0 0,0 0,-18-36,18 1,0 17,-17-17,17 0,0 17,0-18,0 1,-18-18,1 0,-19-18,-17 18,0-17,-35-1,-18-17,-17 17,52 1,-17-1,53 18,35-18,-35 18,-1 0,1 0,0 0,-18 0,35 18,-17-18</inkml:trace>
  <inkml:trace contextRef="#ctx0" brushRef="#br0" timeOffset="741800.7031">19756 5627,'17'-18,"18"1,-17 17,0 0,-1 0,-17 17,18 18,-18 18,0 18,0 17,0-17,0-1,-18-17,18-35,-17-1,17 1,-18-18,0 0,1 0,-1-35,1 17,-1-17,0-18,1 18,17-1,0 1,17 0,-17 0</inkml:trace>
  <inkml:trace contextRef="#ctx0" brushRef="#br0" timeOffset="742136.0932">20055 5874,'0'0,"0"17,0 1,0 17,0-17,0 0,0-1,0 1,0-1,-17 1</inkml:trace>
  <inkml:trace contextRef="#ctx0" brushRef="#br0" timeOffset="743223.6678">20285 5574,'17'0,"1"0,0 18,-1 17,-17 0,18 0,-18 1,0-1,0 0,0 18,0-18,-18-17,1 17,-1 1,0-36,1 17,-1-17,0 0,1 0,-1 0,18-17,0-1,0-17,0-1,0-17,18 18,-18 0,0 17,0 1,0-1,17 0,1 1,-18-1,0 0</inkml:trace>
  <inkml:trace contextRef="#ctx0" brushRef="#br0" timeOffset="743792.3933">20549 5927,'-17'17,"17"1,-18 0,18 34,0-34,-18-18</inkml:trace>
  <inkml:trace contextRef="#ctx0" brushRef="#br0" timeOffset="744864.6369">20620 5680,'35'0,"-17"0,-1 0,1 0,0 0,-1 0,-17 17,0 19,0-19,0 19,0-19,0 1,0-1,0 1,0 0,-17-1,-1-17,0 18,36-18,0 18,-1-18,1 0,0 0,-18-18,0 0</inkml:trace>
  <inkml:trace contextRef="#ctx0" brushRef="#br0" timeOffset="745400.5399">20902 5556,'0'53,"0"-35,0 17,0 0,0-17,0 17,0-17,0 0,0-1,0 1,18-1,-1 1,1-18,-18 18,0-1,18 1,-18 0,0-1,-18 19,0-36,1 17,-1-17,0 0,1 0,-1 0,1 0,-1 0,18-17</inkml:trace>
  <inkml:trace contextRef="#ctx0" brushRef="#br0" timeOffset="745680.3968">20920 5715,'17'0,"1"0,17 0,1-18,16 18,-34 0,0-17,-1 17</inkml:trace>
  <inkml:trace contextRef="#ctx0" brushRef="#br0" timeOffset="746224.674">21149 5574,'0'35,"-18"18,18-35,-17 17,17 0,0 1,-18-19,0 1,18 17,0-17,0-1,0 1,18-18,0 0,-18 18,0-1,0 1,0 17,0-17,-18-1,0 1,1-18,-18 0,17 0,0 0,1 0,17-18,0 1</inkml:trace>
  <inkml:trace contextRef="#ctx0" brushRef="#br0" timeOffset="746464.231">21061 5750,'0'0,"17"0,19 0,-1-17,0 17,1 0,-1 0,0 0,-17 0,-1 0,1 0</inkml:trace>
  <inkml:trace contextRef="#ctx0" brushRef="#br0" timeOffset="754104.6132">19861 6262,'0'0,"0"-18,18 18,0 0,17 0,35 0,1 0,-18 0,18 0,-36 0,18 0,0 0,0 18,-1-1,1-17,18 0,17 0,-35 0,0 0,-18 0,1 0,-19 0,18 0,-17 0,0 0,17 0,-17-17,-1 17,1 0,0 0,-1 0,1 0,-18-18</inkml:trace>
  <inkml:trace contextRef="#ctx0" brushRef="#br0" timeOffset="754695.668">21872 5697,'0'0,"-17"18,17 17,0 1,0-19,0 18,0-17</inkml:trace>
  <inkml:trace contextRef="#ctx0" brushRef="#br0" timeOffset="754968.183">22331 5856,'0'0,"0"18,0-1,0 1,0 0,0 17,0-17</inkml:trace>
  <inkml:trace contextRef="#ctx0" brushRef="#br0" timeOffset="755335.9662">22772 5962,'0'0,"17"0,1 0,-18 18,18-18,-1 0,-17 17,0 1,0-1,0 19</inkml:trace>
  <inkml:trace contextRef="#ctx0" brushRef="#br0" timeOffset="757128.1269">9807 4868,'-17'0,"-72"18,-69-18,-19-18,-17-35,18 0,17 18,0-18,18 0,35 36,-17-19,35 19,0-1,35-35,17 18,1-36,17-17,18-53,18-18,53 36,-18-18,35 35,-35 18,17 17,18 18,-17-17,35-1,35 1,-35-36,35 35,-53 18,-35 36,35-1,-53 18,1 0,17 0,0 0,-1 0,54 18,-35-1,35 19,-36-19,18 19,1-1,-1 0,-35 0,17 1,1 17,17-36,-35 18,35 1,-53-19,18 1,0 17,0-17,-18 17,18-17,-17-1,17 19,-18-36,18 17,17 19,-17-19,0-17,0 0,-53 18,18 0,-18-1,0 1,17 0,-17-1,18 1,-18-1,0 19,0-19,0 1,0 17,0 1,-18-1,1-18,17 19,-18-1,0-17,18 17,-17-17,-1 17,18-17,-18 17,18-18,-17 1,17 17,0-17,-18 0,1-1,-1 1,-17 17,-1 0,19 1,-19-19,1 1,18 17,-1-17,0 0,1-1,-19 1,-34 17,17-17,-18 17,-17 0,0 18,17-18,18-17,18 17,0-35,17 18,-17 0,0-18,-1 35,-16-17,-19-1,0 1,1-18,17 18,-18-18,18 17,18-17,-18 0,0 0,0 0,36 0,-36 18,35-18,1 0,-19 0,19 0,-1 0,0 0</inkml:trace>
  <inkml:trace contextRef="#ctx0" brushRef="#br0" timeOffset="758376.3409">18168 4639,'0'0,"53"0,-18-18,53 1,1 17,34-18,18 18,36 0,17 0,17 0,1 0,0 0,-1 0,1 0,-53 0,17 0,-70 0,0 18,-36-1,1-17,-36 0,0 0,-17 0</inkml:trace>
  <inkml:trace contextRef="#ctx0" brushRef="#br0" timeOffset="760840.6854">3898 5362,'18'0,"-1"0,36 0,-17 0,34 0,18 0,1-17,16 17,-34-18,-18 18,-35 0,17 0,-18 0,1 0,17 0,1 0,34 0,1 0,17 0,0 0,-17 0,-1 0,-17 0,0 0,0 0,18 0,-1 0,71 0,18 0,88 0,53 88,158-17,-34 17,34-35,-34 17,-54 19,-17-54,-53-18,17 36,-52-35,-36-18,-35 18,-35-18,-36 0,-34 0,-36 0,-1 0,-34 0,-53-18,0 18</inkml:trace>
  <inkml:trace contextRef="#ctx0" brushRef="#br0" timeOffset="761392.2381">3775 6156,'0'0,"53"0,17 0,54-18,-1 1,1-19,52 36,-35-17,18 17,0-18,35 18,-53-35,-18 0,-52 17,-54 0,-17 1</inkml:trace>
  <inkml:trace contextRef="#ctx0" brushRef="#br0" timeOffset="762488.2698">3933 7214,'18'0,"17"0,54 0,-1 0,35 0,54-17,34-1,19-35,-36 35,17 1,-52-1,35 1,0-1,-35 0,53 1,-1 17,36 35,53 18,53-18,0 0,70 36,-17-18,-36 17,-17-17,-106 0,-18 18,-35-18,-18 0,-52-18,-1 0,-17 0,-53-35,-35 0</inkml:trace>
  <inkml:trace contextRef="#ctx0" brushRef="#br0" timeOffset="772568.0739">3757 10478,'18'0,"-1"0,1 0,17 0,1 0,16 0,1 0,-17 0,17 0,17-18,-17 18,18 0,-18 0,-1 0,19 0,-18 0,0 18,0-18,17 0,19 0,-37 0,19 0,0 0,-1 0,1 0,-1 0,1 0,17 17,-17-17,-1 0,1 0,-18 0,-18 0,0 0,0 0,1 0,-19 0,19 18,-19-18,1 17,-1-17,19 0,-1 0,-17 18,35-18,-18 0,-17 0,-1 0,1 0</inkml:trace>
  <inkml:trace contextRef="#ctx0" brushRef="#br0" timeOffset="774999.6654">1799 4586,'0'18,"0"-1,18-17,-1 0,1 0,0 0,-1 0,1 0,17 0,18 0,35 0,18-17,53-19,-36 36,-34-17,-19 17,1 0,-18-18,0 18,-36 0,1 0,17 0,0 0,1 0,-1 18,0-1,18-17,-18 0,-17 18,17-18,-17 18,0-18,-1 0,1 0,0 0,17 0,0 0,18 0,-35 0,-1 0,19 0</inkml:trace>
  <inkml:trace contextRef="#ctx0" brushRef="#br0" timeOffset="779272.2608">7426 4586,'18'0,"35"0,17 0,71 0,0 0,53 0,18 0,0 0,17 18,36-1,-36 1,35 0,-17 17,0-17,-17-1,-1 18,36 1,-54-19,18 54,-87-18,34 0,-53 0,1-36,-36 1,0 0,-35-18,0 0,-35 0,-1-36,19 19,-1 17,-17 0,-1 0,1 0</inkml:trace>
  <inkml:trace contextRef="#ctx0" brushRef="#br0" timeOffset="780400.6531">7620 8572,'0'-35,"-18"-53,18-106,0 35,0-17,-17-1,-1-17,0 36,-34 17,16-18,1 18,0 0,-18 17,-18-35,18 36,0-18,0 0,18 52,0 19,17 35,18-1,0 19,0-19,0 1,0 0,0 0,0-1,0 19,0-36,-17 18,17-1,-18-17,0 36,1-54,17 36,-18 17,0-17,18 0,0-1,0-17,0-17,0 35,0 17,0 0,0-17,18 17,-18 1,0-1,0 1,0-1,0 0,0 1,0-1,0 0</inkml:trace>
  <inkml:trace contextRef="#ctx0" brushRef="#br0" timeOffset="780768.6099">6897 4674,'0'18,"-35"17,-1 36,1-36,0 18,-1 35,-16-35,34 35,-35 18,-18-35,1 17,-1 0,36-35,17 18,54-89,-19-53</inkml:trace>
  <inkml:trace contextRef="#ctx0" brushRef="#br0" timeOffset="781207.7136">6703 4868,'17'0,"1"0,17 0,1 0,-1 18,0 17,0-17,36 17,-18-17,-18 17,18-17,0-18,0 35,-18-17,-17-18,0 0,-1 35,18-17,1 17,-36-18,35 1,-35 0</inkml:trace>
  <inkml:trace contextRef="#ctx0" brushRef="#br0" timeOffset="784632.661">15399 10231,'17'0,"89"0,35 52,53-16,0-19,0 1,-35-18,-35 0,-36 0,-53 0,-17 0,-18-35,0 17</inkml:trace>
  <inkml:trace contextRef="#ctx0" brushRef="#br0" timeOffset="785168.6692">15610 10231,'0'0,"0"35,0 18,0 0,0 17,0 54,0 17,0 18,0-1,-17 54,-18 0,-1 52,1-17,-36 18,18-18,-17-18,17-17,0-36,18-52,0-72,35-16,-18-1,0 0,1-17,17 17,0 0,-18 18,0-17,18-1,0-17,0-1,36-17,-1 18,0-1,18-17,0 0,0 0,0 0,17-17,-17-1,-17 1,-1-1,0-17</inkml:trace>
  <inkml:trace contextRef="#ctx0" brushRef="#br0" timeOffset="786119.6648">21467 10971,'17'0,"1"0,17 0,18-17,-18 17,18-18,0 18,-18-18,1 18,17 0,-18 0,18 0,0 0,17 0,-17 18,18-18,-54 18,1-1,0 1,-18 0,0-1,0 19,0-1,0 0,0 18,-18 0,-17 53,-1 0,1 17,-18 18,18 0,0 18,-1-18,19 0,-1 53,-17-35,17 0,1-36,-1-34,0 16,18-16,-17-37,-1 1,0 36,18-54,-35 18,17 0,1 0,-1-1,1-16,-1-19,18 1,-18-18,18 35,-17-17,17 0,0-1,-18 19,0-36,1 0,-1 0,0 0,-17 0,0-18,0 0,-18 1,-36-1,-34-17,0-1,34 1</inkml:trace>
  <inkml:trace contextRef="#ctx0" brushRef="#br0" timeOffset="787095.7994">12806 11112,'0'18,"-18"88,18-18,-35 36,17-1,1 18,-1-17,0-1,-17-17,-18 0,18-36,0 19,-1-72,36 1,36-36,17-17,35 0,0-18,18 35,17-17,1 17,-18 1,-1 17,1 0,-35 0,-36-18,-17 0</inkml:trace>
  <inkml:trace contextRef="#ctx0" brushRef="#br0" timeOffset="787441.1098">13282 11677,'0'71,"-18"17,18 0,0 18,-17 17,-1-35,1 18,-1-18,0 1,18-19,0-35,0 1,0-19,0 1,0-36</inkml:trace>
  <inkml:trace contextRef="#ctx0" brushRef="#br0" timeOffset="788080.677">14199 11553,'-35'0,"-18"36,35 52,-52 0,17-35,18 0,17 0,-17-35,17 17,1-18,34-17,36 0,0 18,18 17,-19 1,37-19,-54 19,-17-1,17 0,-17 18,-18 0,0-18,-18 36,-17-54,-1 19,-34-36,17 35,0-17,18-1,-1-17,1 18,17-18,18-35,0-54,36-34,-1-36,36 36,-36 52,18-17,-18 35,-17 0,-1 36,-17-1,0 0,0 1,-17-1,-1 18</inkml:trace>
  <inkml:trace contextRef="#ctx0" brushRef="#br0" timeOffset="788496.6838">14534 11730,'0'0,"18"0,0 0,17 18,-35-1,18 36,-1-18,1 1,17-19,-35 36,0-18,0-17,0 17,-17 1,-19-19,1 1,17 0,1-18,-1 17,0-17,1 0,17-17,-18-19,18 1,-35-36,17-52,-17 0,17 17,18 17</inkml:trace>
  <inkml:trace contextRef="#ctx0" brushRef="#br0" timeOffset="789128.2632">18168 9243,'0'35,"-35"18,-36 35,18-17,18 17,-36 0,1 18,-1 0,-17-18,35 35,36-34,17-1,0-35,35-18,0 0,18-35,-18 0,18 0,0 0,0-35,-18 0,18-1,-53 1,18 0,-18 0,0 17,-35-17,-18-1,17 19,-16-1,-1 18,0-17</inkml:trace>
  <inkml:trace contextRef="#ctx0" brushRef="#br0" timeOffset="789600.0538">18203 9596,'18'0,"-18"17,0 36,0-18,0 54,0-37,-35 1,17 0,18 0,-18-35,1 17,17-17,35-18,0 0,36-18,17 1,0-19,18 19,18-1,-1 0,-35 18,-17 0,-1 0,-17-17,-35 17,-36 0</inkml:trace>
  <inkml:trace contextRef="#ctx0" brushRef="#br0" timeOffset="789912.1106">18768 9737,'0'35,"0"35,0 1,0 17,0 18,0-35,0-1,-18-17,18-18,-18 1,1-19</inkml:trace>
  <inkml:trace contextRef="#ctx0" brushRef="#br0" timeOffset="790488.3183">19650 9666,'0'0,"88"53,-53-18,36-17,-36 17,18-17,-18-1,-17 1,-1-18,-17 18,0-1,18 1,-18 17,0-17,0 17,-18 1,-17-1,0-18,0 36,-1-35,1 0,0-1,17-17,-17 0,17 0,-17 0,17-17,1 17,-1-36,0 19,1-19,17 1,0-18,0 18,17 0,19 17,-36-17,35 35,-35-18,18 0,-1 1,19-1,-19 1,1 17,-18-18</inkml:trace>
  <inkml:trace contextRef="#ctx0" brushRef="#br0" timeOffset="791912.6685">16228 11060,'0'0,"17"0,1 0,0 0,-1 0,1 0,0 0,-18 17,0 36,0 0,0 18,0-18,-18 17,0-35,1-17,-1 0,0-18,-17-18,17 0,18-35,0 1,0-1,0-18</inkml:trace>
  <inkml:trace contextRef="#ctx0" brushRef="#br0" timeOffset="792184.1524">16545 11236,'0'0,"18"53,-18-18,35 0,-35-17,0 17,0-17,-17-18</inkml:trace>
  <inkml:trace contextRef="#ctx0" brushRef="#br0" timeOffset="792544.6805">16951 10971,'0'0,"18"18,17 17,-17-17,-1 35,36-36,-53 1,18 0,-1-1,-17 1,0 0,0-1,-35 19,17-36,1 17,-18 19,17-36,0 17,-17 1,0-18,35-18,0-52,0-19,0-16</inkml:trace>
  <inkml:trace contextRef="#ctx0" brushRef="#br0" timeOffset="793280.0632">17357 10918,'17'0,"-17"18,36 0,-19 17,18-17,-17-1,0 19,-1-1,-17-18,0 19,0 17,0-18,-17 0,-19 18,36-35,0 17,-17-35,34 0,1 0,-18-18</inkml:trace>
  <inkml:trace contextRef="#ctx0" brushRef="#br0" timeOffset="793735.6251">17392 11377,'35'0,"-17"0,-1-18,19 18,-19 0,1 0,0 0,-18-17,35 17,-17-18,-1 1,19 17,-36-18</inkml:trace>
  <inkml:trace contextRef="#ctx0" brushRef="#br0" timeOffset="794288.3997">17727 10918,'0'18,"0"17,0 1,0-1,0 0,0 0,0 1,0-1,-18 0,1-17,-1 0,18 17,0-17,0-1,0 1,18-1,-18 19,0-19,-18 1,1 0,-19-1,19-17,-1 0,0 0,1 0,-1 0,18-17,0-1</inkml:trace>
  <inkml:trace contextRef="#ctx0" brushRef="#br0" timeOffset="794616.1668">17815 11042,'0'0,"18"0,0 0,-1 0,1 0,-1 0,-17 18,18-1,17-17,-17 0</inkml:trace>
  <inkml:trace contextRef="#ctx0" brushRef="#br0" timeOffset="795168.6806">17974 10901,'0'17,"0"19,0 17,0-18,0 18,0 0,-18 0,18-18,-17 0,-1 1,18-1,-18-18,18 1,0-36,18 18,0 0,-18 18,0 0,0-1,0 1,-18-18,0 18,1-18,-18 0,17 0,-17 0,-1 0,1 0,17 0,18-18,0 0</inkml:trace>
  <inkml:trace contextRef="#ctx0" brushRef="#br0" timeOffset="795448.6027">17992 11148,'0'0,"17"0,19 17,-19-17,1 0,17 18,53 17,-70-17,0-18,-1 0,-52 0</inkml:trace>
  <inkml:trace contextRef="#ctx0" brushRef="#br0" timeOffset="796168.2441">17163 11430,'17'0,"-17"18,0-1,0 1,0 0,0 17,0 0,0 0,0-17,0 0,0 17</inkml:trace>
  <inkml:trace contextRef="#ctx0" brushRef="#br0" timeOffset="796760.2562">16210 11412,'0'-17,"35"17,18 0,36 0,87 0,0 0,54 17,17 1,-36-18,-34 0,-36 0,17 18,-52-18,-53 0,-17 0,-1 0,-53 0,1 0</inkml:trace>
  <inkml:trace contextRef="#ctx0" brushRef="#br0" timeOffset="798016.2229">18591 11254,'0'0,"36"-18,-19 18,1 0,0 0,17 0,0 0,-17 18,-1-18,1 0</inkml:trace>
  <inkml:trace contextRef="#ctx0" brushRef="#br0" timeOffset="798455.6628">18715 10989,'53'0,"-18"18,0-18,1 17,-1 19,-17-36,-1 17,-17 1,0-1,18 36,-18-35,0 17,-18 1,1 17,-54 17,36-17,-36 18,53-36,-34 0,34-35,18 18,-18-1,18 1</inkml:trace>
  <inkml:trace contextRef="#ctx0" brushRef="#br0" timeOffset="799168.1332">19085 11183,'18'0,"17"0,0 0,-17 0,0 0,17 0,-17 35,-1-17,1 17,0 1,-1-19,-17 18,0-17,0 17,0 1,-17-1,-1 0,18-17,-18 17,1-35,-1 18,0-1,1 1,-1-18,0 18,-17-1,18-17,-1 0,-17 0,17-17,18-19,0-17,0 18,0-18,0 18,0 17,18-17,-18 0,0 17,17 1,1-1,0 18,-1 0,18-18,-17 18,0-17,-1 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39:31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3175,'0'-18,"18"18,17-17,18-1,17 0,1 18,0-35,52 0,36 17,17 1,18 17,35-18,-17 18,0 0,52 0,-34 0,34 18,-17-18,53 17,0 1,53 17,-18-35,-53 0,18 0,17-35,-87 17,17 1,-89-1,-34 0,-36 18,-35-17,-35 17</inkml:trace>
  <inkml:trace contextRef="#ctx0" brushRef="#br0" timeOffset="2335.9796">6862 8572,'17'0,"18"0,18-17,71 17,52-18,54 18,-1 0,53 0,71 0,0 35,-1-17,36 0,71 17,-124-17,53-18,-53 0,-70 0,0 0,-54 0,-34-18,-36 18,-18-18,-52 18,-1 0,-17 0,-18 0,1-17,-19 17,19 0,-1 0,18-18,-18 0,18 18,18 0,-18 0,17 0,1 0,-1 0,1 0,-1 0,19 0,-19 0,1 18,34-18,-34 0,0 0,-1 18,-17-18,0 0,-18 0,1-18,-19 18,18 0,-17 0,17 0,-17 0,17 0,1 0,16 18,19-18,-18 0,35 0,-17 0,-1 0,1 17,-1-17,-34 0,-1 18,18-18,17 0,1 0,35 18,-18-18,35 0,1 0,-18 0,0 0,-18 0,35 0,-17-18,0 18,17 0,18 0,1 0,-19 18,18-1,18 1,-18-18,18 0,0 0,-18 0,35 0,-35 0,0 0,18-18,-18 18,36 0,-19 0,-17 0,0 0,-17 0,-36 0,18 0,-53 0,0 18,0-18,-18 0,36 0,-18 0,35-18,-18 18,36-17,-18 17,18 0,-35 0,-1 0,36 0,-35 0,-18 0,-1 0,-16 0,-19 0,1 0,35 0,-35 0,-1 0,18 0,1 0,-1 0,0 0,1 0,-1 0,0 0,18 0,0 0,-18 0,18 0,-35 0,-1 0,1 0,0 0,-1 0,1 0,-18-18,18 18,17 0,-17-18,-1 18,1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39:45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12629 3034,'0'-18,"0"1,18 17,0 0,17 0,18 0,17 0,54-18,17 18,53-18,0 18,18-17,-1 17,-34 0,35 0,-18 0,0 35,-36-17,19-1,-19 1,-16-18,-1 18,-18-1,18 1,-35-18,-18 17,36-17,17 18,-18-18,18 0,1 0,16 0,19 18,-19-18,-52 0,0 17,-18-17,-17 18,-18-18,0 18,53-1,-18 19,70-19,1 1,0-18,17 0,-35 0,1 0,-54 0,-18 0,1 0,-18 0,0 0,53 17,-1-17,54 18,0-18,0 0,-18 0,0 0,-18 0,-52 0,-18 0,-36 0,19 0,-1 0,-17 0,17 0,0 0,0 0,1 0,-19 0,1 0,-18-18,18 18,-1 0,1 0,0 0,-1 0,19 0,-19-17,1 17,35-18,-18 18,-17 0,-1 0,1 0,0 0,-18-17,17 17,1 0,17-18,-17 18,-1 0,1 0,-18-18,18 18,-1 0,1 0,0 0,-1 0,1 0,-1 0,1 0,0 0,-1 0</inkml:trace>
  <inkml:trace contextRef="#ctx0" brushRef="#br0" timeOffset="4743.3004">8837 5292,'0'0,"0"-18,18 0,-1-17,19 17,34-34,36-1,18 0,34 0,19 0,-54 0,1 18,-19-1,-34 36,-36-17,1 17,-36-18,17 18,1 0,17 0,18 0,-18 18,53-1,1 1,-1 17,0-35,-35 36,0-19,0 1,-18-18,18 18,0-1,-18 1,0-18,-17 0,17 0,18 17,-35-17,35 0,-18 0,18 0,0 0,0-17,17 17,1-18,0 1,34-1,-16 0,16 1,37-1,-19 0,0 1,-17 17,18 0,-18 0,-18-18,18 18,-36 0,1 0,-1 0,-17 0,-17 0,16 0,-16 18,-19-18,19 17,-19 19,36-36,-18 17,1 1,-1 0,18-1,-18 1,-17-18,35 17,-18-17,0 0,18 0,-18 0,1 0,-1-35,0 18,18-1,-17 18,-1-35,0 35,18-18,0 0,0 1,0 17,-18 0,0 0,-17 0,0 0,35 0,-36 17,18 1,18 0,18 17,-18-17,0-1,-18 1,36 17,-36-35,0 0,-17 0,-1 0,19 0,-1 0,18 0,0 0,17 0,36 0,-35-18,-1 1,18-18,-35 17,0 0,-17 18,-19 0,19 0,-1 0,-18 0,19 0,-19 0,1 0,0 0,-1 0,-17 18,0 0</inkml:trace>
  <inkml:trace contextRef="#ctx0" brushRef="#br0" timeOffset="13439.9636">8872 10195,'0'-17,"18"17,17 0,-17 0,35 0,35 0,36 0,17 0,53 0,-36 0,19 0,-36 0,0 0,-35 0,17 0,1 0,-36 0,-35 0,17 0,-17 0,0 0,-17 0,16 0,1 0,18 0,-18 0,17 0,-17 0,0 0,-17 0,-19 0,1 17,17-17,-17 0,-1 0,1 0,17 0,-17 0,0 0,-1 0,1 0,17 18,-17-18,17 0,0 0,18 0,-17 0,-19 0,18 0,-17 0,0 0,17 0,-17 0,35 0,-1 0,1 0,18 0,-36 0,0 0,1 0,17 0,-36 0,1 0,0 0,-1 0,1 0,-1 0,19-18,-19 18,19 0,-19 0,1 0,0 0</inkml:trace>
  <inkml:trace contextRef="#ctx0" brushRef="#br0" timeOffset="18615.974">3492 10866,'0'0,"18"0,0 0,17 0,0 0,1 17,34-17,1 18,-1-18,18 0,-17 0,17 0,-17 0,35 0,-18 0,35 0,-35 0,18 0,-17 0,34 0,-52 0,-1 0,36 0,-36 0,54 0,-18 0,53 0,-18 0,-53 0,35 0,-34 0,-1 0,-35 17,35-17,-18 0,1 0,35 0,-36 0,-17 0,18 0,-18 0,0 0,-18 0,0 0,0 0,18 0,0 0,18 0,17 18,-17-18,-1 0,-35 0,1 0,-1 0,0 0,-17 0,0 0,17 0,0 0,0 0,-17 0,17 0,-17 0,35 0,-36 0,19 0,-19 0,1 0,0 0,-1 0,1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40:12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5292 4516,'-18'0,"-53"-18,-52 18,-36 0,-35 0,-17 0,-19 0,1 0,-36-18,71-17,0 17,53-52,35 17,1 0,52 0,35 35,0-17,18 18,0-1,0 0,18-35,0 0,35-17,-18-18,18-18,-18 35,-17-35,-1 18,19 0,-1 0,0 35,0-18,18 36,53 0,-18-18,71 35,17-17,1 17,87 1,-52-1,0 0,-36 18,18 0,-53 0,-35 18,-35 0,-18 17,-18 0,-35-17,18 17,-18 18,0 0,0 18,0-1,17-17,18 18,1-19,-1-16,-17 17,-1-18,1 0,0-17,-18 17,0-17,0-1,0 1,-18 0,0 17,-17-17,-36 35,36-36,0 36,-36-35,54 17,-1-35,18 35,0-17</inkml:trace>
  <inkml:trace contextRef="#ctx0" brushRef="#br0" timeOffset="5911.3934">5980 12471,'17'0,"1"0,17 0,-17 0,17 0,-17 0,-1 0,1 0,35 0,-18 0,-17 0,17 0,0 0,1 0,-1 0,-17 0,-1 0,18 0,-17 0,0 0,-1 0,19 0,-19 0,1 0,0 0,-1 0,1 0,0 0,-1 17,1-17,-1 0,1 0,0 0,17 0,-17 0,-1 0,19 0,-1 0,0 0,0 0,1 0,17 0,-1 0,1-17,-35 17,17 0,1 0,-1 0,-17 0,17 0,18 0,0 0,0 0,-1 0,19 0,-18 0,0-18,0 18,0 0,-18 0,-17 0,-1 0,1 0,17 0,-17 0,17 0,0 0,18 0,0 0,0 0,0 0,0 0,-18 0,18 0,-35 0,-1 0,19 0,-19 0,19 0,-1 0,18 0,-18 0,18 0,-18 0,1 0,-19 0,1 0,-1 0,19 18,-19-18,1 17,35-17,17 18,1-18,0 0,-1 0,-17 0,0 0,-18 18,1-18,-19 0,1 0</inkml:trace>
  <inkml:trace contextRef="#ctx0" brushRef="#br0" timeOffset="8695.9888">19773 8502,'0'35,"0"53,0 1,0 16,-17 19,17-36,0 53,0-17,0 17,0 18,0 17,0-17,0-18,0 0,0 0,0-53,0 18,0-35,0-1,0 1,0-1,0-17,-18 35,18-17,0-18,0-18,0 18,0-18,0 18,0-17,0-1,0 18,0-36,0 1</inkml:trace>
  <inkml:trace contextRef="#ctx0" brushRef="#br0" timeOffset="9391.4891">19332 10689,'18'0,"0"18,-1 35,18-18,1 36,-19-19,19 19,-1-18,-35 0,35 0,0 17,-17-17,17-17,-17-1,0 0,-1-17,1-18,17-18,-17 0,17-17,-35-18,53 0,-18 0,18-17,0-18,0 17,-18-17,18 35,-17-35,-1 35,-18 18,1-1,-18 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40:30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8184 3069,'0'0,"18"0,0 0,-1 0,19-17,-19 17,1 0,35 0,-18 0,18 0,0-18,53 0,0 1,-18 17,18-18,-1 18,1-18,0 1,-35-1,-1 18,-17 0,0 0,-18 0,18 0,0 0,35 0,-17 0,17 0,18 18,-18-1,-17 1,17 0,0-1,-35-17,18 0,-18 0,17 0,-17-17,0-1,-18 0,18 18,-18-35,18 35,0-18,18-17,-1 0,18 17,1 1,-1 17,0-18,18 18,-36 0,19 0,17 35,-18-17,-35 0,0 17,-18-18,18-17,-18 18,0 0,-17-18,17 0,0 0,18 0,0 0,0 0,0 0,18-18,-18-17,17 17,18 1,1-1,16 0,-16 18,-1 0,-18 0,1 0,-1 0,-17 0,0 0,18 0,-18 18,0 0,-18-1,0-17,0 0,18 0,18 0,0 0,17 0,0 0,-18 0,19 0,-19 0,-34 0,-1 0,-18 0,19 0,-19 0,1 0,0 0,17 0,0 0,0 0,-17 0,17 0,-17 0,17 0,1 0,-19 0,1 0,17 0,18 0,-18-17,1 17,-19 0,1 0,17 0,-17 0,-1 0,1 0,0 0,-1 0,1 0,0 0,-1 0,1 0,0-18,-1 18,-17-18,18 18,-1-17,1-1,0 0,-1 18,1 0,0 0,-1 0,1 18,0-18,-1 18,-17-1,18 1,-1-18,1 0,-18-18</inkml:trace>
  <inkml:trace contextRef="#ctx0" brushRef="#br0" timeOffset="3544.5239">14922 5980,'18'0,"-18"-18,18 18,-1-18,19 1,-1-1,0 18,36-18,-1-17,19 0,-19-18,18 35,-17 1,-18-19,-18 36,-17-17,-1 17,19 0,-19 0,19 0,-19 17,1-17,35 36,-53-19,35 19,-17-36,17 17,-35 1,18-18,-1 0,18 17,-17-17,0 0,17 0,0 0,36 0,-18-35,0 18,35-19,-35 19,0-19,0 19,0-1,-1 0,-16 18,-1 0,-17 0,17 0,18 0,-18 0,36-17,-18 17,-18 0,18 0,0 0,-18 0,18 53,-18-36,18 36,-35-35,17 17,-17-17,-1-1,1-17,0 0,-1 0,18 0,-17 0,35 0,0-35,35 18,0-1,1 0,-19 18,1 0,-1 0,-17-17,-18 17,1 0,-19 0,1 0,17 0,-17 0,17 0,18 0,18 0,34 35,-34-17,17 17,18-18,-53 1,0-18,-35 0,17 0,0 0,0 0,1 0,-1 18,0-18,0 17,1-17,17 0,-18 18,0-18,-17 0,0 0,17 0,-18 0,1 0,0 0,-1-18,1 18,17 0,-17-35,17 35,0-35,1 17,-1 1,-17-1,35 18,-36 0,-17-18,35 18,1 0,-19 0,1 0,0 0,17 0,-17 0,-1 18,1 0,17-1,-17 1,-1-1,1 1,0-18,-1 0,19-18,-1 1,-17-1,17 1,-18 17,1 0,0 0</inkml:trace>
  <inkml:trace contextRef="#ctx0" brushRef="#br0" timeOffset="7009.1613">19579 5662,'-35'0,"17"0,1 0,-1 0,0 0,1 0,-19 0,19 0,-1 0,1 0,-1 0,0 0,1 0,-36 0,35-18,0 18,1 0,17-17,-18-1,0 1,18-19,-17 19,-1-1,1-17,17 17,-36-17,36 17,-17 1,17-1,-18 0,18 1,-18-19,18 1,0 0,0-18,0 18,0-18,18 0,0 17,-18 1,17 18,1-19,-18 1,18 35,-1-18,1 1,-1-1,19 0,-1 1,-17-1,-1 0,19 18,-1-17,-17-1,17 18,18-17,-36 17,1 0,0 0,17-18,-17 18,-1 0,18 0,-17 0,0 0,-1 0,1 18,-18-1,0 18,18-17,-1 17,1 1,-18-19,0 1,18 17,-1-17,-17 0,0 34,0-34,0 17,0 1,0 17,0-1,0-16,0-1,0 18,0-35,0-1,0 19,0-19,0 1,0-1,0 1,-17 17,-1-17,18 0,-18-1,1-17,17 36,-18-19,18 1,-35-1,17 19,0-19,-17 1,0 0,17-1,-17 1,35 0,-35-1,17 1,0-18,18 17,-17-17,-18 18,17-18,-17 0,17 0,0 0,1 0,-36 0,35 0,18-18,-18 1,1-18,-18-1,35 1,-36 0,19-1,17 1,-18 0,18 0,-18 17,18-17,-17-1,17 1,-18 18,18-19,0 1,0 0,0-18,0 17,0-16,0 16,0 1,0 0,0-1,0 19,0-1,0-17,18 17,-18 1,0-19,0 19,17-1,1-17,0 17,-1 0,-17 1,36-1,-36-17,17 17,1 1,-1 17,-17-18,18 18,0 0,17-35,0 35,-17 0,17-18,18 0,-18 1,-17 17,0-18,17 18,-17 0,-1 0,19 0,16 0,-16-17,17 17,0 0,-1 0,-34 0,0 0,-1 0,1 17,0-17,-1 18,1 17,-18-17,0-1,18 19,-1-19,-17 19,0-19,0 1,0 17,0 0,0 18,0-35,0 17,0 1,0-19,0 36,-17-35,17-1,0 19,-18-1,18-17,-18 17,1 0,17-17,0 17,0-17,0 17,-18-35,18 18,0-1,0 1,-18 17,1-35,17 18,0-1,-18 1,18 17,-18-17,1 0,17-1,0 1,-18 0,1-18,-1 0</inkml:trace>
  <inkml:trace contextRef="#ctx0" brushRef="#br0" timeOffset="8192.2383">9402 6032,'0'0,"35"0,0 0,0-17,18 17,-17-18,52 1,-18 17,54-18,35 18,35-18,17 1,19-1,-1 18,-18-18,1 18,-53 0,-36 0,1 18,-18 17,-36-17,18-18,-17 18,0-18,34 0,1 0,18 0,17 0,0 0,0 0,18 0,-36 0,-17 0,0 0,-18 0,-17 0,-18 0,35 0,35 0,-17 0,70 0,-34 0,-1 17,-18-17,-52 18,-18-1,-18-17,-17 0,-18 18</inkml:trace>
  <inkml:trace contextRef="#ctx0" brushRef="#br0" timeOffset="14312.7056">13847 11606,'0'0,"35"0,0 0,0 0,1 18,-1-18,35 0,19 0,87 0,0 18,18-18,18 17,17-17,18 0,-17 18,-19-18,19 0,-54 18,-35-1,0-17,-53 18,36-18,-36 0,0 0,-17 0,-1 0,-17 0,18-35,35 17,-36 18,36-18,-18 18,1 0,-19 0,1 0,-18 0,-1 0,-16 0,-1 0,-17 0,-1 0,-17-17,36 17,-36-18,17 18,1 0,0 0,-1 0,18-18,1 18,17 0,0 0,-18 0,-18 0,1 0,0 0,-1 0,1 0,17 0,1 0,-19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55:47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13476,'0'0,"-18"0,18 18,35-18,1 17,17-17,52 0,36 0,71 0,17-53,36-17,70-18,-35 0,18 17,-36 0,53-17,-88 18,17 34,-34 1,105-18,0-17,18 17,88 35,-89 0,37 18,-1 0,-89 0,54 18,-18 53,-52 17,52 18,-18 0,-87 35,34-18,-52-17,-36-36,18 36,-17-35,17-36,-36 0,-16-17,34 0,-35 35,53-36,0-17,-18 0,36-17,-18-36,18-18,17-35,-35 36,18-18,-1 35,-34 0,-1 17,-17-16,53-1,-1 35,1 0,35-17,-35 35,-1 0,-34 0,17 35,-71 1,1 17,-19-1,1 1,-17-17,-19-19,-17-17,0 0,17 0,-17 18,0-18,0 18,53-1,-18 1,36-18,34 0,36 0,36-88,-19-1,36-52,71 0,-18 53,-53 0,-53 53,0-1,-18 19,-35 17,36 0,-54 17,18 19,-17 16,-1-16,-17 17,0 0,0-18,-18 35,-18-17,36 18,18-18,-18-36,-1 1,19-18,-54 0,-17 0,0-53,0 36,-35-36,-1 17,1 19,-18-1,0 0,-35 18,17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55:51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13335 6279,'18'0,"-1"0,19 0,-1 0,35 0,36 18,-18-18,54 0,-1 0,0 0,0 0,0 0,-18 0,1-18,-36 18,-17 0,34 0,-16 0,17 0,-1 0,1 0,18 0,-36 0,35 0,-52 0,-1 0,19 0,-36 0,-18 0,18 0,-36 0,1 0,17 0,1 0,-1 0,0 18,0-18,18 0,0 0,-17 0,16 18,1-18,-17 17,17-17,-1 18,19-18,0 0,-1 0,1 0,-1 0,-17 0,-18-18,-17 18,0-17,17 17,-17 0,-1 0,1 0,0 0,-1 0,1 0,-1 0,1 0,0 0</inkml:trace>
  <inkml:trace contextRef="#ctx0" brushRef="#br0" timeOffset="2536.1341">7108 6068,'0'0,"-35"0,0 17,-18 1,0 0,-17-1,-1 1,-35 17,-17-17,-18 35,-53 0,0-18,35-17,-35 17,53 0,0-17,35-18,35 17,36-17,0 0,17 0,0 0,1 0,-19-17,-17-18,18 35,0-36,0 1,-1 0,1-18,0 0,17 0,1 0,-19-18,1 1,17-1,1 18,-19-17,19 35,-1-1,0 19,18-19,-17 1,-1 0,1 17,17-35,-18 36,0-1,18-17,0 0,0 17,0 0,36-17,-1 17,0-35,36 18,-1 0,18-18,-17 0,35 35,0-35,17 36,18-18,36-1,-19 1,-17 0,18-1,-35 19,-36-1,-18 18,19 0,-54 0,18 18,-18-18,18 35,-18 0,1 1,-1-36,-17 0,34 35,-16-17,34-18,1 0,-1 0,1 0,-18 17,53 1,-53 17,0-17,-1 17,-34-17,17 17,-35 0,36 0,-19 1,-17 17,18-36,17 36,-35-17,35 16,-17-16,-18-1,18 0,-18 1,0-19,0 18,0 1,0-19,0 36,-36-17,1-1,0 0,0 0,-1 1,-17-1,36 0,-1-17,-17 17,17-17,18-1,-35 19,17-19,1 1,-1 0,0-1,1-17</inkml:trace>
  <inkml:trace contextRef="#ctx0" brushRef="#br0" timeOffset="5528.4174">4339 7285,'18'0,"17"0,0 0,1 0,34 0,18 17,-35-17,0 0,0 18,18-18,-1 0,1 0,52 0,-52 0,52 0,-52 0,-1 0,-17 0,0 0,-17 0,16 0,-16 0,17 0,-18 0,18 0,-18 0,0 0,-17 0,17 0,-17 0,0 0,-1 0,36 0,-35 0,17 0,18 0,-18 0,36 0,-18 0,17 0,-34 0,16 0,-16 0,-19 0,1 0,17 0,-17 0,0 0,17 0,0 0,18 0,0 0,0 0,-18 0,-17 0,-1 0,1 0,17 18,-17-18,17 0,18 0,0 0,0 0,0-18,0 0,-18 18,0 0,-17 0,0 0,-1 0,19 0,-19 0</inkml:trace>
  <inkml:trace contextRef="#ctx0" brushRef="#br0" timeOffset="8311.7196">11977 7338,'-35'0,"17"0,-17 0,-18 0,-18 0,-52 0,-865 0,776 0,53 0,-17-18,17 0,36 1,17-1,35-17,36 35,0-18,0-17,17 17,18-17,-18 35,18-35,0 17,0-17,0 17,18-17,0 0,-1-18,19 18,-1 17,18-35,0 18,52 17,19-35,-1 18,19 0,16-1,-17 1,-17 0,17-1,18 1,-18 0,0 17,18 18,17 0,-17 0,35 0,-18 0,18 0,-35 0,17 0,-17 18,18 0,-19-1,19 18,-36-17,18-18,-18 18,35-18,-70 17,53-17,-71 0,-18 0,1 0,17 0,0 0,36-17,17 17,-18-18,19 18,-1 0,-18 0,-17 0,0 0,-53 0,17-18,-17 18,-18 0,1 0,17 0,-36 0,36 0,0 0,0 0,0 0,-18 0,36 0,-1 0,-17 0,-17 0,16-17,-16 17,17-18,0 18,-1-17,1 17,-17 0,17 0,-36 0,1 0,0 0,34 0,-34 0,0 0,-1 0,1 0,17 0,-35 17,18-17,0 18,-1-1,18 1,-17 0,0-18,17 17,-17-17,-18 18,17-18,-17 18,0-1,18 19,-18-19,0 1,0 17,18-17,-18-1,17 1,-17 0,0-1,0 1,0 17,0-17,0 17,-17-17,17-1,0 19,-18-19,18 1,-18 0,1-1,17 1,-36 0,19 17,-19-18,1 36,0-35,0 17,-18 1,17-19,19 18,-36-17,18 0,-18-1,-18 1,-17 0,-18-1,-35-17,-18 0,-17 0,-18 0,-35 0,-54 0,-17-17,-88 17,0 0,-53-18,53 18,124 0,17 0,53-18,35 18,18 0,17 0,-17-17,18 17,-1-18,1 18,17-18,0 1,-17 17,52 0,1 0,17 0,17 0,19 0,-19 0,19 0,-1 0</inkml:trace>
  <inkml:trace contextRef="#ctx0" brushRef="#br0" timeOffset="9040.3607">20391 7302,'0'0,"-53"0,88 0,670 0,-493-17,53-1,-1-17,89 0,-106 17,18 18,-36-18,-88 1,18-1,-106 18</inkml:trace>
  <inkml:trace contextRef="#ctx0" brushRef="#br0" timeOffset="11479.7186">4251 7973,'18'17,"-1"-17,1 0,17 0,0 0,18 0,0 0,18 18,-1-18,1 0,52 18,19-18,-19 0,18 17,0-17,0 0,0 0,1 0,-19 0,18 0,0 18,-35-18,70 0,-34 18,-1-18,-18 17,-35 1,18-18,-35 18,-1-18,-17 0,0 0,0 0,0 0,0 0,17 0,-17 0,18 0,-18 0,17 0,1 0,0 0,-19 0,19 0,-18 0,17 0,-17 0,18 0,-18 0,0 0,0 0,0 0,17 0,1 0,17 0,-35 0,17 0,-17 0,0 0,-35 0,17 0,-17 0</inkml:trace>
  <inkml:trace contextRef="#ctx0" brushRef="#br0" timeOffset="12296.5496">12806 8079,'0'-18,"35"18,0 18,1 52,-19-35,1 18,0 0,-18 0,0 0,-18 0,0-18,-17 18,0-18,17-17,-17 17,0-17,17-18,-35 0,0 0,-17 0,17 0,0-53,35 18,0-36,1 1,17-54,35 1</inkml:trace>
  <inkml:trace contextRef="#ctx0" brushRef="#br0" timeOffset="12976.861">13141 8255,'18'0,"17"18,-35-1,18-17,34 0,-34 0,0 0,-1 0,19 0,-19 0,1 0,17 0,18 18,0 0,-35-1,-1-17,1 0,0 0,-1 18,1-18,17 0,-17 0,-1-35,19-18,-19 17,-17 1,18 0,0 35,-1 0,-17 17,0 1,0 0,0-1,0 1</inkml:trace>
  <inkml:trace contextRef="#ctx0" brushRef="#br0" timeOffset="13327.7192">14076 7867,'0'35,"0"18,0 0,0 18,0 17,0 0,0-17,0-1,0 1,-18-18,18-18,0 0,-17-35,17 35,-18-35</inkml:trace>
  <inkml:trace contextRef="#ctx0" brushRef="#br0" timeOffset="15207.7186">2275 8749,'18'0,"17"0,36 18,17-1,71 18,17-17,18 17,36-17,-19 0,19-1,-19-17,1 18,-18-18,-35 0,-1 0,19 0,17 0,-18 0,-17 0,35 0,0 0,-18 0,71 0,-17 0,-1 18,0-18,18 0,-17 0,-19 0,-52 0,-36 0,1 0,-36 0,0 0,0 0,1 0,-19 0,1 0,17 0,-18 0,-17 0,0 0,0-18,-17 18,-1 0,18 0,-18-18,36 18,17 0,-18 0,19 0,-19 0,1 0,-18 0,-18 0,0 0,0 0,1 0,-1 0,35-17,1 17,52 0,19 0,-1-18,-18 18,1 0,-36 0,18 0,-36 0,-34 0,-1 0,0 0,0 0,1 0,-19 0</inkml:trace>
  <inkml:trace contextRef="#ctx0" brushRef="#br0" timeOffset="46728.4271">9296 11254,'0'0,"35"0,0 0,-17-18,17 0,0 1,1 17,-1 0,-17 0,17 0,18 0,-36 0,19-18,-19 18,19 0,17 0,-36 0,18 0,-17 0,17 18,-35-1,36 1,-1 0,-17-18,17 0,18 17,0-17,-18 0,0 18,1-18,-19 0,18 0,18 0,-35 0,35 0,0-18,-18 18,36-17,-18-1,17 0,-35 1,18 17,-17-18,17-17,-18 35,35-36,-17 19,-17-1,-1 18,-18 0,19 0,-19 0,19 0,-1 18,0 17,18 0,0-35,0 71,18-36,-19-17,19 17,-18 0,0-35,-35 0,17 0,-18 0,1 0,17 0,1 0,-1-17,0 17,0 0,1-18,-19 1,19 17,-19-18,19 18,-19 0,1-18,17 1,-17 17,-1 0,1 0,17 0,-17 0,0 0,17 0,0 0,-17 0,-1 0,19 0,-19 17,19 1,-1-18,0 0,-17 18,17-18,0 0,-17 0,0 0,-1 0,1 0,0 0,-1-18,18 18,-35-18,18 1,0 17,-1 0,1 0,0 0,-1 17,19 1,17 35,-18-36,18 1,0 0,0-1,-1 1,-16-18,-19 0,1 0,0 0,-1-35,-17 17,18 0,0 1,-1-1,18 18,-35-17,18 17,17 0,-17 0,0 0,-1 0,-17 17,18-17</inkml:trace>
  <inkml:trace contextRef="#ctx0" brushRef="#br0" timeOffset="54832.358">8502 12453,'18'0,"-1"0,18 0,1 0,17 0,0 0,17 0,18 0,36-18,-1 1,1-1,17 18,-18 0,36-35,0 17,-18 18,18 0,-36 0,18 0,-35 0,0 0,0 0,-18 18,35-18,1 0,-36 0,36 0,-1 0,-17 0,17 0,-52 0,0 0,-1 0,18 0,-35 0,18 0,-18 0,0 0,-1 0,1 0,0 0,0 0,-18 17,18-17,0 0,18 18,-18-18,17 0,1 0,-1 0,1 0,0 0,-18 0,-1 0,-16 0,17 0,-18 0,-17 0,-1 0,18 0,-17 0,0 0,-1 0,1 0</inkml:trace>
  <inkml:trace contextRef="#ctx0" brushRef="#br0" timeOffset="58352.6198">13688 12488,'0'0,"-106"0,-18 0,-17 0,0 0,0 0,0-17,53 17,-18 0,18 0,17 0,18-18,-35 18,35-18,0 1,0-1,18-17,0 17,17 1,-17-1,17-35,1 35,17 1,-18-19,18 19,0-1,0-17,0 0,0-18,0 17,0 1,0 0,0 0,0-1,0 19,18-19,-1 36,-17-17,18-1,17 1,-17-1,17 18,36-35,-18-18,52 0,-16 17,16-16,-34-1,17 17,-17 19,-1 17,19-18,-19 18,18 0,0 0,1 0,-1 0,-35 18,17 17,-34-35,16 53,-16-35,-1 17,18-18,-35 36,35-53,-36 36,18-19,-17 19,0-19,-18 1,0 17,0 18,0-18,0 1,0-1,0 0,0 0,0 1,0-19,17 1,-17 0,0-1,0 1,-35 0,17-1,1 1,-36 17,18-17,17 17,-17-35,17 35,-17-17,17 0,0-18,-17 17,35 1,-17-18,-36 0,17 17</inkml:trace>
  <inkml:trace contextRef="#ctx0" brushRef="#br0" timeOffset="61880.3478">14393 12524,'0'0,"36"0,-19-18,1 18,17 0,-17 0,17 0,18 0,0 0,17 0,1 0,35 0,-36-18,36 1,-35 17,-1 0,-17 0,0 0,-18 0,18 0,0 0,18 0,17 0,-35 0,18 0,17 0,-18 0,-17 0,-18 0,1 0,-1 0,0 0,1 0,-1 0,-18 0,1 0,17 0,1 0,-19 0,1 17,0-17</inkml:trace>
  <inkml:trace contextRef="#ctx0" brushRef="#br0" timeOffset="63183.8268">18150 12506,'-17'18,"34"-1,19 1,-1-18,18 18,17-18,-17 0,36 0,16 0,1-18,35 18,-35-18,35 18,-17-17,-1 17,-17 0,-53 0,-18 0,18 0,-18-18,1 18,-19 0,19 0,-19 0,-17-18</inkml:trace>
  <inkml:trace contextRef="#ctx0" brushRef="#br0" timeOffset="64016.4012">21272 12577,'0'-18,"18"18,0 0,-1 0,36 0,18 35,35-17,-36-18,-17 17,-18-17,1 18,-1-18,-17 0,-1 0,1 0</inkml:trace>
  <inkml:trace contextRef="#ctx0" brushRef="#br0" timeOffset="86840.2967">14764 13935,'17'0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2:57:22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6403,'-17'0,"-1"0,-17 0,-18 18,-18-18,-17 17,0-17,-36 0,1 0,-18 0,0-17,17-1,1 0,17 18,-18-17,36-1,18 0,34 1,-16 17,16-18,1 0,0 1,-1-1,1 1,18 17,-1-36,0 36,1-35,-1 0,-17-1,17 1,18 17,-35 1,0-1,17 1,-17-19,35 19,0-19,0-17,0-17,0-36,0 18,0 17,0 1,0-1,0 18,0 0,0 0,0 18,17-18,1 0,17 18,0-18,-17 18,17 17,1-17,-1 0,18 17,17 0,-17-17,18 17,17-17,-17 35,17-17,18 17,17 0,18 0,-35 0,35 0,-17 35,17 0,-18 0,18 18,0 18,36-36,-36 18,-18 0,19 0,-54-18,0 18,-35-35,0 17,-36-17,1 17,0-17,-18 35,17 17,-17 1,0 34,0-34,0 17,-17 18,-19-53,1 35,-35 18,-19-18,1 0,0 1,-18-19,0-17,18 0,18-18,-1 1,18 16,18-34,-18 0,35-1,1 1,-19 0,19-18,-1 0,-17 17,17 1,-17-18,17 0,18 18,-17-18</inkml:trace>
  <inkml:trace contextRef="#ctx0" brushRef="#br0" timeOffset="4320.5922">11518 10495,'0'0,"-70"0,-1 0,1 0,-1 0,0 0,18 0,1 0,-1 0,0 0,0 0,0 0,0 0,-35 0,-18 0,0-17,-53-1,36 0,-53-17,52 0,-17-1,53 19,-18-1,0 0,36 18,17 0,0-17,35 17,-17-18,17 1,18-1,0-17,0 17,-17-17,17 17,-18-35,18 18,-18 17,18 1,0-19,-17 1,17 0,-18-18,18 0,0-18,0 1,0 17,0 0,18 18,-1-18,19 35,16-17,-16 17,17-17,0 17,35-17,-18 17,-17-17,71 0,-19 17,37-17,34 17,18 1,-18 17,18-18,0 0,-17 18,17 0,-53 0,0 0,0 0,-35 0,-18 0,-17 36,-1-19,-17 1,0 17,0-17,18 35,-36-18,53 0,-53 1,18-1,18 18,-36-18,0 0,1-17,-1 0,0 17,-17-17,0-1,-1 1,-17-1,0 1,0 0,0 17,-17 0,-19 1,-34 16,-1-16,-35 17,18 0,0-18,0 18,0-18,-36 18,18 0,-35 0,0 0,18 0,-1 0,18-18,18 0,0 0,35-17,35-18,-17 18,17-18,18 17,-17 1</inkml:trace>
  <inkml:trace contextRef="#ctx0" brushRef="#br0" timeOffset="37112.4631">13794 10389,'17'0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14:52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19703 4463</inkml:trace>
  <inkml:trace contextRef="#ctx0" brushRef="#br0" timeOffset="3271.3344">18803 2399,'0'18,"35"34,54 19,16 17,1 36,0-36,35 35,0 18,0 18,18 35,-35 0,-1 0,1 36,-36-19,0 36,-35-18,-36-70,-17-18,0-52,0 16,-52 1,-1 35,0 0,-18 1,1 34,-36 36,0-18,18 0,0 0,17 0,0-36,19-52,-1 18,0-71,0 35,18 0,-18 18,17-18,1 36,17 34,18-17,-17 1,-1-72,0-35,1 18,17-35,-18 0,1 17,-1-18,0-17,1 18,17 0,-18-18,0 17</inkml:trace>
  <inkml:trace contextRef="#ctx0" brushRef="#br0" timeOffset="10768.7909">11818 13000,'18'0,"-1"0,1 0,17-18,-17 18,17-17,0 17,-17 0,17 0,18 0,0 0,0 0,18 0,-18-18,35-17,-18 35,-17-36,-17 36,-1 0,-18 0,1 0,17 0,18 36,-35-19,17 1,0-18,-17 18,0-1,-1-17,1 0,0 0,-1 0,1 18,17 0,1-18,-1 17,18-17,-18 0,18 0,0 0,17-17,36-54,18 0,17-17,-35 35,52 18,-69 0,16 17,1-35,-53 36,35-19,-52 19,17 17,-36 0,18 0,1 0,-1 0,0 0,53 70,89 89,158 17,35 18,142 71,-18-53,53-1,-53-17,-53-53,-195-52,-87-54,-71-17,-52-1,-19-17,1-17,0-36,34 17,-16-17,17 18,0-18,0 18,-1 0,1-1,-17 19,-1-1,0 0,18 1,-18 17,36-18,17-17,36 0,17-1,-18 19,18-1,0 18,1-18,-19 1,0-19,19 1,-37 18,19-19,-18-17,0 36,-54-1,1 18,-17-18,-19 18,1-17,0 17,-1 0,1 0,-1 17,1-17,-18 18,35-18,-35 18,36-18,-19 0,1 0,0 0,-18 17,17-17,19 0,-19 0,1-17,-1-1,1-17,35-18,-35 18,17-36,-35 18,35-35,0 0,-17 35,0 18,-1-1,1 19,-18-1,18 0,-1 18,1 0,0 18,-1-18,19 18,-1-1,-35 1,35 0,-35-1,18 1,-1 0,1-18</inkml:trace>
  <inkml:trace contextRef="#ctx0" brushRef="#br0" timeOffset="12920.3425">3951 13652,'-18'0,"-17"36,0-36,0 53,-36-18,36 18,-53-18,17 53,0-35,-34 18,16-1,-16 19,-1-1,-35-18,35 1,0-18,18 0,17-18,54-35,-1 18,18-1,18-17,-18 18,35-18,18 18,-18-1,36 1,-1-1,18 1,-17 0,-18-18,0 35,0-17,0-1,0 1,-18 0,18-1,-18-17,0 0,-17 18,0-18,-1 0,1 0,-1 0,1 0,17 17,-17-17</inkml:trace>
  <inkml:trace contextRef="#ctx0" brushRef="#br0" timeOffset="15136.2394">8661 14482,'17'0,"1"0,17 0,18 0,-18 0,18 0,18 0,-1 17,36-17,18 0,-18 0,17 0,1-17,-1 17,-35 0,36 0,-36 0,-18 0,19 0,-36 0,-1-18,1 18,-17 0,17 0,0 0,-18-18,0 18,-17 0,17 0,-35-17,35-1,-17 18,0-18,17 1,-18 17,19 0,-19 0</inkml:trace>
  <inkml:trace contextRef="#ctx0" brushRef="#br0" timeOffset="16775.9863">12330 14217,'17'0,"18"0,18 0,18 0,35 0,0 0,17 0,18 0,36 0,-19 0,19 0,-1 0,-17 0,-18 0,-18 18,-52-18,35 17,-53 1,17-18,-17 0,18 0,-18 0,0 0,17 0,18-18,-35 1,0-1,-18 18,1 0,-19 0,36 0,-35 0,17 0,-17 0,35-18,-18 18,18 0,-18 0,-17 0,0 0,-1 0,1 0,-1 0,19 0,-1 0,0 0,18 0,-17 0,-19 0,18-17,1 17,-19 0,1 0,17 0,1 0,-19 0,1 0,17 17,-17-17,-1 0,1 0</inkml:trace>
  <inkml:trace contextRef="#ctx0" brushRef="#br0" timeOffset="19168.1607">17551 14358,'-36'18,"19"-18,-1 0,0 0,1 0,-1 0,1 0,-19-18,-17 18,18-35,0 17,0 1,-1-19,1 19,17-1,1 0,17 1,0-1,-18-17,0 17,18-17,0 17,-17-35,17 18,-18 17,18 1,0-1,0 0,0 1,0-18,0 17,18 0,-1-35,1 18,0 17,-1-17,1 17,0-17,17 0,-35 0,35-1,-17 19,17-19,0 19,1-18,-1 17,0 0,0 1,-17 17,17-18,-35 0,18 18,35-17,-18-1,18 0,0 18,0-35,35 18,-53 17,18-18,-35 18,35 0,-35 0,35 0,-18 0,-18 0,19 0,-19 0,36 0,-17 0,-1 0,0 0,-17 0,-1 0,1 0,0 0,-1 18,1-18,17 0,18 17,-18-17,1 0,-1 0,0 18,-17-18,17 17,-17-17,-1 0,1 18,0 0,17-18,-35 17,18 1,-1-18,19 18,-19-18,-17 17,35 1,-35 0,18-1,-18 1,0-1,18-17,-1 18,-17 0,0-1,18 1,-18 0,0-1,0 1,0 0,0 17,0 0,0 0,0 1,0-19,0 1,0 0,0-1,0 1,0 0,-18-1,18 18,-17-17,-19 0,19 17,-1-17,1 17,-1-17,-17-1,17 18,-17-17,17 0,0-1,-17-17,0 18,0 0,-18-18,0 0,-18 0,18 0,0 0,0 0,1 0,16 17,-17-17,18 0,-18 0,36 0,-19 0,19 0,-19 0,19 0,-1 0,-17 18,17-18,-17 0,0 0,17 0,-35 0,18 0,-1 0,-16 0,34 0,-17 18,17-18,0 0,1 0,-1 0</inkml:trace>
  <inkml:trace contextRef="#ctx0" brushRef="#br0" timeOffset="20912.4962">5045 14270,'53'0,"35"0,35-18,18 1,-17 17,17-18,18 18,0 0,87 0,-16 0,-1 0,0 0,36 0,-36 0,-52-18,-19 18,-34-35,-36 35,0-18,-17 1,-1-1,1 18,-1-18,89 18,53 0,123 36,141-36,-17 35,-106 18,-36-18,-88 36,1-36,-71 0,-36-17,0 17,-17-17,-35-18,17 18,36-18,17 0,17 0,19 0,34 0,-17-18,-17-35,17 35,-18 1,-17-1,-18 0,-35 1,17 17,-34 0,-19 0,1 0,-36 0,18 0,0 0,-18 0,36 0,17 0,-18 0,1-18,35 1,-36 17,1 0,35 0,-36 0,19-18,16 18,-16 0,52 0,-18 0,-35 0,36-18,17 18,-18 0,-34 0,16 0,-34 0,35 0,-18 0,35 0,19 0,-37 0,54 0,-71 0,36-17,-71 17,17 0,-34-18,16 18,1 0,-17 0,-1 0,0 0,-17 0,0 0</inkml:trace>
  <inkml:trace contextRef="#ctx0" brushRef="#br0" timeOffset="21159.5461">20302 13988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06:59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6703 10248</inkml:trace>
  <inkml:trace contextRef="#ctx0" brushRef="#br0" timeOffset="496687.3191">17410 2522,'17'0,"1"18,-1 35,1 0,-18 17,0 1,0 52,-18 1,-34-1,-37 71,-16-17,-54 52,-18 18,-87 0,35-18,17-35,-53 18,124-71,18-17,35-19,52-52,-17 18,18-36,35-17</inkml:trace>
  <inkml:trace contextRef="#ctx0" brushRef="#br0" timeOffset="497311.2378">15416 4657,'-17'17,"-1"19,-17 52,-18-18,0 36,0 0,18 0,0 0,17-36,0-34,1 16,-1 1,18-35,0 0,0-1,18-17,-1 0,1 0,17 0,36-17,-1-1,36 18,-18-18,18 18,18 0,-19 0,54 36,-71-19,1 1,-54-18</inkml:trace>
  <inkml:trace contextRef="#ctx0" brushRef="#br0" timeOffset="505095.3181">7108 4022,'18'0,"35"0,18 0,-1 0,565 0,-441 17,18-17,17 0,0 0,-17 0,-18-35,-53 0,-35-1,-53 19,-18-1,-17 18,17 0,-17 0,-1-17,19-1,-1 18,-17 0,17-18,0 18,0 0,-17 0,0 0,17 0,18 0,0 0,-18-17,36-1,-36 18,-17 0,17 0,-17 0,34 0,-16 0,-1 0,18 0,18 0,52 53,0 0,36 17,-35-17,-1 18,1-18,-36 0,-35-18,0-17,0-1,-36-17,1 0</inkml:trace>
  <inkml:trace contextRef="#ctx0" brushRef="#br0" timeOffset="506895.1787">3722 5239,'17'0,"1"0,17 0,18-18,18 18,35-18,17 18,-17 0,35 0,0 0,0 0,36 0,-19 0,1 0,0-17,-18-1,0-17,0 0,-17 17,-18-17,-36 17,36 18,-53 0,17-18,-34 18,-1-17,18 17,-35-18,-1 18,1 0,-1 0,1 0</inkml:trace>
  <inkml:trace contextRef="#ctx0" brushRef="#br0" timeOffset="508631.318">12136 5292,'-36'0,"1"17,-18 54,-35-53,0 34,-36 19,-17 0,-35 17,17-18,0 18,0-17,18-36,36 18,-19 0,18-18,0 1,53-19,1 1,16 0,19-18</inkml:trace>
  <inkml:trace contextRef="#ctx0" brushRef="#br0" timeOffset="509215.601">10389 5609,'0'0,"0"35,-35 18,17 0,1-17,-1-1,-17 0,17 0,18 18,-17-17,-19 16,36-16,0-1,-35 0,17-17,18 0,-17-1,-19 1,19 0,34-18,36 0,18 0,70 0,-17 0,17 17,-18 1,36 17,-71-17,18-1,-53-17,-36 18,1-18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16:05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10248 5715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0:36:23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3510,'17'18,"1"-18,17 0,-17 0,0 0,-1 0,1 0,-1 0,19 0,17-18,17-17,36-18,0 0,0 18,0-1,-36 19,-17 17,0-18,0 18,-18 0,36-17,-18 17,0-18,-1 18,1 0,0 0,-35 0,17-18,0 18,1 0,17 0,17 0,1 18,-18-18,17 35,-17-17,0-1,-18-17,18 0,0 18,-17 0,-1-18,0 17,0-17,18 0,0 18,-35 0,-1-18,19 0,-19 0,1 0,0 0,17 0,0 0,18 0,0 0,18 0,34-18,-34-17,35 17,-36 0,36 1,-35-1,-18 18,17-17,-17 17,0-18,35 0,-70 18,35-17,0-1,0 18,35-18,0 1,18 17,-18-18,18 0,17 18,-34 0,-19 0,1 0,-18 0,17 0,-35 0,18 0,-35 0,0 0,-1 0,1 0,0 0,17 18,-18 0,19-1,-1 1,0 0,1-1,-1 19,18-19,-18 1,0-1,-17 19,35-36,-35 17,-1 1,18-18,-17 0,0 0,17 0,0 0,-17 18,0-18,17 0,-18 0,1 0,17 0,1 17,17-17,-18 0,0 0,0 0,1 0,-1-17,18 17,-35 0,17 0,0 0,-17 0,35 0,-36 0,1 0,0 0</inkml:trace>
  <inkml:trace contextRef="#ctx0" brushRef="#br0" timeOffset="1456.0173">10336 3457,'18'0,"17"0,-17 0,17 0,1 0,16 0,1 0,18 0,35 0,17 0,18 0,18 18,35-1,-35-17,35 36,0-36,-18 17,1-17,-1 0,18 0,-35 0,35 0,-53 0,0 0,-53 0,0 0,-17 0,-18 0,17 0,-17 0,18 18,0-18,-19 0,-16 0,17 0,-36 0,1 0,0 0,-1 0,1 0,17-18,0 18,1 0,17 0,0 0,17 0,-35 0,18 0,-17 0,-1 0,0 0,0 0,1 0,-1 0,53 0,-17 0,17 0,-18 18,1 0,-18-18,0 0,-18 0,0 0,-17 0,0 0,17 0,-17 0,-1 0,1 0,-1 0,1 0,0 0</inkml:trace>
  <inkml:trace contextRef="#ctx0" brushRef="#br0" timeOffset="33944.5016">2434 4463,'0'0,"35"0,1-18,17 0,0 18,-1 0,1 0,18 0,0 0,-1 0,1 18,17-18,-53 0,0 0,1 0,-19 0,19 18,-19-18,18 17,1-17,-1 0,-17 0,-1 0,19 0,-19 0,18 0,-35 18,18-18,-18 18</inkml:trace>
  <inkml:trace contextRef="#ctx0" brushRef="#br0" timeOffset="34600.568">4604 4533,'-18'0,"53"18,1-18,34 0,1 0,-18 0,35 0,0 0,18 17,-36-17,19 36,-36-36,-18 17,-17-17,-1 0,1 0,-53 0</inkml:trace>
  <inkml:trace contextRef="#ctx0" brushRef="#br0" timeOffset="109824.6185">2611 11695,'52'0,"-34"0,0 0,17 0,-17 0,17 0,18 0,-18 0,18-18,-35 18,17 0,-17 0,17 0,-17 0,-1 0,1 0,17 0,-17 0,-1 0,1-18,0 18,-1 0,1 0,-18-17,18 17,-1 0,-17 17,18-17,-1 0,1 0</inkml:trace>
  <inkml:trace contextRef="#ctx0" brushRef="#br0" timeOffset="114295.9914">3246 10389,'-18'18,"18"0,-18-1,18 19,0-1,0 0,0 0,0-17,0 0,0-1,18 1,17-18,0 0,1 0,17 0,17 0,18 0,18 18,-18-18,18 0,-35 0,-1 0,-17 0,-35 0,-53 0</inkml:trace>
  <inkml:trace contextRef="#ctx0" brushRef="#br0" timeOffset="114656.1148">3722 10354,'0'0,"0"71,0-1,0-17,0 18,0-18,0 17,0-35,0-17,-18 17,18 1,-17-36,17 35,-18-18</inkml:trace>
  <inkml:trace contextRef="#ctx0" brushRef="#br0" timeOffset="115409.1355">4269 10513,'-36'0,"1"0,0 0,0 0,17 0,0 0,18 17,0 1,0 17,-17-17,-1 0,18-1,0 1,18 0,17-1,-17 1,-1-1,1 1,-18 0,17-1,1 1,-18 35,0-35,0-1,-18 1,1-18,-1 17,1-17,-1 0,18-52,0-19,0 18,0 18,0 17,35-17,-35 17,18 18,-18-17,17-1,-17 0,18 1,-18-1</inkml:trace>
  <inkml:trace contextRef="#ctx0" brushRef="#br0" timeOffset="115865.006">4410 10636,'17'0,"1"36,0-19,-18 1,35 17,-35-17,0-1,18-17,-18 18,0 0,-18-1,-17-17,17 0,0 0,1 0,17-35,0 17,0-17,17 0</inkml:trace>
  <inkml:trace contextRef="#ctx0" brushRef="#br0" timeOffset="116448.5585">5644 10372,'0'17,"-17"1,17 0,-35 17,17 0,-17 0,17 36,0-53,1 17,17 0,0 0,0 1,17-1,19-17,-1-1,0 1,0-18,-17 0,0 0,-1 0,-17-35,0 17,0 0,0 1,0-1,0 0,-35 1,17-1,-17 18</inkml:trace>
  <inkml:trace contextRef="#ctx0" brushRef="#br0" timeOffset="116896.8672">5874 10478,'0'17,"0"1,0 17,0-17,0 17,0-17,-18 17,18-17,0-1,0 1,0-1,18 1,-1-18,36 0,36 0,16 0,-16 0,34 0,-17 0,-36-18,-34 18,-1 0,-17 0,-18-17,0-1,-36 18</inkml:trace>
  <inkml:trace contextRef="#ctx0" brushRef="#br0" timeOffset="117207.9908">6403 10566,'0'0,"-18"35,18 0,0 18,0-18,0 1,0-1,0-17,-17 17,-1 0,0 0,1 1,-1-1,18-17,0-1,0-34</inkml:trace>
  <inkml:trace contextRef="#ctx0" brushRef="#br0" timeOffset="117585.004">6809 10566,'0'0,"17"0,1 35,17-17,-17 17,17 0,-17-17,-1 17,-17-17,-17-1,17 1,-18 0,-17-1,17-17,-17 18,17-18,1 0,-19 0,19 0,-1-53,18 18,18-18,35 0,-18 0,0 18</inkml:trace>
  <inkml:trace contextRef="#ctx0" brushRef="#br0" timeOffset="118696.9656">3034 11218,'18'0,"-1"0,1 0,-1 0,-17 18</inkml:trace>
  <inkml:trace contextRef="#ctx0" brushRef="#br0" timeOffset="119000.55">3016 11448</inkml:trace>
  <inkml:trace contextRef="#ctx0" brushRef="#br0" timeOffset="119888.5471">2858 15328,'17'0,"89"0,17 0,54 0,-1-17,18-1,-35 18,-18 0,-35 0,-35-18,-54 18</inkml:trace>
  <inkml:trace contextRef="#ctx0" brushRef="#br0" timeOffset="120256.7018">3422 15346,'0'0,"0"17,0 36,0 0,0 36,-18-1,18 88,-17 0,-1-17,0-18,18-52,0-19,0-17,0-35,0 17,0-17,0-1,0 1,0-36,18 1,35-1,17 0,19 18,34-17,36 17,17-18,-17 18</inkml:trace>
  <inkml:trace contextRef="#ctx0" brushRef="#br0" timeOffset="120944.9043">5098 15434,'0'0,"53"-18,-18 18,-18 0,36 0,-17 0,34 0,1 0,35 0,-18 18,18-18,-53 0,-18 18,-18-1,1 1,0 0,-18 17,0-17,0 34,0 37,-18-19,-35 18,0-17,0 35,0 0,18-1,18 1,-19-18,36 1,0-36,0-18,0-18,-17 1,-19-18,19 0,-1 0,-35 0,0 0,0 0,18 0,0 0,17-18,-17 1</inkml:trace>
  <inkml:trace contextRef="#ctx0" brushRef="#br0" timeOffset="121296.5153">4568 15681,'18'-18,"0"18,-1 0,1 0,0 0,-1 0,-17 18,0 0</inkml:trace>
  <inkml:trace contextRef="#ctx0" brushRef="#br0" timeOffset="121504.2498">4445 16051,'0'18,"0"0</inkml:trace>
  <inkml:trace contextRef="#ctx0" brushRef="#br0" timeOffset="123904.5185">5715 17392,'0'0,"18"0,-1 0,1 0,0 0,-1 18,1-1,-1 1,-17-1,0 1,18 0,-18-1,0 1,0 0,0 17,0 0,0 18,0 0,0-35,0-1,0 1,0 0,0-1,0 1,0 0,-18-18,1 0,-18 0,-1 0,1 0,-18 0,18 17,17 1,-17-18,17 0,18-18,0 1,0-19,0 19,0-1,-17-17,17-1,0 1,0 18,35-19,-17 19,17-1,-35 0,35 1,0-1,1-17,-1 35,-17-53,17 35,-18-17,-17 17,18 18</inkml:trace>
  <inkml:trace contextRef="#ctx0" brushRef="#br0" timeOffset="124600.6033">6509 17745,'0'0,"17"0,1 0,17 0,1-18,17 18,-1-18,19 18,-36 0,1 0,-1-17,-18 17,1-18,-18 36,0-1,18 1,-1 17,-17-17,18 0,0-18,-1 0,1 0,0 0,17 0,18 17,0 19,0-36,0 0,17-18,-17-17,-35 17,35-17,-53 17,17 0,-17-17,18 35</inkml:trace>
  <inkml:trace contextRef="#ctx0" brushRef="#br0" timeOffset="125135.4694">8096 17286,'0'0,"0"18,0 35,-35 0,0-1,17 19,-70 53,35-36,-18 0,54-53,-1 0,53-52,1-1,17 1,0-1,17 0,36 18,0-35,-18 35,35 0,1 0,-71 0,-18 0,-17 0</inkml:trace>
  <inkml:trace contextRef="#ctx0" brushRef="#br0" timeOffset="125416.3597">8378 17586,'-17'35,"-1"18,18 0,-35 18,17-1,18-17,0 0,-17-18,17-17,0 0,-18-18,36 0,17-18</inkml:trace>
  <inkml:trace contextRef="#ctx0" brushRef="#br0" timeOffset="126400.8544">8978 17445,'0'17,"-17"1,-19 35,-17-35,0-1,-17 19,17-36,18 17,17-17,18 18,35-18,1 18,17-18,-18 0,35 0,-17 17,0 18,0-17,-18 17,-17 1,17-1,-35 0,0 18,0-35,0-1,-17 1,-1-18,0 18,1-1,-19-17,19 0,17-35,0-71,-18-17,1-1,17 36,0 17,0 36,17 0,-17 17</inkml:trace>
  <inkml:trace contextRef="#ctx0" brushRef="#br0" timeOffset="126776.7124">9313 17498,'0'0,"36"17,-19 19,19 17,-19 0,18-1,1 1,-36-17,17-19,-17 1,-17 0,-19-18,19 0,-36 17,35-17,1 0,-1 0,18-53,0-17,18-54</inkml:trace>
  <inkml:trace contextRef="#ctx0" brushRef="#br0" timeOffset="127688.8353">5962 17145,'0'53,"0"0,0 0,-18 17,18-17,-17 18,-19 35,1-36,17 18,1-17,17-18,0-18,0-17,0-1,0 1,-18-18,18 18,0-54,0-17,0 1,18-1,-18 17,17-17,-17 1,18-1,-18 0,18-53,-1 18,-17-1,0 1</inkml:trace>
  <inkml:trace contextRef="#ctx0" brushRef="#br0" timeOffset="128543.9906">5874 17022,'-18'0,"18"17,-18 1,18-1,0 19,-17 17,-1 0,1 52,17-16,0-1,0-18,0-17,-18 0,18-18,0-17,0 0,0-1,0 1,0 0,-18 17,18-17,-17-1,17 1,0-36,35-35,0-17,18 17,-18-35,1 17,-19-17,19 17,-19-35,19 54,-19-37,-17 54,0 0,0 17,0 1,0-19,0 19,0-1,0-35,0 35,0 36,0 53,-17 17,-1-18,0 36,1-18,-19 18,-17 0,18-35,0 17,-18 0,35-53,1-17,-1 17</inkml:trace>
  <inkml:trace contextRef="#ctx0" brushRef="#br0" timeOffset="129904.3801">3986 11712,'0'-17,"18"17,0 0,17 0,18 0,0 0,17-18,-17 18,-17 0,-19 0,1 0,-1 0</inkml:trace>
  <inkml:trace contextRef="#ctx0" brushRef="#br0" timeOffset="130656.8169">11906 16104,'0'36,"18"-1,0 18,-18-18,17 36,-17-18,0-1,0 1,0 18,-17 17,-1-35,-35 35,0-17,0-18,0-36,18 1,17-18,1 0,-1 0,18-35,-18-18,18-18,0-17,0 17,0-34,18-1</inkml:trace>
  <inkml:trace contextRef="#ctx0" brushRef="#br0" timeOffset="131216.5006">11783 15681,'0'18,"0"70,0 35,0-17,0 35,0 0,0-17,0-18,0-53,0-36,0 1,0-1,0 1,0 0,17-1,-17 19,0-19</inkml:trace>
  <inkml:trace contextRef="#ctx0" brushRef="#br0" timeOffset="131736.0591">12277 16475,'0'0,"17"0,19 0,-1 53,0-18,18 18,-18-18,1-17,-1-1,0-17,-17 0,17 0,-17-17,17-1,0-35,1-17,-19 52,1 0,-18-17,17 35,1 0,0 0,-1 0,1 0,0 0,-1 0</inkml:trace>
  <inkml:trace contextRef="#ctx0" brushRef="#br0" timeOffset="132457.0237">13635 16069,'0'18,"-35"52,17 18,0 18,18-18,-17 18,-19 0,36-18,-35 1,35-37,-18 1,18-35,0 0,18-18,35 0,0-71,-35 18,17 18,-18-18,19 18,-19-1,-17 1,0 17,0-17,-35 18,-53-19,0 19,-18-1,-18 0,89 18</inkml:trace>
  <inkml:trace contextRef="#ctx0" brushRef="#br0" timeOffset="132880.6077">13741 16122,'0'53,"0"17,0 1,0 0,0-1,0 1,0-36,0 0,0 0,0-17,0 0,17-18,19 0,-1 0,18 0,17-18,-34 0,17 1,17-18,-35-1,-17 19,0 17,-18-18</inkml:trace>
  <inkml:trace contextRef="#ctx0" brushRef="#br0" timeOffset="133184.8242">13917 16351,'0'0,"0"53,0 0,0 18,18 17,17-18,-17 19,-18-36,0 17,0 1,0-1,0-35,0 1,0-19,0-87,53-36</inkml:trace>
  <inkml:trace contextRef="#ctx0" brushRef="#br0" timeOffset="133520.6761">14340 16404,'18'0,"35"0,0 0,0 35,0 1,-36-36,19 17,-36 1,0 17,-18 1,0 16,-17-16,0-19,0 19,-1-36,1 0,17 0,-17 0,17-18,1 0,-1 1,18-36,18-18,-1 18</inkml:trace>
  <inkml:trace contextRef="#ctx0" brushRef="#br0" timeOffset="135000.5972">2822 11765,'53'0,"0"0,-18 0,18 0,0 0,0 0,-18 0,-17-17,17 17,-17-18,0 18,-1 0</inkml:trace>
  <inkml:trace contextRef="#ctx0" brushRef="#br0" timeOffset="135792.5523">3792 11642,'18'0,"0"0,35 0,-1 0,1 17,0-17,-17 0,-1 0,-17 0,-1 0,18 18,-17-18</inkml:trace>
  <inkml:trace contextRef="#ctx0" brushRef="#br0" timeOffset="136471.8891">3157 11800,'0'-17,"18"17,17 0,-17 0,0 0,17 0,0 0,0 0,-17 0</inkml:trace>
  <inkml:trace contextRef="#ctx0" brushRef="#br0" timeOffset="137232.6422">3016 11836,'-17'0,"-1"0,0-18,-17 18,35-18,-18 18,36 0,0 0,-1 0,1 0,0 0,-18-17</inkml:trace>
  <inkml:trace contextRef="#ctx0" brushRef="#br0" timeOffset="138288.0844">3898 11659,'0'0,"0"18,18-18,-1 0,1 0,17 18,-17-1,17-17,-17 0,17 0,-17 0,0 0,-1 18,1-18,17 0,-17 0,-1 0,1 0,0 0,-1 0,1 0,17 0,18 0,-18 0,1-18,17 18,-36 0,1 0</inkml:trace>
  <inkml:trace contextRef="#ctx0" brushRef="#br0" timeOffset="138615.9892">4163 11695</inkml:trace>
  <inkml:trace contextRef="#ctx0" brushRef="#br0" timeOffset="140543.9895">5151 11677,'17'0,"1"0,-1 0,19 0,-19 0,19 0,-19 0,19 0,-19 0,1 0,0 0</inkml:trace>
  <inkml:trace contextRef="#ctx0" brushRef="#br0" timeOffset="142440.8364">6809 11677,'35'0,"0"0,36 0,17 0,53 0,35 0,-17 0,-18-18,0 1,-35-1,-35 18,-1-18,-17 1,-35 17,0 0,-1 0,-17-18,0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23:57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11889 13212,'0'0,"-141"0,-36-36,-70-17,-17-35,-72-18,-105-17,-35-18,-71-71,-35-17,-17-53,-107-36,53-52,124 34,212 19,123-18,70-18,124 71,0-106,106 0,35-18,18-70,17-18,1 53,-36-35,-35 35,-18 70,35 54,-17 105,0 36,88 35,71 17,87 1,107 17,35 106,35 0,35 123,72 107,-37 87,-17 54,0 122,-52 54,-54 0,-123 35,-142-176,-105-71,-88-88,-18-18,-141 53,-71 106,-123 1,17 16,-87 89,34-88,-52 17,70-123,18-71,88-70,35-71,89-17,17-54,0 19,36-36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24:05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8255 6015,'0'-18,"18"1,17-1,53-35,0-18,18 1,0-1,17 18,-17 18,18 0,-1 0,18 17,0 0,1 18,16 0,-34 36,17 17,-35 35,0-18,-54-34,37 52,-36-35,17 0,-17-18,0 0,0-17,-18-1,0-17,36 0,0 0,17 0,0-17,35-19,-34 1,16-18,1 18,-18 0,71-1,-35-16,-1 16,18 1,-17 35,-54 0,-17 0,0 0,-35 0,17 0,0 35,1-35,-1 36,18-19,-18 18,0-17,18 17,18 1,-36-19,0 1,1-18,-1 0,-17 0,-1 0,1 0,0 0,-1 0,1-35,-1 35,1-53,0 53,-1-36,1 1,0 35,-1-35,19 17,-19 1,1 17,-1 0</inkml:trace>
  <inkml:trace contextRef="#ctx0" brushRef="#br0" timeOffset="1265.3003">14288 1164,'0'0,"-18"106,0 17,1 19,17 16,-36 72,19 52,-54 176,-35 19,-35 34,0-17,35-159,53-141,36-106,-1-35,18-106,35-70</inkml:trace>
  <inkml:trace contextRef="#ctx0" brushRef="#br0" timeOffset="2296.8116">14235 1623,'17'0,"-17"-18,18 18,0 0,-1-17,36 17,53 0,35-18,18-17,52 35,36 0,-17 17,70 19,17 16,89-16,52 17,-52 35,-88-53,-107 18,-34 0,-89-18,-53-35,-17 35,-18-17,0 0,0-1,0 1,0 0,0-1,0 19,0-1,0 0,-18 0,-17 54,-18-1,0 18,0 17,0 36,-17 17,34 1,-34 17,-1 0,18 0,36 17,-1-17,18-52,0-19,-18-52,1 17,-1-35,18 0,0-18,0-18,0 1,0 0,-18-18,1 17,-36 1,18 0,-1-18,-17 17,-17-17,-54 0,-87 0,-89-17,-124-72,-175 1,-1-35,36-1,105 71,89-17,140 52,54 1,52-1,19 18,52 0,17 0</inkml:trace>
  <inkml:trace contextRef="#ctx0" brushRef="#br0" timeOffset="3800.9718">14693 1464,'0'35,"0"-17,0 0,0 17,-17-35,17 18,0 17,-18-18,0 1,18 17,0-17,0 0</inkml:trace>
  <inkml:trace contextRef="#ctx0" brushRef="#br0" timeOffset="4225.1755">14958 1376,'0'17,"0"19,-18-1,-17 0,35 18,-35 35,17-35,0-17,1 17,17-18,-18-35,18 17,0-34,35-1</inkml:trace>
  <inkml:trace contextRef="#ctx0" brushRef="#br0" timeOffset="4600.6024">15434 1482,'-18'0,"-17"17,0 1,0 0,-18 17,17-35,19 35,-19-17,19-1</inkml:trace>
  <inkml:trace contextRef="#ctx0" brushRef="#br0" timeOffset="4857.5281">15169 1482,'0'0,"0"17,18 1,-18 0,35-1,-35 1,36-18,-1 18,-17-18,-1 17,18-17,-17 0,-18 18,35-18,-17 0,0 0</inkml:trace>
  <inkml:trace contextRef="#ctx0" brushRef="#br0" timeOffset="5216.8624">15716 1393,'0'18,"0"0,0-1,0 19,-17-19,-1 19,18-1,-18-17,18 17,-17-18,17 1</inkml:trace>
  <inkml:trace contextRef="#ctx0" brushRef="#br0" timeOffset="5504.3708">15857 1411,'0'18,"0"-1,-17 36,17-17,0-19,0 1,0 0,0-1,0 1,0-1,0 1,-18-18</inkml:trace>
  <inkml:trace contextRef="#ctx0" brushRef="#br0" timeOffset="6881.0092">14252 2646,'18'0,"17"0,18 0,-18-18,36 18,-18 0,0 0,-18 0,18-17,-18 17,0 0,1 0,-1 0,0 0,1 0,34 0,-17 0,18 0,-18 0,-1 0,-16 0,17 0,-36 0,1 0,0 0,-1 0,-17-36,0 19,18-36,-18 0,0-35,0-36,17 1,1-1,-18 18,18 1,-1 34,-17 0,0 19,0-1,18 35,-18-17,0 17,0 0</inkml:trace>
  <inkml:trace contextRef="#ctx0" brushRef="#br0" timeOffset="13721.0557">7955 9208,'18'-18,"35"18,35 0,-18 0,19-18,-19 18,54 0,-54 0,54 0,-1 0,-35 18,18-18,18 0,17 0,0 0,35 0,18 18,-35-18,35 17,-18 1,-34-1,-19 19,1-19,-36 19,35-36,-17 17,-18-17,-35 0,18 0,-18 0,0 0,-18-17,0 17,-17 0,-1-18,19 18,-1 0,18 0,0 0,17 0,19 0,-19 0,1 0,17 0,-18 0,1 0,-18 0,17 0,1 0,-1 0,1 0,0 0,34 0,-16 0,-19 0,36 0,-35 0,-1 0,1 0,-1 0,18 0,-17 0,0 0,17 0,-35 0,0 0,-1 0,-16 0,-19 0,1 0,0 0,17 0,0 0,1 0,16-18,1 1,-17 17,-1 0,-17 0,-1 0,-17-18,18 18,-1 0,1 0,0 0,-1 0,1 0,0 0,-1 0,1 0,0 0,-1 0,19 0,-19 0,1-18,-1 18,1 0,0 0,-1 0,19 0</inkml:trace>
  <inkml:trace contextRef="#ctx0" brushRef="#br0" timeOffset="15480.9209">9102 8378,'0'0,"-53"-17,0-1,-35-17,-1 17,-34 1,-36-19,18 1,0-18,-35 0,52 0,-35-35,18 53,18-18,-54 18,1 17,0-17,-18 17,17 0,1-17,35 35,17-17,1 17,17 0,0 0,0 17,53 18,-35 18,35 18,-17-36,-1 36,-17-18,0 0,-18 0,35-36,36 18,0-17,35 0,-18-1,1 1,17 17,-36 1,19-1,-36 18,0-36,-18 36,36-35,0 0,17-18</inkml:trace>
  <inkml:trace contextRef="#ctx0" brushRef="#br0" timeOffset="15968.868">4692 8167,'-18'17,"-17"36,0-17,35-1,-18 18,18-18,-18 0,18-17,-17 35,-1-35,1 17,17-18,17-17,36-17,53-1,0 1,70-19,18 36,-35 0,0 0,-18 0,-18 0,-52 0,-36 0,-17 0</inkml:trace>
  <inkml:trace contextRef="#ctx0" brushRef="#br0" timeOffset="18864.9065">6033 10266,'17'0,"1"0,17 0,18-18,0 1,70-1,-17-17,0 17,-35 0,-1 1,18-1,-35 18,0-18,-18 18,-17 0,17 0,1 0,-1 0,0 18,18 0,-18-1,1 1,-19 0,1-18,17 0,-17 0,0 0,17 0,-18 0,1 0,0 0,17 0,18-18,-18 0,53 1,1-1,-1-17,0 0,-17 17,-36 0,18 18,-36 0,1 0,0 0,-1 0,1 0,17 0,0 18,1-18,-1 0,0 0,-17 0,17 0,-17 0,-1 0,19 0,-19 0,1 0,17-18,1 1,-1 17,0 0,18-18,-18 18,18 0,-17 0,-1 0,-18 18,54 17,-18 0,0 0,0-17,0 17,0-17,0-18,-18 0,18 0,0 0,35-35,-35 17,17-17,18 17,-17-17,35 17,17 1,-34-1,16 18,-16 0,-1 0,18 0,-36 0,1 0,-1 35,-17-35,-18 36,1-19,-1-17,-17 0,-1 18,19-18,-1 0,0 0,-17 0,17 0,0-35,-17 35,17 0,-17 0,-1 0,1 0,17-18,18 18,-17 0,17 0,17 0,-17 0,0 0,-18 0,-17 0,17 0,0 0,-17 0,0 0,17 0,-17 0,-1 0,1 0,0 0,-1-18,1 18,-1 0,1 0,0 0,-1 0,19 0,-1 0,-17 18,17 0,-18-18,1 17,0-17,-1 0,19 0,-19 0,1 0,0 0,17 0,-18 0,1 0,-18-17,18 17</inkml:trace>
  <inkml:trace contextRef="#ctx0" brushRef="#br0" timeOffset="21288.4331">13123 10266,'-17'0,"-19"0,19 0,-18 0,17 0,-35 0,18 0,-1 0,1 0,-18 0,-17 0,17 0,0 0,18-18,-1 18,36-17,-17 17,17-18,-36 0,19 18,17-17,-18-1,0 0,1 18,17-17,-18 17,0 0,18-18,-35 0,18 1,-1-1,18-17,0 0,0-1,0 1,-18 17,18-17,0 17,0 1,0-1,0 1,0-1,0 0,0-17,18 0,0 17,-18-17,0 17,17 1,1-1,-1-17,1 17,0 0,-1-17,1 17,0 1,-1-18,19 17,-1-17,-17 17,-18 0,17 1,1-1,-1 18,1 0,0-18,-1 18,1 0,0-17,-1 17,1 0,0 0,-1 0,18 0,1 0,-1 0,0 0,1 0,-19 0,19 0,-19 0,1 0,-1 0,19 0,-19 0,1 17,0-17,-1 0,-17 18,18-18,0 18,-1-1,1 1,-18 0,0-1,0 1,0 0,0 17,0-18,0 19,0-19,0 36,0-35,17 17,-17-17,0-1,0 1,0 0,0 17,0-17,0-1,0 1,0 0,-17-18,17 17,-18 18,18-17,0 0,-17-18,17 17,0 1,0 0,-18-18,0 0,18 17,0 1,0 0,-17-18,-1 17,0 1,1 0,17-1,-18 18,0-17,18 0,-17-18,-18 0,35 17</inkml:trace>
  <inkml:trace contextRef="#ctx0" brushRef="#br0" timeOffset="23152.9063">13194 10142,'18'0,"-1"0,1 0,17 18,18-18,18 18,17-18,18 0,35 17,-35-17,17 0,0 0,-52 0,35 18,-53-18,17 0,-34 0,17 0,-36 0,18 0,-17 0,17 0,-17 0,0 0,-1 0,1 0,0 0,17 0,-18 0,1 0,35 0,18 0,-1 0,1 0,-1 0,-17 0,0 0,0 0,-18 0,1 0,-1 18,0-1,18-17,0 0,0 0,17 0,-17 0,0 0,-17 0,-1 0,0 0,-17 0,-1 0,1 0,0 0,-1 0,36 0,-18 0,1 0,-19 0,1 0,0 0,-1 0,-17 18,18-1,17-17,-17 0,17 0,-17 0,17 0,-17 0,-1 0,1 0,17 18,-17-18,35 0,0 0,-18-18,18 18,0-17,-18 17,-17 0,17 0,0 0,-17 0,0 0,-1 0,19 0,-19 0,1 0,-1-18,19 18,-19-17,19 17,-19 0,1 0,0 0,-1 0</inkml:trace>
  <inkml:trace contextRef="#ctx0" brushRef="#br0" timeOffset="26289.1872">13176 10019</inkml:trace>
  <inkml:trace contextRef="#ctx0" brushRef="#br0" timeOffset="26736.9693">12665 10248,'35'-17,"0"17,1 0,16-18,54 18,18 0,-18 0,-1 0,-16 0,16 0,-16 0,-19 0,-17 0,-35 0</inkml:trace>
  <inkml:trace contextRef="#ctx0" brushRef="#br0" timeOffset="27072.9608">12400 10231,'18'0,"35"0,0 0,0 0,17 0,36 0,-36 0,19 0,-36 0,0 0,-36 0</inkml:trace>
  <inkml:trace contextRef="#ctx0" brushRef="#br0" timeOffset="27312.2302">12418 10195,'35'0,"18"0,53 0,-18 0,35 0,1 0,-1 0,-34 0,-19 0,-17 0,-35 0</inkml:trace>
  <inkml:trace contextRef="#ctx0" brushRef="#br0" timeOffset="27520.8582">12541 10248,'18'0,"17"0,18 0,71 0,-1 0,-35 0,18 0,-53 0,-35 0</inkml:trace>
  <inkml:trace contextRef="#ctx0" brushRef="#br0" timeOffset="27704.9927">12594 10213,'18'18,"52"-18,54 0,-1 0,18 17,-17-17,-71 0,-18 0</inkml:trace>
  <inkml:trace contextRef="#ctx0" brushRef="#br0" timeOffset="27889.2978">12700 10283,'0'0,"-35"18,70-18,36 0,70 0,35 0,-17 0,0 0,-18 0,-88-18,-36 18</inkml:trace>
  <inkml:trace contextRef="#ctx0" brushRef="#br0" timeOffset="28033.2031">13070 10301,'0'0,"0"18,0-1,36-17,34 0,1 0,-36 0,0 18</inkml:trace>
  <inkml:trace contextRef="#ctx0" brushRef="#br0" timeOffset="30336.8299">5697 11236,'18'0,"35"18,35-1,53-17,53 0,36 0,52 0,18 0,35 0,53 0,-35-17,-18 17,70-18,-69 18,-54 0,53 0,-88 18,-18-1,-35 1,-53 0,0-1,-35-17,-18 0,18 0,-35 0,17 0,18 0,-18 0,18 0,-18-17,-17 17,35 0,-36 0,1 0,-18 0,17 0,1 0,17 0,-18 0,1 0,17 0,18 0,-35 0,-1 0,1 0,-1 0,-17 0,18 0,-1 0,18 0,-17 0,0 0,17 0,-18 0,-17 0,0 0,0 0,0 0,0 0,17 0,1 0,35 0,-18 0,18 0,-18-18,-17 18,-1-18,-17 18,18 0,-1 0,1 0,17 0,35 0,-34 0,16 0,-16 0,-19 0,36 0,-35 0,17 0,18 0,-36 0,1 0,-1 0,1-17,35 17,-36 0,36-18,-35 18,17-18,0 1,-53 17,18-18,-18 18,1 0,-1 0,0 0,18 0,0 0,-18 0,18 0,0 0,0 0,0 0,18 0,-18 0,17-18,-17 18,-18 0,1 0,-1 0,-18 0,19 0,-19 0,19 0,-1 0,0 0,0 0,-17 0,0 0,17 0,18 0,-35 18,17 0,0-1,18-17,0 18,-18-18,-17 0,0 0,17 0,-18 0,1 0</inkml:trace>
  <inkml:trace contextRef="#ctx0" brushRef="#br0" timeOffset="59449.4623">3404 10125,'-17'0,"-72"17,-16 1,-89-18,0 0,-36-18,-34-17,70-53,17 17,54 18,35-17,52 35,19-1,17 1,53-36,35-17,53-53,-18-70,1 16,-54 1,19 0,-54 53,0 35,18 36,-18-1,54 18,-19 18,18 35,1 0,16 35,19 54,-1-19,18 1,-52 17,-72-18,1 19,-18-1,-18 35,-17 1,0-18,-1 17,19-70,-19 0,19 0,-18-35,17 17,-35-18,18 19,17-36</inkml:trace>
  <inkml:trace contextRef="#ctx0" brushRef="#br0" timeOffset="59504.8524">3104 9507,'-17'0,"34"0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24:41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10478 4639,'-18'0,"0"0,1 0,-19 0,-17 0,-17 0,-36 0,-17 0,-19-18,1 1,0-1,18 18,-18-18,17 18,18 0,-17 0,-1 0,1-17,-1-1,36 1,-18 17,36-18,17 0,18 1,-1 17,-17-18,36 18,-18-18,-1 18,1 0,-18 0,0 0,-17-17,17 17,-18-18,18 18,18 0,0-18,-1 1,1 17,17-18,1 18,-1-35,-17 35,0-35,17 17,-17-17,-18 35,0-36,18 19,-18-1,17-17,-17 35,-17-35,35-1,-1 36,1-35,17 35,1-35,-1 35,1-18,-1 18,0-18,1 18,-19 0,36-17,-17 17,17-18,-18 18,0-17,1-19,17 19,-35-1,35 0,-18-35,18 36,0-1,0-17,0 17,0-17,0 17,0-17,0 0,0 17,0 0,0-17,0 18,0-1,0 0,0-17,0 17,18 1,-1-19,-17 1,18 0,-1 0,-17-1,36 19,-19-1,-17-17,18 35,0-35,-1 17,1 0,17-17,-17 17,-1-17,36 17,-35 1,0 17,35-35,-18 17,0 18,18-35,0 17,35-17,-17 35,-18-18,17-17,-17 17,18 0,-18 18,52 0,1-17,35 17,-17 0,17 0,0 0,-18 0,-34 0,17 0,-18 0,18 0,-36 0,18 0,18 0,-18-35,36 35,-1 0,18-18,-17 18,-18 0,0-18,-36 18,1 0,-36 0,18 0,-18 0,0 0,18 0,0 0,0 0,18 0,35 0,-18 18,18 0,-18-1,0 1,-35-18,0 0,-18 0,0 0,1 0,-1 0,0 0,36 0,-54 0,1 0,0 0,-18-18,35 18,-17 0,17 18,-18-1,1-17,-18 18,0 0,18-1,-18 19,0-19,0 1,0 17,17-35,-17 18,18 0,-18-1,0 1,18-1,-18 19,0-1,0 0,17 1,-17-19,0 18,0 1,0-19,18 19,-18-1,0 0,0 18,0-18,0 1,0 17,0-1,0-16,0-1,0 0,0 1,0-1,0 0,0 0,0 1,0-19,0 36,-18-17,1-19,-1 18,18-17,0 0,-18-1,18 1,0 0,0-1,-17 1,17 0,0-1,-36-17,19 0,-18 0,-18 0,-53 0,-18 18,-34 0,-36-1,-18 1,-17 17,-1-17,-17-18,18 17,0-17,17 0,0-17,1-1,-1-17,53 17,53 1,1 17,16 0,37 0,16 0,1 0,17 17,1-17,-1 0,0 0,-17 0,0 0,0 0,-18 0,17 0,1 0,17 0,1 0,-18 0,17 0,-17 0,17 0,-17 18,-1-1,1-17,0 0</inkml:trace>
  <inkml:trace contextRef="#ctx0" brushRef="#br0" timeOffset="13967.7989">12153 4304,'18'0,"-1"0,1 0,35 0,18 0,52 18,1-1,70 18,0-17,17 0,-34-18,-1 0,-70 0,-53 0,-18 0,-17 0,17 0,0 0,18 0,-18 0,-17 0,0 0,-1 0,1 0,0 0,35 0,35 35,53-17,-35-1,-53-17,-36 0,1 0</inkml:trace>
  <inkml:trace contextRef="#ctx0" brushRef="#br0" timeOffset="18336.6116">15840 4692,'-18'0,"-17"0,0-35,-54-1,36-34,-35 17,0-35,17 35,19-18,-1 36,53-18,-36 0,36 0,-17 18,17-18,0 0,0-17,0-1,0 0,17-17,1 35,0 0,-1 18,1 0,0 0,-18-1,17 19,1-19,-1 19,19-1,17-17,-18 0,53-1,-35-17,-18 18,1 0,-1 0,-17-1,-18 19,35-1,-18 18,19-18,-1 18,18-17,-18 17,18 0,-35 0,35 0,-18 17,0-17,0 18,-17 0,17-18,1 35,-1-17,-17-1,-18 1,35 17,-35 0,18 1,-18-19,17 19,1-1,-18-18,17 1,-17 35,18 0,-18 0,0 0,0 0,0 17,0-17,0 0,0 18,0-18,-18-1,-17 19,18 17,17-35,0 0,-18 0,18-18,-35 36,17-18,0 0,-17 0,17-1,-35-16,18 17,0 0,-18-36,35 1,-35 17,1-17,-1-1,17 19,-17-36,36 35,-36-17,18-1,17 1,-17-18,35 18,0-1,-18-17</inkml:trace>
  <inkml:trace contextRef="#ctx0" brushRef="#br0" timeOffset="25872.5444">18468 4463,'0'17,"-53"-17,-35 0,-18 0,0 0,-17 0,-1 0,-17 0,0 0,-71 0,177 0,158-17,72-36,34 17,71 19,-53-1,17 18,-34 0,-19 0,-34 0,-54 0,-70 0,-35 0,-71-17,-35-1,-71 0,0 18,-70 0,-1 0,-34 0,35 0,-36 0,36 0,-1 0,36-17,71 17,70 0,53-18,18 18,17 0,35-18,36 1,35 17,36-18,70 18,70 0,71 0,-17 0,-19 0,-105 35,-88 1,-88-36,-36 17,-53 1,1-18,-19 0,-17 0,-35 0,-18 18,-35-18,-35 17,-36-17,36 0,-36 0,36 0,35 0,35-17,53 17,35-18,36 0,35 1,70 17,54-18,-19 0,54 18,0 0,-18 0,-35 0,-18 18,-53 0,-35 17,0-17,-36-18,-34 0</inkml:trace>
  <inkml:trace contextRef="#ctx0" brushRef="#br0" timeOffset="31232.6552">17462 5398,'0'0,"53"0,36 70,52 89,0 105,123 160,-17 123,-35 88,53 0,-54 35,-17-35,-70-71,-71-158,-71-18,-52-53,-54 88,-17 18,-53 142,-71 193,-35 0,36-53,70-264,17-142,54-88,-1-35,36-35,-35 0,70-36,-18-17,1 0,-1 0,18-36,18-17,0-35,0 17,17-35,0 0,1 18,17 17,-18-17,18-1,-18 19,1-36,17 35,17-70,-17-18,53 18,-35-1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32:15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14446,'18'18,"-1"-18,1 0,-1 18,1-18,0 0,-1 0,1 0,17 0,1 0,-19 0,1 0,0 0,-1 0</inkml:trace>
  <inkml:trace contextRef="#ctx0" brushRef="#br0" timeOffset="887.8753">16775 6138,'-36'71,"-17"35,-17 0,-1 17,-17 36,-18 17,-35 18,35 0,-52 36,34-1,18-53,-17-17,17-36,0-34,18-1,35-53,18 18,-1-35,1 17,35-17,0-1,-17-17</inkml:trace>
  <inkml:trace contextRef="#ctx0" brushRef="#br0" timeOffset="1359.9306">14834 7832,'18'0,"0"0,-18 17,52 72,-16 34,-1-17,0 17,1 1,-19-54,1 36,0-53,-18-18,0 1,0-1,0-17,35-18,18-18,17 0,54-17,35 0,-18-1,17-34,-34 35,-1-18,-35 17,-35 1,-17 0</inkml:trace>
  <inkml:trace contextRef="#ctx0" brushRef="#br0" timeOffset="3455.7303">5874 14252,'17'0,"1"0,0 0,17 18,-17-18,-1 0,19 0,-19 0,54 18,35-18,17 17,18-17,-35 0,53 18,-53-1,-1-17,-34 0,-1 0,-17 0,0 0,0 0,-17 0,16 0,1 0,-17 0,17 0,-1 0,1 0,-17 0,17 0,-18 0,18 0,0 0,0 0,0 0,17 0,1-17,-18 17,-18 0,18 0,0 0,-18-18,18 18,0 0,-18 0,0 0,18 0,0 0,18 0,35 18,-18-18,0 0,18 0,-36 0,-17 0,-17 0,-19 0,1 0,-1 0,1 0,0 0,17 0,0 0,1 0,-1 0,18 0,-18 0,-17 0,-1 0,36 17,-18-17,18 0,0 0,-17 0,16 0,-16 0,-1 0,-17 0,-1 0,1 0,0 0,-1 0,1 0,0 0,17 0,-18 0,1 18,0-18,-1 0,1 0,0 0,-1 0,1 0,17 0,-17 0,-1 0,1 0</inkml:trace>
  <inkml:trace contextRef="#ctx0" brushRef="#br0" timeOffset="34263.4874">4957 15505,'0'-18,"17"0,36 18,18-17,52-1,36 0,70 18,36-17,88-1,140 18,-16 0,52 0,0 18,18-1,-53 19,-71-36,-17 17,-159-17,0 18,-71 0,-53-1,54 19,-36-1,-18-35,36 17,-18-17,18 0,35 0,-35 0,17 0,-17 0,35 0,-18 0,1 0,-18 0,-1 0,19-35,-1 35,18-17,0 17,-17-18,17 18,-53 0,-36 0,-34 0,-36 0,-17 18,0-18,-1 0,1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32:53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8978 4533,'-17'0,"-1"0,-17-17,-18-1,17 18,-16-35,-37-1,19 1,-1 35,1-35,34 0,19 17,-19 0,19-35,-1 18,1-18,-1 18,18 0,-18-18,18 35,-17-35,-1 18,18 0,0-18,0 0,0 17,0 1,0-35,0-1,0 18,0 0,18 18,-18 0,0-1,0 1,0 17,0 1,0-1,17 18,1-35,0 17,-1 1,1-36,35 17,-36 1,19 0,-1-18,-17 53,-1-18,1 1,17 17,53-18,-17-17,35 17,-18 1,35-19,-17-17,18 36,-1-19,-17 19,35-1,-17 0,17 18,0 0,18 0,-1 0,19 0,-36 0,-18 0,-52 0,-1 18,-17 0,-17-1,34-17,-35 18,1 0,-1-1,0-17,18 18,-35 0,-1-18,1 0,17 0,-17 0,0 17,17-17,18 0,-18 18,0-18,-17 0,17 18,-17-1,0-17,-1 18,19-1,-19 19,18-19,-35 19,18-19,0 19,-18 16,0 1,0-17,0 17,0 17,0-17,-18 0,18-18,0 0,0 1,0-19,0 19,0 17,-18-18,18 0,-17-17,-1 35,18 0,-17-18,17-17,-18-1,18 1,0-1,0 1,0 0,0-1,-18 1,1-18,17 18,-18-1,0-17,-17 36,17-36,-17 17,0 1,0 0,-54-1,1 1,-35-1,-18 1,-36-18,36 0,-18 0,18 18,0-18,-35 0,17 0,18 0,-18 0,-17 0,17 0,18 0,17 0,1 0,17 0,18-18,35 18,35 0,1 0,-1 0,-17 0,17 0,-17 0</inkml:trace>
  <inkml:trace contextRef="#ctx0" brushRef="#br0" timeOffset="1936.0568">13141 4586,'0'0,"0"-18,18 18,17-17,-17-1,34 1,1-19,18 36,-18-17,0-1,0 0,17 1,36 17,0 0,17 0,18 0,36 17,-36 1,-18 17,1-17,-54 17,1 0,-36-17,18 17,-18-17,18 17,-17-17,-19 0,19-1,-1 1,0-1,0-17,18 18,0-18,0 0,0 0,0 0,18 0,34-18,-16-34,34-1,1-18,-1 1,0 34,1 1,-1 0,1-1,-1 36,-17-17,-18 17,18 0,0 0,0 0,-36 17,1 1,0 17,-36 1,18 17,-18-1,36-16,-36-1,0 0,0-35,18 18,-35-18,17 0,-17 0,17 0,-17 0,17-35,18-1,-18 1,1-18,34 18,-17-18,0 18,18 17,-19 0,1 1,0-1,0 18,0-17,35-1,-52 18,16 0,1 0,-17 0,-1 18,0-1,18 1,-35-1,17 1,0 0,-17-18,0 17,35-17,-18 0,18 18,35-18,-35 0,0 0,0 0,-36 0,1 0,0 0,-1-18,1 18,0 0</inkml:trace>
  <inkml:trace contextRef="#ctx0" brushRef="#br0" timeOffset="2631.3896">18944 2205,'0'0,"0"17,0 19,0-1,0 18,-17 18,17 52,0 18,0 0,0 18,17-18,1-35,-1-53,-17-18,0-17,0-1</inkml:trace>
  <inkml:trace contextRef="#ctx0" brushRef="#br0" timeOffset="3008.449">18486 2963,'17'0,"1"0,-1 18,36 35,-17-18,-1 0,0 1,0-19,1 19,-1-36,-17 17,-1 1,36-18,0 0,-18 0,1 0,-1 0,-17 0,35 0,-18-18,-18 1,19-19,-19-17,1 36,0-36,-18-18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39:35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8625 10072,'0'0,"-158"-18,17-17,-36 0,-34-1,-19-17,-17 0,-88 1,-35-37,-1 19,19-54,16 1,54-18,-53-124,-35-70,-1-18,107 1,70 52,141 106,17-18,36 36,0-36,36 0,52-17,-18 17,36-35,53 0,-18 71,53-36,-17 36,69 17,-16 0,87 18,36-17,17-19,71 1,36 70,-72 53,-17 53,-17 53,-18 70,35 36,35 70,-53-17,1 0,-124-36,-71-17,-35 0,-70-36,-18 54,0-1,-53 36,0 17,-18 0,-17 18,-36-18,-17 1,0-36,-18-53,18 18,0-36,-1 18,19-17,17-18,-18-1,1 1,-1 0,-17 18,0-19,17 1,-17 0,0-18,17-17,18-18,1 0,34-36,-17 1,17 17,0-17,-17-1</inkml:trace>
  <inkml:trace contextRef="#ctx0" brushRef="#br0" timeOffset="4871.6345">2963 12647,'0'-18,"18"18,0-17,-1 17,36 0,-53-18,18 18,-1 0,19-17,34-1,36 18,35-18,18-17,88 17,-35 1,35-1,17 0,54 1,-19 17,-16 0,-19 0,1 0,-89 0,1 0,-36 17,-35-17,-1 18,-52-18,18 0,-36 0,18 0,-18 0,1 18,17-1,-18 1,18-18,0 18,35-1,0 1,18 0,0-18,17 17,-17-17,18 0,-54 0,1 0,17 0,-35 0,35 0,-18 0,1-17,0 17,-36 0,-18 0,1 0,0 0,-1 0,1 0,0 0</inkml:trace>
  <inkml:trace contextRef="#ctx0" brushRef="#br0" timeOffset="6983.7842">6632 14499,'0'0,"-35"-53,17 18,-17 17,0-17,-1 17,1 18,18-17,-1 17,-17-18,-1 18,19 0,-19-17,19 17,-1-18,-17 18,17 0,1-18,-19 1,1 17,0-36,17 19,-35-1,18-17,0-1,-1 19,19-18,-19-1,36 19,0-19,-17 19,17-1,0-17,0 17,0 1,0-1,0-17,-18-1,18 1,0 0,0-1,-17 1,17 0,0-18,0 0,0 18,17-18,1 0,17-18,-35 19,18-1,-1 17,1 1,-18 0,35 17,-35 1,36-1,-19 0,19 1,-19-1,1 18,17 0,0-18,-17 1,17-1,1 18,-1 0,18-18,0 18,17-17,-17-1,0 18,0 0,-18 0,18 0,-18 0,1 0,17 0,17 0,-17 0,0 0,0 0,-35 0,17 0,-35 18,0-1,17-17,-17 18,18 0,0 17,-1 0,-17-17,18 0,0-1,-1 1,-17-1,18 1,-18 0,0 17,0 18,0 0,0-18,0 0,0 1,0-19,0 19,0-1,0 0,0 0,0-17,-18 0,18 35,-17-1,-1-34,18 35,0-35,0 17,0 18,0-18,-18 0,18-17,0 17,-17 1,17-1,0-17,-18 34,0-16,1-19,17 1,-35 0,35-1,-18-17,0 18,1 17,-1-35,0 18,1 0,-1-1,0 18,1 1,-1-36,18 17,0 1,-17-18,-1 0,18 18,-18-18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39:47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 4251,'0'0,"18"0,-1 0,1 0,-18 18,35-18,-17 0,17 0,18 0,18 0,70 0,53 0,17 0,54-36,-36-17,1 53,17-17,-36-1,1 18,-36 0,36 0,0 0,-1 0,1 0,35 0,18 0,-36 18,35-18,-52 0,17 0,-17 17,-18-17,-18 36,18-19,0-17,-35 36,35-36,-35 17,17-17,-17 18,-18-18,-17 0,-36 0,0 0,-53 0,-17 0,0 18,-1-18,1 0,17 17,18-17,0 18,53-18,-36 0,54 17,-36-17,18 0,-18 0,-35 0,18 0,-18 0,17 18,-17-18,0 18,-18-18,18 0,0 0,-18 0,1 0,-1 0,0 0,-17 0,35 0,-18 0,0 0,18-18,0 18,0 0,18-18,17-17,-18 18,-17-1,0 18,0 0,-18 0,1 0,-1 0,0 0,0 0,18-18,0 18,18 0,-18 0,0-17,0 17,-18 0,0 0,0 0,-17 0,0 0,-1 0,1 0</inkml:trace>
  <inkml:trace contextRef="#ctx0" brushRef="#br0" timeOffset="3799.9954">5662 5486,'35'0,"1"0,-1 0,53 0,-17 0,17 0,35 17,18-17,-17 0,35 0,35 0,-18 0,18 0,-35 0,-18 0,0 0,-35 0,17 0,1 18,-18-18,35 0,35 0,-35 0,-17-18,-18 18,17 0,-17 0,0 0,17 0,1 18,-1-18,36 0,-36 0,1 0,-36 0,18-18,-18 18,18 0,-18 0,-17 0,-1 0,18-17,-35 17,18-18,-36 0,18 18,0 0,-18 0,1 0,-1 0,-18 0</inkml:trace>
  <inkml:trace contextRef="#ctx0" brushRef="#br0" timeOffset="4944.8072">6174 6350,'17'0,"1"0,0 0,17 0,35 0,19-18,34 18,18 0,36 0,-1 0,36 0,-1 0,19 0,-1 0,18 0,-36 0,1 0,-53 0,0-17,-18 17,0 0,-18 0,1 0,-36 0,-17 0,34 0,-52-18,0 18,0 0,0 0,0 0,0 0,-18 0,0 0,1 0,-19 0,36 0,-35 0,0 0,17 0,-18 0,1 0,0 0,-1 0,1 0,17 0,-17 0,0 0,-1 0,1 0,17 0,0 0,18 0,0 0,0 0,0 0,-18 0,-17 0,17 0,-17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3:40:00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 10566,'35'0,"-17"0,35 0,-1 0,19 0,0 17,52-17,18 0,0 0,18 0,35 18,35-18,36 18,88-1,35-17,0 36,70-19,-122-17,16 18,36 17,53-17,18 17,70-35,36 0,17 0,-18 0,18 0,-88-18,35 18,-105 0,17 0,-53 0,-36 18,-69-18,16 18,1-18,-17 0,69 17,-52-17,-18 0,18 0,-53 0,53-17,-53 17,0 0,-35 0,17 0,-17 0,-1 0,1 0,0 0,-18 0,0 0,17 0,-17 0,0 35,-17-35,-1 0,-17 0,-18 0,0 0,0 18,-17-18,17 0,-18 17,18-17,-17 18,17-18,-53 0,0 0,1 0,-19 0,-35 0,1 0,-1 0,18 0,-18 0,36 0,-36 0,18 0,0 0,-18 0,-17 0,-1 0,1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5:38:02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16316,'0'0,"0"18,0-1,0 36,0-18,0 18,-17 0,17 18,0-18,0 0,0 0,0 0,35 17,0 18,-17 18,35-35,0 17,0 0,-18-35,18-18,0-17,0 17,53 0,-1-17,19 17,-18-17,-1 17,1-35,-17 0,-19 0,-17 0,35-53,-17 0,-18-17,17-1,18 1,-17 17,35 18,0-18,17 0,-17-18,-36 1,1-19,-18-34,-18-18,1-36,-19 19,1-19,17 19,-17-19,17 1,0-54,-17 54,-18-53,0 17,0-52,-35-36,17 0,-35-18,53 54,0 17,0-18,0 36,0 17,-18-17,-17 0,-18-1,-17 36,17-17,0 17,18 0,17 17,18-34,-35 16,35-16,-18-19,18 1,0-18,0 18,0 0,0-1,0-34,0 34,0 19,0-19,0 1,-18-18,1 18,-1 0,0 17,18 0,0 18,0 0,0 18,0-36,0 18,36 35,52-52,-53 52,0 18,18-36,0 1,0 17,18-35,-18 36,0 16,0 19,-1 35,19 0,-36 52,1 1,17-18,-18 53,-18-18,1 18,17 36,1 17,34 35,-17-18,53 1,0 17,-18-35,-53 18,18-18,-35-18,-1-18,1 19,0-1,-1 18,1-18,0 18,-1 53,19-18,-19 36,1-1,-1 1,1 17,-18 0,18 35,-1-35,-17 0,18-52,0-1,-1-35,-17-36,0 19,0-19,0 1,0 0,0-1,0 18,0 18,0 0,0 0,0 0,0-18,0-17</inkml:trace>
  <inkml:trace contextRef="#ctx0" brushRef="#br0" timeOffset="840.6611">13758 5786,'18'0,"17"0,-17 35,0-18,-1 19,1-1,-1-17,1 17,0 0,-18-17,0-1,0 19,17-36,-17 35,0-17,18-1,17 1,1 0,-19-18,1 0,-1 0,1 0,-18-18,18-17,-1 17,-17-17,18-1,17 1,-35 0,36 17,-19-35,-17 36,0-1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5:59:28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4904,'18'0,"-1"0,19 17,-19-17,1 0,-1 0,36 0,0 0,18 0,35-17,-36 17,36 0,0 0,0 0,35 0,-18 0,1 17,-18 1,-1 0,-34-1,0-17,-36 18,0-18,0 0,-17 0,17 0,18 0,0 0,35-18,-35 18,18 0,-1-17,1 17,17-18,-17 0,-1 1,18-1,-35 18,-17 0,-1 0,-17 0,17 0,-18 0,1 0,17 0,1 0,-1 18,0-18,18 0,0 0,18 0,-18 0,17 0,18-18,-17-17,-18 17,-18 18,18-18,-18 1,-17 17,-1 0,19 0,-1 0,18 0,18 0,-1 0,54 0,-1 0,36 0,-18 0,-18 0,-34 0,-37 0,1 0,-17 0,-19 17,1-17,0 0,-1 0,1 0,-1 0,1 0</inkml:trace>
  <inkml:trace contextRef="#ctx0" brushRef="#br0" timeOffset="8423.3573">1111 4145,'0'0,"53"0,-18 0,-17 0,0 0,-1 0,19 18,-1-18,35 17,54-17,17 0,53 0,-18-17,36-1,-18 1,0 17,-35-18,0 18,17 0,-17 0,35-18,-18 18,71 0,-17-17,16 17,54-18,-35 18,-53 0,-54 35,-17 1,18-1,-18-35,-35 0,18 17,-1-17,1-17,-54-1,18-17,-35 35,-18 0,1 0,-1 0,0 0,18 0,0 0,35 0,18 0,-18 0,53-18,-35 18,35-17,-17-1,35 18,-18 0,18 0,17 0,0 0,36 0,0 0,-18 0,17 0,-34 0,-1 0,0 0,18 0,-35 0,35 0,-35 0,-18 0,36 0,-72 0,36 0,-35 0,-18 0,-17 0,0 0,17 0,0 0,-17 0,-1 0,1 0,-18 0,-18 0,0 0,-17 0,17 0,-17 0,-1 0,1 0,0 0,-1 0</inkml:trace>
  <inkml:trace contextRef="#ctx0" brushRef="#br0" timeOffset="10903.1939">14270 3687,'0'17,"0"107,35 105,36 88,-1 1,71 158,-70-105,-18-54,-53-52,0-71,-18-36,1-34,-19-18,36-18,-17-17,17 17,0-53,0-17,35-36,0-35,0 18,18 0,-17 17,52 0,18 1,35 17,18 0,52 0,19 0,34 0,54 0,87 0,72 35,52-35,-35 0,-18 0,-18 53,-122-53,-54 0,18 0,-71 0,-53-53,-17 18,-71 35,-35-18,-53 0,18 18,35 0,17 0,36 0,18 18,34 17,36 36,-52-36,52-17,-36 17,36-17,-70-18,-18 17,-18-17,-53 0,-17 0,-18-17,17 17,1-18,-18 0,18 18,-1 0,-17-17,18 17,0-36,-18 19,17-18,-17 17,0 0,0-17,18-18,-18-17,0-1,0-70,0-18,0-53,0 1,0-1,-53 0,18 1,-1-1,-17 53,36 1,-1 34,18 1,0 17,0-18,0 1,0-1,0 1,0 35,0-36,0 36,-17 0,17 0,0 52,0 19,0-1,-18 18,0 0,-17 0,-88 18,-89-1,-88 1,-35-18,-106 35,-88-35,-106 0,-177 0,-87-17,-36-54,176 36,142-53,176 70,141 0,53 18,36-35,17 35,53 0,35 53,0 0,0-18,35 0,19-17,16-18,1 0,17 18,1-18,-36 0,0 17,18 1,-36 17,-17-35,-36 36,36-19,-18 18,36-35,17 18,35-18,18 18,18-18,0 0</inkml:trace>
  <inkml:trace contextRef="#ctx0" brushRef="#br0" timeOffset="18399.267">14799 3581,'0'17,"0"36,18 18,-18-1,17 36,-17-18,0 18,0-35,0-1,0-17,0 0,18-18,-18-17,0 17,0-17,0 0,18 17,-18 0,0 0,0 1,0-1,0 0,0 1,0-1,17 0,-17-17,0-1,18 19,-1-19,-17 1,18-18,-18 18,35-1,-17-17,0 0,-1 0,1 0,17 0,1 0,-1 0,18 0,17 0,-17 0,18-17,-1-1,1 18,-18-18,0 18,-36 0,36 0,0 0,0 0,35 18,-35 0,18-18,-18 0,-18 0,-17 0,-18-18,17 18,-17-18,18 1,-18-1,0 0,0 1,17 17,-17-18,18 0,-18 1,18-1,-18 1,0-36,0 0,0-18,-18-17,0 17,-17-17,18 0,-1 35,0-17,18 17,0 0,0 17,0 1,0 18,0-1,0 0,0 1,0-1,0 0,-17 18,17-17,0-1,0 0,-18 18,0-17,1-1,-36 1,0 17,0-18,18 0,-1 1,1 17,0 0,-18 0,0 0,-17 0,-19 0,-34 17,-1-17,1 0,52 18,1-18,34 0,1 0,18 0,-1 0,0 0,1 0</inkml:trace>
  <inkml:trace contextRef="#ctx0" brushRef="#br0" timeOffset="21782.9269">17815 3687,'0'35,"0"35,-35 36,17 18,1 17,-1 0,0-18,18-17,-17-35,17-36,0-17,0 17,0-17,0-1,0 36,17-18,-17 1,0-1,18-35,0 0,-1 0,19 0,17 0,17 0,1 0,-1 0,18 0,36 0,-1 0,18 18,-17-18,-18 0,-36 0,1 0,-53-18,-1 18,-17-18,18 18,-1 0,36 0,0 0,0 0,-18 0,1 0,-19 0,1 0,-18-35,0 0,0-1,0-16,0-1,0 0,0 0,0 0,0 0,-18 0,18 0,0-17,0-1,0 18,-17-17,-1 17,18 17,-18-17,18 36,-17-18,-1 35,1 0,-36 0,0 0,0 0,-53-18,18-35,17 18,-17 17,35 0,35 18,-17-17,-35 17,-36 0,-35 35,17 0,54 18,17-35,35-18</inkml:trace>
  <inkml:trace contextRef="#ctx0" brushRef="#br0" timeOffset="24439.9966">19967 3898,'0'53,"0"18,18 35,-1 17,1 0,-18-52,18 17,-18 0,17 1,-17-37,0 19,0 0,0-18,0-1,0 1,0-17,0-19,18-17,0 0,35 0,17-35,1 0,17-18,-35 35,-18 1,18-19,-35 36,17-17,0-1,1 18,-1 0,-18 0,1 0,35 0,18 0,52 0,36 35,-1 18,-52-18,18-17,-71-18,0 0,-18 0,-17 0,-1 0,1 0,-1 0,1 0,-18-35,18 35,-18-35,17 17,-17-17,0-18,0 0,0-18,-35-35,0 18,0 0,-18 0,35 35,0 18,18-18,-17 0,17 0,0 18,-18 35,18-18,-35 18,17-18,-17 1,-53-1,35 0,-35-17,-18 35,18-18,-36 18,-17 0,-35 18,-1 0,-17-1,18 1,-1-18,54 0,70 0,35 0,18 18,36-18,-1 17,-17-17</inkml:trace>
  <inkml:trace contextRef="#ctx0" brushRef="#br0" timeOffset="25855.5779">15134 5750,'0'36,"0"16,0 19,0 35,18-36,-18 36,0-35,17-18,-17 0,0-36,0 19,0-19,0 1,0-1,18-17,-18 18,0 0,18-18,-1 0,1 0,0 0,-1 0,19 0,16-18,54-17,18 0,17-1,0 19,18 17,-18 0,0 0,-53 0,18 0,-71 0,-17 17,0-17,17 0,-18 0,19 0,-19-17,1-1,0 0,-18 1,0-36,0 18,0-18,0 0,-36-36,1 19,0-18,0 17,35 1,-18 17,0 35,18 0,0 1,0-1,0 1,-17-1,-1 0,18 1,-18 17,1 0,-1 0,0 0,-34 0,-19 0,-35 0,-35 0,53 0,-18 0,18 0,35 0,35 0,-17 0,17 0,1 0,-19 0,1 17,18 1,-19 0</inkml:trace>
  <inkml:trace contextRef="#ctx0" brushRef="#br0" timeOffset="26991.7239">17974 5450,'0'0,"-18"53,1-17,17 34,0 1,0 35,17-36,1 36,-18-36,0-17,0-35,0 17,0-17,0 0,18-18,-1 0,19 0,-19 0,1 17,17 1,0 0,1-18,17 17,17 1,36-18,35 0,-17 0,17 0,-53 0,0 0,0 0,-35 0,-35 0,-1-18,1 18,-18-17,0-1,0 0,0 1,0-1,18 18,-1-35,-17 17,0 0,18-17,0 0,-18 0,17 17,1-35,0 18,-18-1,0-16,0 16,17-17,-17 18,0 0,0 17,0 1,0-1,-17 18,-1-18,0 18,1 0,-1-17,0-1,-17 0,0 1,35-1,-35 18,17-18,0 18,-17 0,-18 0,-17 0,-19 18,1 0,-35-18,17 0,18 0,-36 0,71-18,18 0,17 18</inkml:trace>
  <inkml:trace contextRef="#ctx0" brushRef="#br0" timeOffset="28071.1918">3069 5503,'18'0,"35"0,-18 0,53 0,-17 0,17 18,35-18,1 18,17-18,-53 0,-17 0,-36 0,-17 0,17 0,18 0,17 17,-17-17,-17 0,-1 0,-17 0,-1 0</inkml:trace>
  <inkml:trace contextRef="#ctx0" brushRef="#br0" timeOffset="29463.9267">15346 5115,'0'-17,"17"17,36 0,0 0,0 0,-17 0,34 0,-17 0,-18 0,-17 0,17 0,0 0,-17-18,17 0,-35 1,18 17</inkml:trace>
  <inkml:trace contextRef="#ctx0" brushRef="#br0" timeOffset="30951.7152">3316 6473,'35'0,"-17"-17,17-1,1 18,16 0,37-17,17 17,35 0,35 0,36 0,17 17,36-17,-36 18,0-18,-35 17,-35 1,-18-18,-17 0,-72 0,1-18,-17 1,-1-18,-17 17,-18 0</inkml:trace>
  <inkml:trace contextRef="#ctx0" brushRef="#br0" timeOffset="33295.8912">15152 3281,'0'0,"0"17,0 1,0 17,0-17,0 0,0 17,0 0,17-17,-17-1,18-17,0 18,-1-18,1 0,0 0,-1 0,1 0,0 0,17 0,0 0,0 0,18 0,0 0,-17 0,-1 0,-18 0,1 0,0 0,-1 0,1 0,0 0,-1 0,1 0,0 0,-18-18,17 18,1-17,-1 17,-17-18,0 1,0-1,0 0,0 1,0-19,0 19,-17 17,17-18,-18 0,1-17,-1 35,0 0,-17 0,-18 0,0 18,0-18,18 17,-18 1,18-18,17 0,-17 0,17 0,1 0,-1 0,0 0,1 0,-1 0,0 0</inkml:trace>
  <inkml:trace contextRef="#ctx0" brushRef="#br0" timeOffset="36336.1151">3140 7161,'17'0,"1"0,17 0,-17 0,35 0,0 0,70 0,36 18,35 0,18-1,52-17,-17 0,18 18,17 17,36-17,-19-1,-52-17,53 18,-53-18,18 0,-18 0,17 0,-34 0,-19 0,54 0,-36 0,18 0,0-18,-35 18,-54-17,19-1,-36 18,-35 0,0 0,-18 0,35 0,-17 0,-18 18,71-18,35 0,18 17,-1-17,1 0,17 0,-17 0,-18 0,-18 18,18-18,-17 18,-18-18,17 0,0 0,1 0,17 0,0 0,-53 0,0 0,-18-18,-17 18,0 0,18 0,17 0,0 0,0 0,0 0,0 0,-35 0,0 0,-36 0,19 0,-36 0,-1 0,-16 0,-19 0</inkml:trace>
  <inkml:trace contextRef="#ctx0" brushRef="#br0" timeOffset="38792.2648">14852 3669,'0'18,"18"17,17 53,-18 35,19 1,-19-36,-17 36,0-1,0-35,0 18,0-35,0-1,0-17,0 0,0-35,0-1,18-17,0 0,-1 0,1 0,0 0,17 0,18 0,0-17,0 17,0 0,17 0,1 0,-1 0,-17-18,0 18,-18-18,1 1,-36-1,17 0,1 18,0 0,-1 0,18 0,-17 18,17-18,-17 0,35 0,-35 0,-1 0,1 0,-1 0,1 0,0 0,-1 0,19 0,-19 0,1 0,0 0,-18-18,0 1,0-1,17 18,-17-35,0-18,-17 18,-1-18,0-53,-17 53,17-17,1-1,-1 18,18 0,0 0,0 18,0 0,0-18,0 17,-18 1,18 0,-17 0,17 17,-18-17,18-1,0 1,0 18,0-19,0 1,-17 35,-1 0,0 0,-17 0,17 0,1 0,-19 0,-16 0,16 0,-17 0,-17 0,17 0,0 0,0 0,0 18,18-18,17 0,1 0,-19 0,19 0,17 17,-18-17</inkml:trace>
  <inkml:trace contextRef="#ctx0" brushRef="#br0" timeOffset="42223.8626">688 3545,'18'0,"-1"0,1 0,35 0,35 36,0-19,36 1,-1 0,-17-1,-18-17,-17 0,-18 0,-18 0,0 0,-17 0</inkml:trace>
  <inkml:trace contextRef="#ctx0" brushRef="#br0" timeOffset="43272.0895">917 4498,'18'-18,"17"18,18 0,0 0,-18 0,1 0,-1 0,-18 0,1 0,0 0</inkml:trace>
  <inkml:trace contextRef="#ctx0" brushRef="#br0" timeOffset="44359.1164">811 4392,'0'18,"0"17,0 0,18-17,-18 35,18 17,-18-17,0 18,0 17,0-17,0-1,0-17,0 18,0-36,0 18,0-18,0 0,0 18,0 0,0 0,0 0,0-18,0 18,0-35,-18 35,18 0,-18 0,-17 0,17 17,1-17,17 0,0-18,0 18,0-35,0-1,0 1,17 17,-17 1,0-1,0 35,0-17,0 0,0-17,0 16,0-34,0 17,0 18,0-17,0-1,0 18,0-36,18-17,-18 18,18-18,-18 18,17-18,1 0,0 0,-1 0,-17 17,18-17,0 0,17 0,0 0,18 0,-18 0,18 18,-17-18,-36 18,17-18,1 0</inkml:trace>
  <inkml:trace contextRef="#ctx0" brushRef="#br0" timeOffset="45519.1911">917 7708,'18'0,"-1"0,19 0,-1 0,0 0,1 0,-1 0,-17 0,-1 0</inkml:trace>
  <inkml:trace contextRef="#ctx0" brushRef="#br0" timeOffset="47471.7391">864 7673,'0'18,"-17"34,17-16,0 17,0 17,0 1,-18-1,18-17,0 0,0 35,0-35,0 0,0 0,0 18,0-18,0-1,0 1,0 18,0-18,0-35,0-1,0 1,18-1,-18 1,0 17,0 1,-18-19,18 1,0 0,0-1,-53 18,0-35,18 18,53 35,52-35,-52-18,-18 17,0 19,0-1,0-17,17-1,-17 1,0-1,0 1,0 0,0 17,0-17,0-1,0 19,0-1,0 0,0-17,18-1,-18 19,0-19,0 19,0-19,0 1,0-1,0 1,0 17,0-17,0 0,0-1,0 1,0 0,0-1,0 1,-18-18,18 17,0 1,0 0,0-1,0 1,0 0,18-18,-18 17,0 1,18-18,-1 0,19 0,-1 0,-18 0,1 0,0 0,-1 0,1 0,0 0,-1 0,1 0</inkml:trace>
  <inkml:trace contextRef="#ctx0" brushRef="#br0" timeOffset="55919.9026">14922 3669,'0'18,"0"17,0-18,0 1,0 17,0 18,0 0,0 18,0-36,0 18,0 0,0-18,0 18,0-18,0 1,0-19,0 19,0-19,0 1,0-1,0 19,0-1,0-17,0 17,0 0,0-17,0-1,0 1,0 0,0 17,0-17,0 17,0-17,0 34,0-34,18 0,-18 17,35-35,-17 35,0-35,-1 0,1 18,17-18,18 0,0 0,-18 0,18 0,0 0,-18 0,18 18,-17-18,17 0,0 0,-1 0,19-18,17 0,0 18,-17 0,-18 0,-18 0,0 0,-17 0,-18-17,35 17,-17 0,-18-18,18 18,17 0,-18 0,1 0,0-18,-18 1,0-1,0 0,0-34,0 16,-18-17,0-35,-17 35,18-53,17-17,-36 35,36-18,0 35,-17 1,17 35,0-1,-18 19,18-1,-18 18,18-18,0 1,-17-1,17 0,0 1,0-1,-18 18,18-17,0-1,-18 18,1-18,-18 18,-1 0,-17 0,0 0,-17 18,17 0,0-18,0 0,-17 17,34-17,-34 0,-18 0,17 0,0 0,54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0:27:46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18732 3298,'0'0,"36"0,-19-17,1 17,17-18,1 18,-1 0,18-17,17 17,-17 0,35 17,36 18,52 1,36 17,35-36,0 1,35-18,71 35,-53-17,-36-1,1 1,-18-18,53 35,17 18,18-53,-35 0,35 0,-88 0,0-17,-53-1,-53 0,-35 18,71 0,-19 0,89 36,-53 17,36 35</inkml:trace>
  <inkml:trace contextRef="#ctx0" brushRef="#br0" timeOffset="3295.9361">20197 10107,'35'35,"18"-17,35 0,35-18,1 0,17 0,0 0,-17 0,-54 0,1 0,-1 0,18-36,18-17,0 18,-18 0,0 17,-35 1,36 17,69 0,54 35,0 35,17 1,18-18,-71 0,36-18,-53 18,35 0,-36 0,-69-18,-19 0,-34-35,-19 0,1 0,17 0,0 0,-17 0,17 0,-17 0</inkml:trace>
  <inkml:trace contextRef="#ctx0" brushRef="#br0" timeOffset="62784.1879">17815 12682,'18'0,"0"0,-18 36,17-19,-17 19,0-1,18 35,-18 1,17 52,-17 19,18 52,0 0,-1 17,36-17,-35-35,0-18,-1 18,-17-71,0-17,0-1,0-17,0-18,0 1,0-1,0 0,0-17,0 17,0 0,0-17,0 0,0-1,0 1,0 0</inkml:trace>
  <inkml:trace contextRef="#ctx0" brushRef="#br0" timeOffset="63464.3426">18045 12100,'17'0,"19"18,-1-18,18 35,53-17,17-1,18-17,71 0,-1 0,36 0,71 0,70 0,0 0,106 36,35-19,53-17,-35 36,-71-36,0 0,-140 0,-89 0,-71 0,-70-18,-53 18,-36 0,-17-18,-17 18</inkml:trace>
  <inkml:trace contextRef="#ctx0" brushRef="#br0" timeOffset="70376.0791">21237 12929,'0'18,"0"53,0 17,0 18,0-36,0 18,0 18,0 18,0-19,0 19,0-1,0 18,0 18,18 35,-1 18,1 17,-18-17,0-18,0-35,0-18,-18-18,18 1,0-36,0 0,0-17,0-18,-17-18,17 18,0-36,0 19,0-19,0 1,0 0,0-1,0 1</inkml:trace>
  <inkml:trace contextRef="#ctx0" brushRef="#br0" timeOffset="616023.9897">5715 7867</inkml:trace>
  <inkml:trace contextRef="#ctx0" brushRef="#br0" timeOffset="686312.6812">3845 4339,'-35'0,"0"0,-18 0,0-17,0 17</inkml:trace>
  <inkml:trace contextRef="#ctx0" brushRef="#br0" timeOffset="686960.4369">3563 4322,'35'0,"18"0,141 0,-123 0,-18 0,0 17,-18-17,0 0,1 0,-1 0,-18 0,1 0,35 18,-35-18,-1 0,19 0,-19 0,18 0,-17 0,0 0,-1 0,1 0,0 0,-18 17,-18-17,0 0,18 18,-17-18,-1-18</inkml:trace>
  <inkml:trace contextRef="#ctx0" brushRef="#br0" timeOffset="689072.3752">5433 4463,'0'0,"-18"0,1 17,-1 1,-17-18,17 0,0 0,1 0,-1 0,-17 0,-18-18,18 1,-1-1,19 0,-19 18,19-35,-1 17,0 1,1-1,-1-17,18 17,-17 18,17-17,-18-1,18 0,0 1,0-1,0-17,0 0,0-1,0 19,0-1,0-17,0-1,0 19,18-19,-1 19,-17-1,35-52,-17 34,-18 19,35-19,-17 19,-18-1,18-17,-1 17,1 18,0-35,-1 35,1-18,-1 1,1 17,0-18,-1 18,1 0,0-18,-1 1,19 17,-19-18,19 18,-19-18,18 18,-17 0,0 0,-1 0,19 0,-19 0,19 0,-19 0,1 0,-1 0,1 0,0 0,-1 0,1 0,17 0,-17 0,0 0,-1 0,18 0,-35 18,18-18,0 0,-1 18,1-1,0-17,-18 18,35-18,-35 18,18-1,-18 1,17 0,-17-1,0 19,0-1,0-18,18 19,-18-19,0 1,0 0,0-1,0 1,0 0,0-1,0 1,0 17,0-17,0 17,0-17,0-1,-18 1,18 0,-17-1,17 1,0 0,0-1,-18 1,18-1,0 1,0 0,-18-1,1-17,17 18,0 0,-18-18,18 35,-18-35,18 18,-17-18,17 35,-36-35,36 17,-17 1,-18 0,35-1,-18 1,0-18,18 35,-17-35,-1 18,18 0,-18-18,1 17,-1-17,0 0,18 18,-35-18,18 0,-1 0,18 17,-18-17,1 0,-19 0</inkml:trace>
  <inkml:trace contextRef="#ctx0" brushRef="#br0" timeOffset="690192.2619">8819 4410,'0'0,"18"0,17 0,18 0,18 0,158 0,18 0,-159-18,-17 18,-18-18,17 1,-34 17,-1 0,0-18,-17 18,17 0,-17 0,-1 0,1 0,0 0</inkml:trace>
  <inkml:trace contextRef="#ctx0" brushRef="#br0" timeOffset="692295.8825">19315 4322,'0'52,"0"19,0-18,0 0,0 17,0 36,0 18,0-18,17 35,-17 0,0 18,18-18,-18 0,0 0,0 0,0 0,-18 0,18 18,0-36,0 36,0-35,18-19,-18-34,0-18,0 0,0-36,0 19,0-72</inkml:trace>
  <inkml:trace contextRef="#ctx0" brushRef="#br0" timeOffset="693935.4754">19368 4286,'17'0,"1"0,17 0,-17 0,-1 0,19 0,-19 0,19 0,-1 18,18-18,0 0,-18 0,0 0,18 0,-18 0,54 18,16-18,37 0,-37 0,19 0,35 0,-36 0,-35 0,18 0,-53 0,0 0,-18 0,18 0,18 17,-1-17,36 0,-35 0,17 0,18 0,-18 0,-18 18,19-18,-19 0,-17 0,18 0,-1 0,-17 0,-18 17,18-17,-35 0,17 0,18 0,-35 0,17 0,-17 0,17 0,0 0,0 0,-17 0,0 0,35 0,-18 18,0-18,1 0,-19 0,18 0,1 0,-19 0,1 18,0-18,17 0,-17 0,17 0,-18 0,1 0,0 0,-1 0</inkml:trace>
  <inkml:trace contextRef="#ctx0" brushRef="#br0" timeOffset="697391.8615">18662 4322,'0'35,"0"-18,0 19,0-19,18 1,-18 0,0 17,0 0,0 0,0 1,0-19,0 19,17 17,-17-36,0 18,0 1,0 17,0-18,0 18,0 0,0 0,0 0,0 0,0-36,0 1,0 17,0 0,0 1,0-19,0 1,0 0,18-1,-18 1,0 17,0-17,0-1,0 19,0 17,0-18,0 0,0-17,17 17,-17 0,0 1,0-1,18-17,-18 17,0-18,0 1,0 0,0 17,0 0,0-17,18 17,-18 18,0-18,0 18,0 0,0-17,0 16,0 1,0-17,0-1,0 0,0 0,0 1,0-1,0 0,0 18,0-17,0 16,0 1,0-17,0-1,-18 18,18-36,0 19,0-19,0 1,-18 17,18-17,0 0,-17-1,17 1,0-1,0 1,0 0,0-1,0 1,0 0,0-1,0 1,0 0,-18-54</inkml:trace>
  <inkml:trace contextRef="#ctx0" brushRef="#br0" timeOffset="704343.9956">21220 4286,'0'0,"17"0,1 0,-18 18,17 0,-17-1,0 18,0-17,0 0,0-1,0 1,-17 0,-1-18,1 0,-1 0,0-18,18 0,0 1,0-1,0-17,0 17,0 1,0-1,0 0,18 18,0 0,-1 0,1 0,-1 0,1 0,-18 18,0 0,0-1,0 1,0-1,0 1,0 0,-18-18,1 0,-1 0,1 0,-1 0,0 0,18-18,0 0,0 1,0-1,0 1,0-1,0 0,0 1,18 17,0 0,-1 0,-17 17,18-17,-18 18,0 0,0-1,0 1,17-18,-17 17,0 1,0 0,0-1,0 1,-17-18,-1 0,18 18,-35-18,35-18,-18 0,18 1,0-1,0 0,18 18,0-17</inkml:trace>
  <inkml:trace contextRef="#ctx0" brushRef="#br0" timeOffset="706223.8523">18732 4357,'0'17,"0"1,0 0,18 17,-18 0,0 1,0 16,0 1,0-17,18 17,-18-18,0 0,0 0,0-17,0 35,0-35,0 17,0-17,0-1,17 36,-17-35,18-1,-18 19,18-19,-18 19,0-19,17 18,-17 1,0-19,0 36,0-17,0 17,0-18,0 18,0 0,18-18,-18 0,18 18,-18-35,0 35,0-18,0 18,0-18,0 0,0 1,0-1,17 18,-17-18,18 0,-18 1,0-1,0 18,0-18,0 18,0-18,0 18,0-17,0-1,-18 0,18 0,0-17,0 35,0-35,0 17,0 0,-17 0,17 18,0-35,-18 35,18-35,0 17,-18 0,18-17,0-1,0 19,-17-36,17 17,0 1,0 0,0-1,0 1,-18-1,18 1,0 0,0-1,0 19,0-19,0 1,0 0,0-1,0-34,0-36</inkml:trace>
  <inkml:trace contextRef="#ctx0" brushRef="#br0" timeOffset="708512.0342">21290 4374,'0'18,"0"0,0-1,-18 1,1-18,-1 18,1-18,-1 0,0-18,18 0,0-17,0 0,0 17,18 1,-18-19,0 19,18 17,-1 0,1 0,-1 0,1 0,0 17,-18 1,17-18,-17 18,0-1,0 1,0-1,-17 1,-1-18,18 18,-18-18,18 17,-17-17,-1 0,1 0,17-17,-18 17,18-18,0 0,0 1,0-1,18 18,-1 0,1 0,-1 0,1 0,-18 18,0-1,0 1,0 0,0-1,-18-17,1 36,-1-36,1 0,-1 0,0 0,18-18,0 0,0 1,18-19,0 19,17-18,-35-1,17 36,1 18,-18 0,18-1,-18 1,17-18,-17 17,-17-17,-1 0</inkml:trace>
  <inkml:trace contextRef="#ctx0" brushRef="#br0" timeOffset="710383.4114">17974 12330,'0'0,"0"17,0 1,0-1,18 19,-18-1,17 18,1 0,0 17,-1 1,-17 17,0-17,0-1,0-17,0 18,0-1,0 1,0-1,0 19,0-1,-17-18,17 36,0 0,0-18,0 0,0-35,0 18,0-1,0-17,17 18,-17-18,0 35,0-35,0 18,0-1,0 18,0-35,0 35,-17-17,-1-18,18 0,0 0,0 17,-18-17,18 18,0 35,0-36,0 1,0-1,0 1,0-1,0-17,0 0,0 0,0 18,18-18,-18-1,18 1,-18-35,0 0,0-1,0 36,0-18,0 18,0 18,0 0,0-36,0 0,0-17,0-36,0-35,0 0,0-17,0-19</inkml:trace>
  <inkml:trace contextRef="#ctx0" brushRef="#br0" timeOffset="711584.3148">18009 12100,'18'0,"17"0,18 18,18-18,52 0,36 0,35 0,-18 0,36 0,17 0,18 18,35-1,-70 1,0-1,-18 19,-53-36,0 17,-17 1,-19-18,19 0,-36 0,18 18,0-18,17 0,18 0,-17 0,17 0,-18 0,1 0,-36 17,0 1,0 0,-17-18,35 0,-36 0,19 0,-19 0,-17 0,0 0,0 0,-36 0,19 0,-1 17,0 1,18-18,-17 17,16-17,1 0,-17 0,-1 0,-17 0,-1 0,18 0,-17 0,35 0,-35 0,35 0,-1 0,-16-17,-19 17,1 0,17 0,-17 0,17 0,0 0,-17 0,17-18,-17 18,17 0,1 0,-19-17,36 17,-18 0,18 0,0 0,0 0,-18 0,-17 0,0-18,-54 36,-52-1</inkml:trace>
  <inkml:trace contextRef="#ctx0" brushRef="#br0" timeOffset="712511.8303">20461 11395,'0'0,"18"0,17 0,18 0,0 0,0 0,17 0,-17-18,-17 18,-19 0,1 18,-18-1,17 19,-17-1,0 0,0 18,0-18,0-17,0 17,-17 1,-1-19,1 1,-1 17,0-35,18 18,-17-18,34 0,1 0,0 0,-1 0,-17 17,18-17,-1 18,1 0,-18-1,0 1,0 0,0 17,-18-35,18 18,-17-18,17 17,-18-17,18 18,-17-18,-1 0,-17 17,17-17,-17 0,17 0,0-35,18 0,0 0,0-1,0 19</inkml:trace>
  <inkml:trace contextRef="#ctx0" brushRef="#br0" timeOffset="713207.8613">20990 11553,'0'0,"18"0,17-17,-17 17,-1-18,19 18,-19 0,1-17,-18 52,0-18,0 36,0-17,0 17,0-18,0-17,0-1,0 1,-18-18,18 17,0 1,-17-18,17 35,0-17,0 0,17-1,-17 1,36-18,-19 0,19 0,-1-18,-18 1,1-19,17 19,-35-1,18 18,-18-18,0 36</inkml:trace>
  <inkml:trace contextRef="#ctx0" brushRef="#br0" timeOffset="713648.0102">21396 11536,'18'0,"-1"0,19 0,-19 0,18 0,-17 0,0 0,-1 0,1 17,0 1,-18 0,0 17,0-17,0-1,0 1,-18 0,0 17,-17-17,0-1,35 1,-35-1,35 1,-18-18,0-18,1-17,17-18,0 0,0 18,0 17</inkml:trace>
  <inkml:trace contextRef="#ctx0" brushRef="#br0" timeOffset="714663.9219">21255 12382,'0'18</inkml:trace>
  <inkml:trace contextRef="#ctx0" brushRef="#br0" timeOffset="714807.7268">21255 12506,'0'0,"0"18,0 17</inkml:trace>
  <inkml:trace contextRef="#ctx0" brushRef="#br0" timeOffset="714967.2345">21255 12629,'0'0,"0"18,0 17,17-35</inkml:trace>
  <inkml:trace contextRef="#ctx0" brushRef="#br0" timeOffset="715128.4368">21272 12682,'0'18,"0"0,0-1,0 1,0 0</inkml:trace>
  <inkml:trace contextRef="#ctx0" brushRef="#br0" timeOffset="715288.2147">21272 12841,'0'0,"0"35,0-17,0 0,0-1,0 1,0 0,-17-1,-1 1</inkml:trace>
  <inkml:trace contextRef="#ctx0" brushRef="#br0" timeOffset="715463.7478">21220 13088,'0'0,"0"35,0-17,0 0,0-1,0 1,0 0,0-1,-18-17</inkml:trace>
  <inkml:trace contextRef="#ctx0" brushRef="#br0" timeOffset="715607.7429">21202 13282,'0'0,"0"18,0 17,0-17,0-1</inkml:trace>
  <inkml:trace contextRef="#ctx0" brushRef="#br0" timeOffset="715767.904">21202 13458,'0'0,"0"53,0-17,18 17,-18-18,17-18,-17 1,0 0</inkml:trace>
  <inkml:trace contextRef="#ctx0" brushRef="#br0" timeOffset="715920.4683">21237 13776,'0'0,"0"35,0 1,0-1,0-18,0 1,0 0,0-1,0 1,0 0</inkml:trace>
  <inkml:trace contextRef="#ctx0" brushRef="#br0" timeOffset="716087.9435">21220 14199,'0'0,"0"36,0 17,0-18,0-18,17 1,-17 0,0-1,0 1,0 0</inkml:trace>
  <inkml:trace contextRef="#ctx0" brushRef="#br0" timeOffset="716247.421">21237 14482,'0'35,"-17"-18,17 1,0 0,0-1,0 1</inkml:trace>
  <inkml:trace contextRef="#ctx0" brushRef="#br0" timeOffset="716399.9315">21202 14676,'0'17,"0"1,0-1,0 1</inkml:trace>
  <inkml:trace contextRef="#ctx0" brushRef="#br0" timeOffset="716559.9607">21202 14887,'0'0,"0"18,0-1,0 1,0 0,0-1,0 1</inkml:trace>
  <inkml:trace contextRef="#ctx0" brushRef="#br0" timeOffset="716727.4187">21220 15152,'0'0,"0"35,0-17,0-1,0 1,0 0,0-1,0 1,0 0,0-1</inkml:trace>
  <inkml:trace contextRef="#ctx0" brushRef="#br0" timeOffset="716919.5947">21220 15381,'0'0,"0"18,0-1,17 1,-17 0,0-1,0 1</inkml:trace>
  <inkml:trace contextRef="#ctx0" brushRef="#br0" timeOffset="717087.962">21237 15610,'0'0,"0"18,0 17,0-17,0 0,0-1,0 1,18 0,-18-1</inkml:trace>
  <inkml:trace contextRef="#ctx0" brushRef="#br0" timeOffset="717255.98">21255 15840,'0'0,"0"17,0 19,0-19,0 1</inkml:trace>
  <inkml:trace contextRef="#ctx0" brushRef="#br0" timeOffset="717440.0198">21255 16104,'0'0,"0"36,0-1,0-18,17-17,-17 18,18 0,-18-1</inkml:trace>
  <inkml:trace contextRef="#ctx0" brushRef="#br0" timeOffset="717599.4104">21308 16369,'0'0,"17"35,1-17,-18 17</inkml:trace>
  <inkml:trace contextRef="#ctx0" brushRef="#br0" timeOffset="717784.0977">21361 16475,'0'0,"0"17,0 1,0 0</inkml:trace>
  <inkml:trace contextRef="#ctx0" brushRef="#br0" timeOffset="717967.4199">21361 16563,'0'0,"17"35,1 18,0-53,-18 18,17-18</inkml:trace>
  <inkml:trace contextRef="#ctx0" brushRef="#br0" timeOffset="718151.9357">21431 16722,'0'0,"0"17,0 1,0 17</inkml:trace>
  <inkml:trace contextRef="#ctx0" brushRef="#br0" timeOffset="718311.9299">21431 16792</inkml:trace>
  <inkml:trace contextRef="#ctx0" brushRef="#br0" timeOffset="718440.4254">21431 16757,'0'18,"0"-36,0 0,18-35</inkml:trace>
  <inkml:trace contextRef="#ctx0" brushRef="#br0" timeOffset="738303.8058">5062 15716</inkml:trace>
  <inkml:trace contextRef="#ctx0" brushRef="#br0" timeOffset="738728.0731">5115 16157,'-17'0</inkml:trace>
  <inkml:trace contextRef="#ctx0" brushRef="#br0" timeOffset="742248.068">3951 11448,'18'0,"-1"0,19 0,-19 0,19 0,17 0,-1 0,-16 0,17 0,0 0,17 0,1 0,17 0,-18 0,19 0,-1 0,0 0,-17 0,-36 0,-18 0,19 0,-19 0,1 0,17 0,-17 0,17 0,-17 0,35 0,-36 0,19 0,17-18,-36 18,19 0,-19 0,1 0,-1 0,1 18,17-18,-17 17,17-17,1 0,-19 0,18 0,-17 18,17-18,1 0,-19 0,1 18,17-18,0 0,1 0,17 0,-18 0,-17 0,35 0,-53-18,17 18,1 0,-1 0,1 0,0 0,17 0,-17 0,-18 18</inkml:trace>
  <inkml:trace contextRef="#ctx0" brushRef="#br0" timeOffset="742927.9594">9172 16051,'0'0,"0"18,0 0,0-1,0 1,18 35,-18-18,0 18,18 35,-18-35,0 18,0-18,0 0,0-1,0-16,-18-1,0 0,1-17,17 0,-18-18</inkml:trace>
  <inkml:trace contextRef="#ctx0" brushRef="#br0" timeOffset="743304.3381">9631 16351,'0'0,"17"0,1 0,0 0,-1 0,1 0,0 0,-1 18,-17 0,0 17,0 0,0 0,-53 1,36-19,-1 1,0 0,1-18,-18 0,17-36,0 19,1-1,-19-35,19 18</inkml:trace>
  <inkml:trace contextRef="#ctx0" brushRef="#br0" timeOffset="743736.468">10001 16281,'0'0,"18"0,35 17,-36 1,19-18,-1 18,-35-1,18-17,-18 36,0-19,0 1,0 17,-18-17,18-1,-35 1,35 0,-18-18,0 0,1 0,-1 0,-17-18,17 18,-17-18,35 1,-35 17,35-18</inkml:trace>
  <inkml:trace contextRef="#ctx0" brushRef="#br0" timeOffset="744079.4199">10760 16228,'0'0,"17"0,-17 17</inkml:trace>
  <inkml:trace contextRef="#ctx0" brushRef="#br0" timeOffset="744319.7531">10795 16581</inkml:trace>
  <inkml:trace contextRef="#ctx0" brushRef="#br0" timeOffset="745056.3626">11536 15963,'-18'35,"18"18,0-17,0 17,-17 17,-1 18,0-35,18 35,-17-35,17 18,0 35,0-53,0 0,0 0,0-18,17-18,1 19,0-36,34 0,-34 0,17 0,-17 0,17-18,-17 0,0 1,-1-1,-17 1,0-1,0-17,0 17,-17 0,-1 18,18-17,-18 17,1 0,-1 0,0 0,18 17,-35-17,17 18,1-18,-1 0</inkml:trace>
  <inkml:trace contextRef="#ctx0" brushRef="#br0" timeOffset="745696.4135">11836 16510,'35'0,"-17"0,-1 0,1 0,17-18,-17 18,-1 0,1 0,-18 18,0 0,0-1,0 1,-35 17,17-17,1 17,-1-35,18 18,-18-18,1 0,-1 0,0 0,1 0,-1 0,18-18,0 0,0 1,0-1,0 1,18-1,-18 0</inkml:trace>
  <inkml:trace contextRef="#ctx0" brushRef="#br0" timeOffset="746455.42">12224 16457,'0'0,"17"18,19-1,-19 1,1-18,17 18,-17-18,-1 0,1 0,-18 35,0-17,0-1,0 1,0-1,-18-17,1 18,-1-18,18 18,-17-18,-1 0,18 17,-35-17,17 0,0 0,1 0,-1 0,18-17,0-19,0 19,0-1,0 1,0-1,18 18,-1-18,1 1,0-1,-1 0,-17 1</inkml:trace>
  <inkml:trace contextRef="#ctx0" brushRef="#br0" timeOffset="747776.1042">9666 14781,'0'36,"18"34,-1 18,-17 1,18 16,0-16,-1-1,-17-18,18 1,-18-36,0 1,0-1,0-18,0 1,0 0,0 35,0-18,18 0,-1-17</inkml:trace>
  <inkml:trace contextRef="#ctx0" brushRef="#br0" timeOffset="748208.1659">9648 15434,'0'35,"0"18,0 18,0-18,18 17,0-34,17-1,0 0,1 0,-19-17,1-18,-1 18,19-18,-19 0,19 0,-1-18,0 0,18 1,-35-1,17-17,-35 17,18-17,-1-18,-17 0,0-17</inkml:trace>
  <inkml:trace contextRef="#ctx0" brushRef="#br0" timeOffset="749176.3652">11783 14781,'0'0,"35"0,-35 36,18 17,17 17,-17 1,-1-1,-17 1,0-1,0 1,0 17,0 0,-17 1,-1-1,-17-18,17-17,18-18,0-17,-18-18</inkml:trace>
  <inkml:trace contextRef="#ctx0" brushRef="#br0" timeOffset="749575.418">11571 15399,'18'0,"-1"17,19 19,-1-1,0 18,1-18,16 18,-16 18,-1-36,0 0,-35 0,18-35,0 18,-1-18,18 0,-17-35,53-53,-36 35,18-35,-18 35,-17 0,17 35,-17 0,-1 18</inkml:trace>
  <inkml:trace contextRef="#ctx0" brushRef="#br0" timeOffset="750672.1455">9631 17533,'17'0,"19"18,-19 52,-17 18,0-17,0 0,0-1,0-17,-17 0,-19 18,36-36,-35 18,18-18,17 0,-18-35,18 18</inkml:trace>
  <inkml:trace contextRef="#ctx0" brushRef="#br0" timeOffset="751023.4189">10178 17762,'0'0,"35"0,-17 0,-1 0,18 36,-17-36,-18 35,0-17,0-1,0 18,-53 18,36 0,-19-17,19-1,-1-35,-17-18,17-35,18 18,0-18,0-17,18 34,-1 1,-17-18</inkml:trace>
  <inkml:trace contextRef="#ctx0" brushRef="#br0" timeOffset="751440.1099">10513 17674,'0'0,"0"18,17 17,1 0,0-17,-1 17,1 18,0-18,-18-17,0 0,0-1,0 19,-18-19,0 1,1 0,-19-1,19-17,-1 0,1 0,17-17,-18-19,18-17,0 0,0 1</inkml:trace>
  <inkml:trace contextRef="#ctx0" brushRef="#br0" timeOffset="752135.3041">11148 17727,'0'18,"0"-1,17 1,19 35,-19 17,19-34,-1-19,0 1,-17 0,-1-18,19 17,-1 1,18 17,0 1,0-1,17-35,-17 0,-35 0,0-53,-1 0,-17-18,0 18,0 1,18-1,-1 35,-17 0,18 18,0 18,-1 0,-17 17,18-17,-18-1,18-17,-18 18,17-1,1-17,17 36,36 17,17 0,-35 0,-18-36,0-17</inkml:trace>
  <inkml:trace contextRef="#ctx0" brushRef="#br0" timeOffset="752648.0181">12718 17480,'0'35,"0"18,-18 18,-35 35,35 0,-17 17,-18 1,36-54,17 1,0-18,0-18,0-18,35-17,-17-17,17-1,-18 1,1-36,-18 35,0-17,0 17,0-35,-35 36,-18-19,35 36,-17 0,17 0,1 0</inkml:trace>
  <inkml:trace contextRef="#ctx0" brushRef="#br0" timeOffset="753111.4681">12841 17992,'0'0,"18"0,-1 0,1 0,0 0,17 17,-17 19,-18-19,0 19,0-19,-18 1,18 17,-18-17,18-1,-17-17,-1 0,18 18,-18-18,1 0,-1 0,0 0,-17 0,35-35,-17-18,-19 18,36-1,0 1</inkml:trace>
  <inkml:trace contextRef="#ctx0" brushRef="#br0" timeOffset="753623.4174">13035 17992,'18'0,"-1"0,-17 17,36 1,-36 0,17-1,1 1,-18 0,0-1,0 1,-18 17,-17-17,17 17,1-17,-1-18,18-36,0 1,0 0,0 0,0-1,0 19</inkml:trace>
  <inkml:trace contextRef="#ctx0" brushRef="#br0" timeOffset="757744.1417">3757 11324,'18'0,"-1"0,1 0,0 18,-1-18,36 0,18 0,35 0,35-18,-18-17,54 17,-36 18,0 0,-35 0,-1 0,-16 0,-19 0,-17 0,0 0,-18 18,1-18,-19 0,1 0,35 0,-18 0,18 0,18 0,-19 0,1 0,0 18,-17-18,-19 0,1 0,-1 0,36 0,0 0,0 0,0 0,-35 0,17 0,-17 0,-18-18,17 18,1 0,0 0</inkml:trace>
  <inkml:trace contextRef="#ctx0" brushRef="#br0" timeOffset="760287.4184">7267 11377,'18'0,"0"0,17 18,35-18,1 0,17 0,53 0,36-18,-36 0,0 1,-35 17,-18 0,-18 0,19 17,-19 19,-17-36,18 53,-18-18,-18-35,18 18,0-1,0-17,-1 0,-16 0,-19 0,19 0,-1 0,-17 0,17 0,-17 0,34-17,-16 17,17 0,-18 0,0 0,18 0,0 0,0 0,0 0,-18 0,0 0,-17 0,0 17,-1-17</inkml:trace>
  <inkml:trace contextRef="#ctx0" brushRef="#br0" timeOffset="763591.9519">11095 11712,'-18'0,"1"0,-1 0,-35 0,0 0,18 0,0-17,-1-19,1 19,17-1,-17-17,35-1,-35-16,0-37,17 36,-17 1,-1-19,19 18,-1 35,0-17,18 17,0 1,0-18,0 17,0-17,0-1,0 1,18 0,0 0,-1 17,1 0,0 1,17-19,0 19,-17-1,-1 0,36 1,-35-18,17 17,-17 0,0 18,17-17,-18 17,19 0,-19 0,1 0,35 17,-35 1,-1 17,18-17,-35-1,36 1,-36 0,35 17,-35-17,18 17,-18 18,17 0,-17 0,0 0,-17 35,-1-18,-17 19,17-37,0-16,1-19,-1 36,1-35,17 0,-18-1,0-17,18 18</inkml:trace>
  <inkml:trace contextRef="#ctx0" brushRef="#br0" timeOffset="764208.9778">12400 11395,'18'0,"17"0,36 0,34 0,37 0,-1 0,17 0,19 17,-36 1,-18-18,-52 18,-18-18,-36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6:14:40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7779,'17'-18,"-17"0,18 1,-18-1,17 18,-17-17,0-1,36 18,-19 0,-17-18,18 18,0 0,-1 0,1 0,0 0,-1 0,1 0,0 0,-1 0,-17 18,18-18,-1 18,1-18,0 0,-1 0,19 0,-19 0,-17 17,36-17,-19 0,1 0,-1 0,1 0,0 0,-1 0,1 0,17 0,-17-17,17 17,-17-18,17 0,0 18,-17-17,17-19,1 36,17-17,-18 17,-18-18,1 18,0 0,-1 0,1 0,0 0,-1 0,1 0,-18 18,18-18,-1 0,1 17,-1-17,1 0,17 0,-17 18,17 0,1-18,-1 0,-17 0,17 0,0 17,0-17,1 0,-36 18,17-18,1 0,0 0,-1 0,1 0,-1 0,1-18,0 18,-1 0,1-17,0 17,-1 0,1 0,0-18,-1 18,1 0,17 0,-17 0,17 0,-17 0,17 0,-17 0,-1 0,19 0,-19 0,1 0,-1 0,1 0,0 0,-1 0,1 0,-18 18,18-18,-18 17,17-17,1 0,0 0,-1 0,1-17,17-1,-17 0,-1 18,19-17,-19 17,1 0,0 0,-1 0,1 0,-1 0,1 0,0 0,-1 0,1 0,0 0,17 17,-17-17,-1 0,19 0,-19 0,-17 18,35 0,-17-18,0 0,-1 0,1 17,0-17,-1 0,1 0,0 0,-1 0,1 0,17-17,-17 17,17-18,-17 0,-1 18,1 0,0 0,-1 0,1 0,-1 0,19 0,-19 0,-17 18,18-18,17 0,-17 0,17 0,-17 0,17 0,-17 0,-1 18,19-18,-19 0,1 17,17-17,1 0,-1 0,0 0,0 0,1-17,-19 17,1 0,-18-18,18 18,-1 0,1 0,-1 0,1 18,0-18,-18 17,17-17,1 0,0 0,-1 0,1 0,0 0,-1 0,19 0,-19-17,1 17,-1 0,1 0</inkml:trace>
  <inkml:trace contextRef="#ctx0" brushRef="#br0" timeOffset="5175.0968">3263 6809,'53'0,"0"0,0 0,0-18,-36 0,36 1,18-1,-18 18,17 0,-34 0,17 0,0 0,-1 0,1 0,-17 0,17 0,0 18,17-18,-17 0,35 17,18-17,-35 0,-1 18,18-18,-17 18,-18-18,0 0,0 0,-36 0,36 17,-18-17,18 0,0 0,0 0,35-17,-35 17,-17 0,17 0,-18 0,-18 0,1 0,35 0,-18 0,1 0,16 0,1-18,-17 18,17-18,-1 18,1-17,0 17,-17 0,-1 0,18 0,0 0,-18 0,0 0,18 0,0 0,0 0,0 0,-18 0,18 0,-35 0,17 0,0 0,1 0,-19 0,19 0,16 0,1 0,-17 0,17 0,-1 0,1 0,18 0,-18 0,0 0,0 0,17 0,36 0,35 0,0 0,18 0,-35 17,-1-17,-17 18,-36-18,1 18,-18-18,0 0,17 0,1 0,-1 0,1 0,0 0,-19 0,1 0,0 17,-17-17,-19 0,1 0,17 0,-17 0,17 0,0 0,18 0,0 0,0 0,0 0,18 0,-19 0,1 0,0 0,0 0,-18 0,1 0,17 0,-18 0,-17 0,-1 0,1 0,-1 0,1 0,0 0,-1 0,1 0,0 0,-1 0,1 0,0 0,-1 0,1 0,0 0,-1 0,1 0,35 0,0 0,0 0,-1 0,1 0,-17 0,17 0,0 0,-18 0,18 0,-18 0,18 0,-18 0,0 0,1 0,17-17,-36 17,1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6:34:52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12859 11818</inkml:trace>
  <inkml:trace contextRef="#ctx0" brushRef="#br0" timeOffset="249327.9814">10918 13617,'18'0,"0"0,17 0,0 0,18 0,18 0,35 0,-18 0,35 0,36 0,17 0,1 0,34 0,19 0,17 0,-18 0,-17 0,-1 0,-34-17,-19 17,-52 0,-53-18,0 18,-18 0,-17 0,17 0,1-18,17 18,-1 0,37 0,-1 0,35 0,-34 0,-1 0,-18 0,-17 18,-18-18,1 0,-1 0,18 0,0 0,0 0,17 0,1 0,17 0,18 0,0 0,0 0,-1 0,1 0,18 0,17 0,0-18,0 1,0-1,-17 18,-54 0,-17 0,-18 0,1 0,-19 0,19 0,17 0,-1 0,37 0,-19-18,36 18,-18 0,-17 0,-18 0,-18 0,-17 0</inkml:trace>
  <inkml:trace contextRef="#ctx0" brushRef="#br0" timeOffset="250568.0506">8608 14764,'17'-18,"54"0,-18 18,35-17,36-1,52 18,-17 0,52 0,72 0,158 0,35 0,53 0,0 0,-53 0,-52 0,17 0,-106 0,-35 0,-71 18,-35-1,-18-17,1 18,-18-18,35 0,-36 0,36 0,-35-18,35 1,-35-18,0 17,-18 18,-35 0,-1 0,19 0,-54 0,36 0,18 0,-1 0,18 0,18-18,-18 18,0 0,0 0,-17 0,-1 0,-17 18,-35 0,17-18,35 17,1-17,35 0,17 18,0-18,1 0,-36 17,0 1,-17-18,-19 0,19 0,-18 0,-1 0,37 0,-19 0,36 0,-18 0,-18 0,1 18,-54-18,-17 17,0-17,-17 0,-19 18,1-18,-1 0,19 0,-19 0,19 0,34 0,-17 0,18 0,-18 0,-1 0,-34 0,17 0</inkml:trace>
  <inkml:trace contextRef="#ctx0" brushRef="#br0" timeOffset="252120.9455">14023 10266,'18'17,"34"19,1 34,18-34,-36 34,36-17,-1 35,19 53,-37-52,1 69,18-17,-53-17,17-1,-18 18,-17-35,0 35,0-17,0-36,0 53,-17-17,-1-19,18-16,0-19,0-34,0-19,-17-17,-19 0</inkml:trace>
  <inkml:trace contextRef="#ctx0" brushRef="#br0" timeOffset="252640.6739">14340 12171,'53'35,"-17"36,17-1,-18 18,0-52,0 17,-17-18,0-35,-18 35,17-35,-17 18,18-18,0-18,-18-52,17-36,-17 18,35-1,1-16,17 52,52-18,1 1,0-1,-88 71,-1-18</inkml:trace>
  <inkml:trace contextRef="#ctx0" brushRef="#br0" timeOffset="254088.753">14235 15452,'0'53,"0"17,17 36,1-35,-18-1,18 18,-18-52,0-1,0 0,-36 0,19 1,-1-1,0-17,1 17,17-88,0 0,0-35,17-18,19-17,-1 17,18-18,0 18,17 71,-34-18,-1 18,35-18,-52 53,0 0,-1-18,1 18,-18 18,18-18</inkml:trace>
  <inkml:trace contextRef="#ctx0" brushRef="#br0" timeOffset="254697.0472">14711 15628,'17'18,"1"-18,35 0,0 0,17 0,1 0,-18 0,0-18,-35 0,-1 1,1-18,-18-18,0 17,0 1,-35 17,17 1,-17 17,17 0,-35 0,18 53,-36 0,36 17,-18-17,35 0,1 0,-19-18,36 0,-17 18,-18-17,35-19,0 36,0-35,35 17,-18 18,19-53,34 18,-34-1,16-17,-34 0,0 0,17-17,-35-1,18 0,-18 1,17 17</inkml:trace>
  <inkml:trace contextRef="#ctx0" brushRef="#br0" timeOffset="255080.9506">15505 15064,'0'0,"0"53,-18 35,18 18,0-18,0-18,0 19,0-19,18-17,-18 0,0 0,0-18,0 18,0-18,-18 36,18-18,0-18,0-17,0-1,0 1</inkml:trace>
  <inkml:trace contextRef="#ctx0" brushRef="#br0" timeOffset="255432.7376">15169 15663,'0'0,"18"0,0-17,-1 17,1 0,35-36,17 19,19-18,34-1,1 19,-1 17,-35 0,-52 0,16 0,-52 17,-17-17</inkml:trace>
  <inkml:trace contextRef="#ctx0" brushRef="#br0" timeOffset="256128.7491">16016 15346,'0'17,"0"36,0 18,0-18,0-18,0 18,18-18,-18 1,0-19,0 36,0 0,0 0,0 18,0-19,17-16,1-36,17 0,1-36,-1-16,18-37,0 36,-36 1,1 34,0-17,-18 17,35 0,-35-17,0 0,0 0,0-1,0 19,-35-19,35 19,0-1,0 36,0 17,0 18,0 0,-18 0,0 0,18-18,0 0,0-17,-17-1,17 1,0 0,17-18</inkml:trace>
  <inkml:trace contextRef="#ctx0" brushRef="#br0" timeOffset="256784.8984">16457 15452,'0'35,"0"18,0-18,0 18,0 0,0 0,0 0,0-18,0 18,0-35,0-1,0 1,0-36,0 1,0-1,0 0,0-17,0 0,0-36,0 18,0 0,0 1,18-19,-1 53,1 1,0-1,-1 18,1-18,17 18,0 0,-17 0,0 0,-18-17,17 17</inkml:trace>
  <inkml:trace contextRef="#ctx0" brushRef="#br0" timeOffset="257872.5911">16757 15381,'0'53,"0"-18,0 18,0-17,0 16,0-16,0-19,-18 19,18 17,-17-36,-1 1,18 17,0-17,18-18,-18-18,0-35,17 0,-17 0,18-17,0-18,-18 52,17 1,-17 17,18 1,-18-1,18 18,-1 0,-17-18,18 18,-1 0,1 0,0 0,-1 0,1 0,-18 36,18-1,-18 0,0 1,17-19,-17 19,0-1,18-18,-18 1,0 17,0-17,0 17,0-17,0 0,0 17,0-18,0 1,18-18,-18 18,17-1,1-17,-18 18,17 0,-17-1,18-17,0 0,-1 0,1 0,0 0</inkml:trace>
  <inkml:trace contextRef="#ctx0" brushRef="#br0" timeOffset="259648.0189">13176 15610,'0'0,"-17"0,-36 0,-18 18,-17 0,-36 17,-34-17,-36-1,-18-17,-35 0,-70 0,-142-35,-88-18,-17-35,35 53,123 17,18 0,176-17,53 35,54 0,34 0,36 0,-1 0,1 0,18 0,-19 0,19 18,-36-18,17 0,-16 0,-19 0,-17 0,17 0,1 0,34 0,19 0</inkml:trace>
  <inkml:trace contextRef="#ctx0" brushRef="#br0" timeOffset="260351.9806">8184 15117,'-35'0,"18"0,-36 0,-18 35,-17 0,-18 0,-17 18,34-17,1 34,35-17,0-18,36 1,-1-19,0 1,36 17,17-17,36 17,-18 18,17 0,1 17,17-52,0 35,-17 0,17-18,-53-35,-17 0</inkml:trace>
  <inkml:trace contextRef="#ctx0" brushRef="#br0" timeOffset="261416.9786">3916 15240,'0'0,"35"-18,18-17,53 17,0-17,-18 35,18 0,-18 0,18 0,-36 35,1 1,-36 34,-17 18,-1-17,-17 35,-17-36,-18 19,-18-36,-36-1,1-16,-18-1,36-35,-1 0,18 0,36 0,-1 0,18-18,0-17,0 17,35-17,1 35,-19-17,19 17,16 0,-16 0,34 17,-34 18,-1 1,0 17,0-18,1 18,-19-18,-17 0,18 18,-18 0,-18-18,-17 18,0-17,-53-1,52 0,-17-17,-35-18,0 0,17 0,-52 0,35 0,0 0,17 0,36-18,17 1,18-1</inkml:trace>
  <inkml:trace contextRef="#ctx0" brushRef="#br0" timeOffset="264536.6816">1729 13688,'17'0,"19"0,-1-18,35 18,1 0,-18 0,17 0,-17 0,0 0,-18 18,1-18,-1 0,0 0</inkml:trace>
  <inkml:trace contextRef="#ctx0" brushRef="#br0" timeOffset="265488.3348">2522 13617,'0'35,"0"-17,0 0,0-1,0 1,0 0,0-1,0 1,0 0,0-1,-17-17,17 18,-18-18,18 18,-18-18,18 17,-17-17,17 18</inkml:trace>
  <inkml:trace contextRef="#ctx0" brushRef="#br0" timeOffset="271648.9855">5768 15487,'0'-18,"18"18,-1 0,1 0,-1 18,1 17,17 18,-17 35,17 1,-17-1,17 0,-35 18,0-36,0-17,-17 0,-1-18,-35 18,-18-17,-34 17,-1-1,35-16,-17-19,18 19,17-36,17 0,1 0,53 0,17 0,0 0,18-18,71 18,-19 0,19 0,17 0,-17 0,-1 35,-35-17,18 17,-18 0,-35-17,-18 0,1-1,-19-17,-17-17</inkml:trace>
  <inkml:trace contextRef="#ctx0" brushRef="#br0" timeOffset="273136.933">4780 14870,'-35'0,"-36"52,-17 19,0 0,17 34,-34 1,-1 35,-35-52,-1-1,-16-18,17 1,17-36,36-35,158-35,36-36,35 1,36-1,-36 18,-18 18,-17 35,-53 0,-18 0,18 0,-35 0,0 0,-18 18,0-1,-18 19,-35 17,-17-1,-36 19,0 17,0-35,0 18,36-36,34-17,1-1,53-17,35 0,70-53,71-17,0 17,-53 35,-17 18,-89 0,-17 0,-18 18,0 35,-36-18,19 18,-36 35,-35 0,-18 0,0 1,-17-19,34-17,36-35,71-36,35-35,53 0,0 0,-1 36,-34-19,-18 36,-35 0,-1 0,-17 36,0-19,0 19,0-1,-17 18,-1 0,0-18,1-17,17-1,0-34,0-19</inkml:trace>
  <inkml:trace contextRef="#ctx0" brushRef="#br0" timeOffset="274208.121">3369 12330,'-88'52,"17"37,1-19,-18 36,-36 0,-17 17,-35 36,-71 35,35 0,36-35,52-36,36 1,35-54,18 1,-18-18,18 17,17-34,-17-19,35 1</inkml:trace>
  <inkml:trace contextRef="#ctx0" brushRef="#br0" timeOffset="274672.7133">1940 12718,'0'17,"0"36,0-35,0 17,-35 18,0 35,-18 0,0 1,-18 52,18-18,1 1,-1-1,17 18,1-17,0-18,35-71,0 0,0-17</inkml:trace>
  <inkml:trace contextRef="#ctx0" brushRef="#br0" timeOffset="275104.0284">1870 12400,'0'0,"17"71,36 70,0 0,18 18,35-18,-18-18,-18 18,1-17,-1-18,-34-1,-19-52,1 18,-18-18,0-35,0 17,0-18</inkml:trace>
  <inkml:trace contextRef="#ctx0" brushRef="#br0" timeOffset="275424.5814">1817 13123,'0'0,"17"159,107 70,-18-35,70 18,1-36,-19-52,-34-1,-36-70,-35-17,-18-19,-17-17</inkml:trace>
  <inkml:trace contextRef="#ctx0" brushRef="#br0" timeOffset="276040.7041">3052 13511,'52'0,"19"0,52 36,36-19,53 19,0-1,35-18,-36 36,1-35,17-18,-35 18,0-1,-35 1,-36-18,-34 0,-36 0,-18 0</inkml:trace>
  <inkml:trace contextRef="#ctx0" brushRef="#br0" timeOffset="276992.7182">6879 13582,'18'0,"-1"0,36 0,18 18,52-1,36 1,35-18,35 17,36-17,53 18,34 17,-87-17,17 0,-70-1,-36-17,-35 18,-53-18,-35 18,0-18,-35 0,0 0,-18-18,17 18,1-18,0 18,-18-17</inkml:trace>
  <inkml:trace contextRef="#ctx0" brushRef="#br0" timeOffset="317864.629">20585 6438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6:38:21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13635 9013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6:43:40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23389 6773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7:08:00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13194 15081,'-18'18,"1"-18,-19 0,-17 0,1 0,-19-53,-35 18,53-1,-35-17,17 1,19 16,-37 1,-17-18,1-17,34-1,1-17,-19-18,36-17,1 17,34-18,-17 18,35 18,0 18,-18-54,0-17,18-35,0 17,0 0,18 36,17-1,-17 36,0 17,-1 19,1-1,17-18,-17 0,17 36,18-35,17-19,19 37,-1-19,18 0,-36 19,18-1,1 17,-36 19,-1-19,37 19,-36-18,0 17,35-17,-18-1,36-17,-71 53,18-17,0 17,0 0,0 0,-18 0,1 0,-1 0,0 17,0 1,-17-18,17 18,-17-18,0 0,17 53,-17-36,17 36,0 18,0-36,-17 18,0 0,17 0,-17-18,-18 0,17 18,-17-18,0 36,0 0,0 34,0-16,0 52,0-35,-17 17,-19-35,1 0,0 18,17-35,-17 35,17-53,-17 35,0-18,17 18,-35 1,18-1,-18 18,0-18,18-18,-1-34,1 17,35-18,-35 0,35 1,-18-1,18 18,-17 0,-1 0,0-18,18 0,-35 18,17 0,1-18,-1 0,0-17,1 0,17 17,-18 0,1 1,-19-1,19 0,-1 18,0-18,18 1,-35-36,35-36,0-17</inkml:trace>
  <inkml:trace contextRef="#ctx0" brushRef="#br0" timeOffset="894.9937">12030 11818,'0'-18,"17"18,-17-17,18 17,0-18,-1 53,-17-17,0 17,0-17,-17-18</inkml:trace>
  <inkml:trace contextRef="#ctx0" brushRef="#br0" timeOffset="1431.6006">12294 12418,'0'0,"0"-18,18 18,0 0,-18 18,0-1,-18-17,0 0,-17-17,17-1,1 0,17 1</inkml:trace>
  <inkml:trace contextRef="#ctx0" brushRef="#br0" timeOffset="1918.9929">11906 12541,'0'18,"0"0,18 17,0 0,-18-17,0 17,0 0,0-17,0 0,0-1,-36-17,19 0,-1 0,18-17,0-19,0 1,0 0</inkml:trace>
  <inkml:trace contextRef="#ctx0" brushRef="#br0" timeOffset="2287.735">12136 13159,'17'0,"36"0,-35 17,-1 1,1-18,-36 0,1 0,-1 0,0 0</inkml:trace>
  <inkml:trace contextRef="#ctx0" brushRef="#br0" timeOffset="2695.7421">11748 13458</inkml:trace>
  <inkml:trace contextRef="#ctx0" brushRef="#br0" timeOffset="3063.6222">12206 13758,'-18'0,"1"18,-18 0</inkml:trace>
  <inkml:trace contextRef="#ctx0" brushRef="#br0" timeOffset="3431.5127">11818 14111,'0'18,"0"-1,18-17</inkml:trace>
  <inkml:trace contextRef="#ctx0" brushRef="#br0" timeOffset="3752.0102">12330 14235,'0'0,"-18"17</inkml:trace>
  <inkml:trace contextRef="#ctx0" brushRef="#br0" timeOffset="4054.9924">12118 14817,'0'0,"0"17,-18 1,36-36,17 18</inkml:trace>
  <inkml:trace contextRef="#ctx0" brushRef="#br0" timeOffset="4335.3394">12488 14676,'18'0</inkml:trace>
  <inkml:trace contextRef="#ctx0" brushRef="#br0" timeOffset="4592.0028">12594 15222,'18'0,"-1"-17,19-36,-19 0</inkml:trace>
  <inkml:trace contextRef="#ctx0" brushRef="#br0" timeOffset="4919.5816">13088 14605,'0'18,"0"-1</inkml:trace>
  <inkml:trace contextRef="#ctx0" brushRef="#br0" timeOffset="5232.1626">13458 14975,'18'0,"-18"-35</inkml:trace>
  <inkml:trace contextRef="#ctx0" brushRef="#br0" timeOffset="5511.05">13353 13582,'-18'0</inkml:trace>
  <inkml:trace contextRef="#ctx0" brushRef="#br0" timeOffset="6031.8467">13864 14058,'0'-17,"0"-19</inkml:trace>
  <inkml:trace contextRef="#ctx0" brushRef="#br0" timeOffset="6302.9929">13688 13123</inkml:trace>
  <inkml:trace contextRef="#ctx0" brushRef="#br0" timeOffset="6695.6744">14058 13247,'0'17,"18"-17</inkml:trace>
  <inkml:trace contextRef="#ctx0" brushRef="#br0" timeOffset="6975.556">13882 12700</inkml:trace>
  <inkml:trace contextRef="#ctx0" brushRef="#br0" timeOffset="7271.4259">14164 12400,'0'0</inkml:trace>
  <inkml:trace contextRef="#ctx0" brushRef="#br0" timeOffset="7655.5659">13864 11924</inkml:trace>
  <inkml:trace contextRef="#ctx0" brushRef="#br0" timeOffset="8023.6312">13970 11748,'0'-18,"0"-17</inkml:trace>
  <inkml:trace contextRef="#ctx0" brushRef="#br0" timeOffset="14855.5198">7038 6244,'18'0,"-1"0,1 0,-1 0,1 0,0 0,35-17,-36-1,19 18,-1 0,0-18,0 1,1 17,-19 0,1 0,0 0,-1 0,19 0,-19 0,1 17,-1 1,1-18,17 0,-17 18,0-18,17 17,-35 1,18-18,-1 0,1 0,-1 0,1 0,17 0,-17 0,17 0,-17-18,17 18,-17-17,0 17,-1-18,1 18,-1 0,1 0,0-18,-1 18,1 0,0-17,-1 17,1 0,0-18,-1 18,1 0,-1 0,1 0,17 0,-17 0,0 0,17 0,-17 0,-1 0,1 0,-1 18,1-18,17 0,-17 0,35 0,-35 0,17 17,-18-17,19 0,-1 0,-17 0,17 0,-17 0,-1 0,1 0,0 0,-1 18,1-18,-1 0,1 0,35 0,-18 0,1-18,-1 18,0 0,0 0,-17 0,0 0,-1 0,1 0,-18-17,35 17,-17-18,0 18,-1 0,1 0,-1 0,19 0,-19 0,1 0,0 0,-1 0,1 0,17 0,-17 0,17 0,0 0,1 0,-1 0,18 0,-36 0,1 0,17 18,-17-1,0 1,-1-18,19 18,-1-1,-18-17,1 0,0 0,17 0,0 0,-17 0,17 0,1 0,-19 0,1-17,17-1,18-17,-35 35,-1-18,19 0,-19 18,18-17,-17-1,0 18,-1 0,1 0,0 0,-1 0,1 0,0 0,-1 0,1 0,0 0,-1 0,18 0,1 18,-19-18,19 0,-19 17,1 1,0-18,-1 0,1 18,-1-18,1 17,0-17,-1 0,1 0,0 0,-1 0,1 0,0 0,-1 0,18-17,1 17,-1-18,0 0,18 18,-18-17,1 17,-19-36,36 36,0-17,0 17,18-18,-18 18,-18 0,-17 0,-1 0,1 0,-1 35,19-17,-19 0,19 17,17-17,-36 17,1-17,17-18,-35 17,35-17,-17 0,0 0,-1 0,1 0,0 0,-1-17,1 17,0 0,-18-18,17 18,1 0,-1 0,-17-18,18 18,17 0,-17-17,0-1,35 18,-36-35,18 35,-17 0,0 0,-1 0,1 0,0 0,-1 0,1 0,0 0,-1 0</inkml:trace>
  <inkml:trace contextRef="#ctx0" brushRef="#br0" timeOffset="16063.5119">12612 11695,'17'0,"-17"17</inkml:trace>
  <inkml:trace contextRef="#ctx0" brushRef="#br0" timeOffset="16352.0759">12735 12083,'18'0</inkml:trace>
  <inkml:trace contextRef="#ctx0" brushRef="#br0" timeOffset="16647.0803">13194 11836</inkml:trace>
  <inkml:trace contextRef="#ctx0" brushRef="#br0" timeOffset="16942.9914">13176 11359</inkml:trace>
  <inkml:trace contextRef="#ctx0" brushRef="#br0" timeOffset="17263.8285">13494 11483,'0'35,"0"0</inkml:trace>
  <inkml:trace contextRef="#ctx0" brushRef="#br0" timeOffset="17464.006">13476 12083</inkml:trace>
  <inkml:trace contextRef="#ctx0" brushRef="#br0" timeOffset="26031.3399">11148 9066,'17'-17,"1"17,17-36,1 19,-1-1,0-17,0 17,-17 1,0-19,17 19,0-36,-17 18,35 17,-36 18,1 0,17 0,1 0,-19 0,19 18,17-1,-36 18,18-17,1 17,-19-17,1 0,0-1,-18 1,17-18,1 0,0 0,-1 0,1 0,17 0,-17 0,-1-18,1 18,0 0,-1 0,1-17,0 17,-1-18,18 0,-35 1,36-1,-19 0,1 1,0-1,-1 18,-17-17,18 17,0 0,-1 0,1 17,-1-17,1 18,0-1,-1 1,1 0,0-18,-1 0,-17 17,36-17,-36 18,17-18,1 0,0 0,-1 0,-17-18,18 18,17-17,-17-1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6:47:30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22878 10654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6:49:33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17639 6050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7:03:30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15117 4322</inkml:trace>
  <inkml:trace contextRef="#ctx0" brushRef="#br0" timeOffset="318439.5643">7567 5821</inkml:trace>
  <inkml:trace contextRef="#ctx0" brushRef="#br0" timeOffset="323072.2566">8572 5768,'18'18,"17"-1,18-17,0 0,18 0,-18 0,-18 0,36 0,17 0,-18 0,1 0,-18 0,0 0,0 0,-18 0,0 0,18 0,-35 18,17-18,0 17,1 1,16 0,1-18,0 35,0-35,0 18,0-18,-18 0,-17 0,17 0,-35-18,36 18,-19 0,18 0,1 0,-1-18,0 18,18-17,-18 17,18 0,-17-18,-19 18,1 0,0 0,17 35,0 1,0-1,18 18,0-36,18 36,-36-53,18 36,-35-36,-1 0,19 0,-36-18,17 18,1 0,-1-18,1 18,0-17,-1-1,19 18,-1 0,-17-18,-1 18,18 0,-17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7:17:29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12912 12241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7:14:24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22613 11007</inkml:trace>
  <inkml:trace contextRef="#ctx0" brushRef="#br0" timeOffset="1279.7914">21978 10742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0:42:12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5309 8431,'18'0,"0"0,-1 0,36 0,0 0,-18 0,18 0,-35-35,17 35,-17-18,-1 1,1 17,0-18,17 1,0 17,18 0,-18 0,1 0,-1 0,0-18,-17 18,17 0,18 0,-35 0,17 18,0-18,1 0,-19 0,1 17,0-17,-1 0,1 18,17-18,18 17,0-17,0 18,0-18,0 0,0 0,0 0,-36 0,1 0,-1 0,1 0,0 0,17 0,-17 0,35-18,-1-17,-34 35,17 0,18-17,-35 17,35 0,-18-18,0 18,1 0,-19-18,1 1,0 17,-1 0,1-18,0 18,-1-18,1 18,-1 0,19 0,-19 0,1 18,0-18,17 18,-17-1,17-17,18 0,-36 0,36 0,-35 0,0 18,-1-18,18 18,1-18,17 0,0 0,17 0,-17 0,18 0,-36 0,-17 0,17 0,-18 0,1 0,17 0,1 0,-1 0,-17 0,17 0,-18 0,1 0,0 0,-1 0,1 0,35 0,-18 0,18 0,-18-18,18 0,-35 18,35-17,-18 17,0 0,1-18,34 18,-17 0,18 0,-18 0,0 18,-18-18,18 35,-36-17,19 17,-1-35,0 35,36-17,-18-1,0-17,0 18,-1-18,-16 18,-19-18,1 0,17 0,1 0,-1 0,35-18,-17 0,53-17,-18 0,1 0,-37 35,37-18,-54 18,18 0,0 0,0 0,17 0,-17 0,0 0,0 0,-18 18,1-18,-1 0,0 0,-17 0,-1 17,1-17,35 18,0-18,-18 0,0 17,18-17,0 0,-17 0,-1 0,18 0,-18 0,36 0,-19 0,19 0,17 0,-52 0,-1 0,-18 0,1 0,0 18,-1-18,1 18,17-18,18 0,0 17,0-17,-18 0,1 0,-1 0,18 0,-18 0,18 0,0 0,17 0,1 0,35-17,-36-1,1 0,-18 1,0 17,-36 0,-17-18,18 18,0 0,-1 0,19 0,-1 0,-17 18,-1-18,18 17,1-17,-1 18,0 0,1-1,16-17,1 18,0 0,0-18,0 0,0 0,-18 0,18 0,-35 0,-1 0,19 0,-1 0,-17 0,-1 0,19 0,-1 0,0 0,-17-18,17 0,-17 18,-1-17,19 17,-19 0,1-18,17 18,0 0,1 0,-19 18,19-18,17 0,-36 0,1 0,0 17,-1-17,1 0,-1 18,1-18,0 18,35-1,-36-17,1 0,17 0,-17 0,17-17,0-1,1 0,-19 1,19-1,-19 18,-17-18,18 18,-1 0,1 0,17 0,-17 0,17 0,1 0,-19 0,18 18,1 0,-19-18,19 17,-1-17,0 0,18 0,-18 0,1 0,-19 0,1 0,0 0,-1 0,1 0,0-17,-1 17,1-18,-1 18,1-18,0 18,-1-17,-17-1,18 18,0 0,-1 0,19 0,-19 0,19 0,-19 0,18 0,-17 0,0 0,-1 0,1 0,0 0,-18 18,17-18,-17 17,36-17,-19 36,1-36,-18 17,0 1,0 0,17-18,-17 17,18-17,0 0,-1 0,1 0,0 0,-1 0,1 0</inkml:trace>
  <inkml:trace contextRef="#ctx0" brushRef="#br0" timeOffset="1.35043E6">12823 4163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7:32:37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12894 4339,'18'0,"35"-17,35-1,-18 0,36-17,18 0,-54 35,-17-18,18 18,-18-18,-1 18,1 0,0 0,0 0,0 0,18 0,-1 0,54-17,-18 17,-18 0,18-18,-18 18,35-17,-35 17,18 0,-35 0,-1 0,19 17,-19-17,-17 35,35 1,-35-19,0 1,18 0,-1 17,1-17,-18-18,0 17,-18 1,18-18,0 17,0-17,17 0,-17 0,18-17,-36-1,35 1,-17-19,-17 19,-19 17,19-18,-1 18,-17 0,-1-18,54 18,-1-17,18-1,1-17,-19 17,-17 1,-18-1,18 18,-35-18</inkml:trace>
  <inkml:trace contextRef="#ctx0" brushRef="#br0" timeOffset="2943.6469">2575 3316,'18'18,"0"-1,-1 1,-17 35,0-35,0-1,0 18,0-17,0 17,-35 1,35-1,-18 18,1 0,-19 17,36-17,-17 0,-19-18,36 1,-35-1,18 0,17-17,-36 17,19-17,-1 0,0-1,1 1,-1-1,-17 1,17 0,0-1,18 1,-35 0,35-1,0 1,-17 0,-1 17,0-18,1-17,17 18,0 0,-18-1,-17-17,35 18,-18 0,0-1,1-17,17 18,-18-18,1 0,17 18,-36-18</inkml:trace>
  <inkml:trace contextRef="#ctx0" brushRef="#br0" timeOffset="4127.5802">3510 2805,'0'0,"-18"0,1 35,-1-17,-17 17,17-18,-17 19,17-1,1 0,-36-17,35 17,-17 0,-18 1,18-19,-1 19,-34 34,35 1,-36-1,1 1,-1 17,0-35,-17-18,18 18,17-18,0-17,18 17,-36 1,18 17,18-18,-36 35,1-34,34 17,1-36,0 36,-18-53,18 35,-1-35,19 18,-19 0,19-1,-1-17,18 18,-17-18,17 18,-18-18,0 17,1 1,-1-18,-17 18,17-1,0 1,-17-1,18 19,-1-36,18 17,-18-17,1 0,17 18,-18-18,0 0</inkml:trace>
  <inkml:trace contextRef="#ctx0" brushRef="#br0" timeOffset="7672.5946">741 4145,'17'0,"1"0,0 0,-1 0,-17 18,18-18,17 0,1 0,34 0,1 0,35 0,-36 0,18 0,-17 0,17 17,-35-17,0 0,-18 0,-17 0,17 18,-17-18,-1 0,1 0,0 0,17 0,18 0,-36 0,19 0,-1 0,-17 0,-1 0,1 0,17 0,-17 0,17 0,-17-18,-1 18,1 0,-53 0,17 0,-17 0,-18 0,0 0,0 0,-17 0,17 0,0 0,17 0,19 0,-1 0,-17 0,0 0,-18 0,-18 0,1-17,-1 17,0 0,36 0,18 0,17-18,-18 18,0 0,1 0,-19 0,1-17,0 17,-1 0,1 0,18 0,52 0,-18 0,1 0,17 0,-17 0,-18-18</inkml:trace>
  <inkml:trace contextRef="#ctx0" brushRef="#br0" timeOffset="8904.3152">1323 5080,'18'0,"-18"-18,17 18,18 0,-17 0,17 0,1 0,-1 0,0 0,-17 0,0 0,17 0,0 0,-17 0,17 0,0 18,1-18,-19 0,1 0</inkml:trace>
  <inkml:trace contextRef="#ctx0" brushRef="#br0" timeOffset="9519.5796">2170 5027,'0'18,"0"-1,17 1,-17 0,0 17,0 0,0-17,0-1,-17 1,-1 0,0-1,1 1,17 0,-18-18,18 17,-18-17,1 0,-1 0</inkml:trace>
  <inkml:trace contextRef="#ctx0" brushRef="#br0" timeOffset="15032.252">3263 4480,'0'18,"18"-18,-1 0,19 0,17 0,-18 0,18 0,0 0,-18 0,18 0,0 18,-18-1,36-17,-18 18,17-18,18 17,-35-17,0 0,0 18,0-18,-35 18,17-18,-17 0,-1 0,19 0,-1 17,18-17,0 18,0-18,-18 0,18 0,0 0,-18 0,0-18,1 18,16 0,-34 0,35 0,-35 0,-1 0,1 0,17-17,0 17,-17 0,17 0,-17 0,17-18,-17 18,0 0,-1 0,1 0</inkml:trace>
  <inkml:trace contextRef="#ctx0" brushRef="#br0" timeOffset="16064.038">6597 4480,'18'0,"17"0,18 0,17 0,1 0,35 0,-53 0,17 18,1-18,-1 0,1 0,35 0,-36 0,54 0,-36 0,0 0,36 0,-19 0,-16 0,-19 0,-17 18,0-18,-18 0,1 0,-19 0,18 0,-17 0,35 0,-35 0,35 0,-18 0,-18 0,19 0,-1 0,-17 17,-1-17,1 0,0 0,-1 0,1 0,0 0,17 0,-18 0,19 0,-1 0,0 0,1 0,-1 0,0 0,0 0,-17 0,0 0,-1 0,1 0,17 0,-17 0,-18-17</inkml:trace>
  <inkml:trace contextRef="#ctx0" brushRef="#br0" timeOffset="24783.5785">20673 4304,'35'0,"0"0,18-18,18 18,-1 0,19-17,-19 17,18 0,-17 0,-1 0,19 0,-19 0,-17 0,0 0,0 0,-18 17,0-17,18 0,0 0,0 0,18 0,-1 0,-17 0,35 0,-17 0,-18 0,-18 0,-17 0,17 0,-17 0,17 0,-17 0,17 0,0 0,0 0,1 0,-19 0,19 0,-19 0,1 0,17 0,-17 0,0 18,17-18,0 0,0 0,1 0,-1 0,18 0,-36 0,19 0,17 0,-18 0,-17 0,-1 0,19 0,-19 0,1 0,-1 0,1 0,17 0,18 0,-17 0,16 0,-16 0,-19 0,1 0,0 0,-1 0,1 0,0-18,-1 18,1 0,-1 0,1 0,0 0,-1 0,1 0,0 0,-1 0,1-17,0 17</inkml:trace>
  <inkml:trace contextRef="#ctx0" brushRef="#br0" timeOffset="25720.0575">24095 1870,'-18'35,"-52"53,-1 18,0 17,1 1,-1-18,18-18,36-17,-36 34,0-52,18 36,-1-19,19-17,-1 18,0-36,18-18,0 1</inkml:trace>
  <inkml:trace contextRef="#ctx0" brushRef="#br0" timeOffset="26408.0084">23195 2663,'0'18,"0"0,0-1,18 19,-1-1,-17-17,18 17,-18 0,35-17,-17 17,0 0,-1-17,1 0,-18-1,18 1,-18 0,17-1,1-17,-1 0,19 0,-1 0,0-17,1-19,16 19,1-19,36 1,-37 0,1 17,0-17,-17 17,-19 1,36 17,-53-18,18 0,-1 18</inkml:trace>
  <inkml:trace contextRef="#ctx0" brushRef="#br0" timeOffset="31711.6014">5786 6720,'17'0,"1"0,35 0,0 0,53 0,-1 0,36 0,36 0,-18 0,35 0,-53 0,17 0,-16 0,-19 0,1 0,-54 0,1 0,-36 0,0 0,0 0,1 0,-19 0,19 0,-19 0,1 0,0 0,-1 0,1 0,0 0,17 0,0 0,-17 0,-1 0,36 0,-35 0</inkml:trace>
  <inkml:trace contextRef="#ctx0" brushRef="#br0" timeOffset="35152.3549">16492 6897,'-17'0,"-36"0,-18 17,-17-17,0 0,-18 18,18 0,-18-18,18 0,35 0,-18 0,18 0,18 0,0 0,-36 0,18 0,0-36,-17 19,17-18,0-1,18 1,0 0,-18-18,35 18,0-1,1 19,17-36,-18 35,18-17,-18-1,18-16,0-1,0 0,0 0,0 0,0 0,18 35,0 1,-1-19,1-17,17 18,1 0,-19 0,36-1,-18 1,1 17,17 1,35-18,-18 17,36-17,-18-1,-17 19,-18-1,0 0,-18 18,18-17,-18 17,-17 0,-1 0,19 0,-1 0,0 17,-17-17,17 18,18 0,-18-1,18 19,0-19,-17-17,-19 18,18 0,-17-1,35 1,-18-1,-17-17,17 36,-17-36,-1 17,1 1,17 17,-17 1,-18-19,18 18,-1-35,-17 36,0-19,0 19,0-19,0 19,0-19,0 36,-35-18,17 1,-17-1,17 36,-17-36,18 0,-36 0,35 36,-17-18,-1-35,1 34,18-34,-19 17,1-35,17 36,-17-36,0 17,-1 1,19 0,-18-18,-18 17,35 1,0-18,-35 0,18 0,0 17,-18 1,-18-18,1 0,17 0,0 0,0 0,18-18,0 18,17-17,-17-1,-1-17,1 17,17-17,-34 17,-1-17,0 0,0 35,-18-35,36 17,17 18,-17-35,17-1,18 1,-17-18,17 0,0 0,0 0,0 0,0 18,0 0,0 17,0-17,0-18,35 18,0-1,1 1,17-18,-36 36,36-36,0 35,-18 0,1 1,-19-18,36 17,0 0,18-17,17 0,-35 17,17 18,-17-18,0 1,0 17,0 0,-18 0,0 0,-17 0,17 0,1 0,-19 17,19 19,-1-36,0 35,0-17,1 17,17-17,-18-1,0 1,0-1,1 1,-19 0,1-18,0 0,-18 17,35-17,-17 0,-1 18,1 0,-1-18,1 35,-18-17,18-1,-1 1,-17-1,18 19,-18-19,0 1,0 17,0 1,0 17,0-18,-18 18,-35-18,36 18,-18 0,-1-18,19 0,-19 18,19-17,-19-1,36-17,-17 17,-1-18,1-17,17 18,-18-18,18 18,-35-18,17 0,-17 17</inkml:trace>
  <inkml:trace contextRef="#ctx0" brushRef="#br0" timeOffset="36704.0728">3334 7514,'35'0,"247"0,-88-17,18-1,0 0,17 18,-17 0,52 0,-17 0,18 0,35 18,-53 0,-18-18,0 52,-52-34,-1 0,-35-1,-53 1,0-18,-70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7:35:35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14834 4322,'18'0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7:53:33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5415 11024,'0'18,"35"-18,54 18,52 17,70-18,54 19,17-19,159 1,159 53,-18-54,0 19,0-1,-53-35,-70 17,-89-17,-52 18,-89-18,-17 0,-1 18,-52-18,35 0,-35 0,-18 0,18 0,0 0,-1 0,1 0,-18 17,53-17,0 0,0 0,71 0,-1 0,-17 0,-17 0,34 18,-34-18,-19 35,-17-17,-53 0,-52-18,-19 0,-35 17,-17-17,0 0,-1 0,1 0,0 0,17 0,-17 0,-1 0,1 0</inkml:trace>
  <inkml:trace contextRef="#ctx0" brushRef="#br0" timeOffset="1344.0819">5186 12488,'-18'0,"-17"0,-194 0,88-17,-1-1,1-17,18-18,35 0,-1 18,37-1,16 1,1 0,17 17,1 18,17-17,0-1,0 0,0-17,17-18,1 18,0-18,-1 0,1 35,-18-35,18 36,17-1,0 1,71-19,17 1,18 0,36-1,-18 36,-18-17,17 17,-16 0,16 0,-34 35,-36 18,-17-18,-19 18,-16-18,-19 18,1 36,-18-54,0 35,0-17,0 0,-53 0,-17 18,17-1,-18-35,18 18,0-17,0-19,36 1,-1-18,0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7:53:38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6015,'0'17,"17"-17,1 18</inkml:trace>
  <inkml:trace contextRef="#ctx0" brushRef="#br0" timeOffset="1055.8206">1958 5838,'0'0,"18"0,17 0,0 0,18 0,53 18,35 0,35-18,1 0,34 0,19 0,-19 0,-34 0,-36 0,-71 0,-17 0,-35 0,0 0,-1 0,1 0,0 0,17 0,0 0,-17 0,-1 0,19 0,-19 0,1 0,0 0,-1 0,1 0,0 0,-1 0,1 0,-1 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8:10:03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12700 2452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8:10:10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22313 6438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8:17:01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 8502,'17'0,"1"0,17 0,-17-18,35 1,-18-19,-17 19,17 17,0 0,0 0,-17 0,17 0,18 0,0 0,-18 35,18-17,0-1,0 19,53-1,-18 0,-17-35,-1 0,-17 18,-17-18,-1 0,-18 0,19 0,-19 0,54 0,-18-18,17-17,1 0,-1-1,-17 36,36-35,-36 35,-1-35,1 35,-17 0,-1 0,0 0,0 0,1 0,-19 0,1 0,0 0,17 0,-17 0,-1 0,19 0,16 0,-16 0,17 0,35 0,-18 0,1 17,-18 1,35 17,-35-17,35 17,-53-17,36-1,0-17,-1 0,18 18,0-18,36 0,-1-18,19 1,-37-1,1 18,0-17,-35 17,17 0,0 0,-17 0,-1 0,1 0,-36 17,18 1,17-1,-34 1,-1 0,0-1,1-17,16 18,1-18,0 18,0-18,18 0,-18 0,17-18,1 0,17 1,-17-19,34 19,-34-18,52 35,-34 0,34 0,-17 0,-36 0,-17 17,0-17,-17 18,16-1,-16 1,-1 0,0-18,-17 17,0-17,-1 0,1 18,-1-18,1 0,17 0,-17 0,17 0,1-18,-1 1,18-19,-36 36,1 0,0 0,-1 0,1 0,0 0,17 18,-17-18,-1 0,18 18,1-18,17 0,17 0,1 17,-18-17,0 0,0 0,-36 0,18 0,-17 0</inkml:trace>
  <inkml:trace contextRef="#ctx0" brushRef="#br0" timeOffset="2503.2434">10213 7338,'35'0,"-17"0,-1 0,19 0,17 0,17 0,36 0,0 0,35 0,0 0,0 0,0 0,18 0,0 0,-18 0,0 0,18 0,-36 0,1 0,17 0,-18 0,-17 0,0 0,0 0,0 0,-18 0,18 0,-36 0,1 0,-1 0,-17 0,-17 0,-1 0,0 0,18 0,-18 0,1 0,-19 0,18 0,-17 0,0 0,-1 0,36 0,-17 0,17 0,-1 0,-16 0,-1 0,0 0,1 0,-1 0,18 0,0 0,-18 0,18 0,-18 0,0 0,-17 0,-18-18,18 18</inkml:trace>
  <inkml:trace contextRef="#ctx0" brushRef="#br0" timeOffset="3519.3929">16510 7302,'18'0,"17"-17,35 17,-34-18,34 18,-17-17,18 17,-18 0,0 0,0 0,-1 0,1 0,0 0,35 0,-35 0,18 0,-18 0,0 0,-36 0,19 0,-19 0,1 0,0 0,17 0,-17 0,-1 0,1 0,-1 0,1 0,-18-18,18 18,-1 0,1 0</inkml:trace>
  <inkml:trace contextRef="#ctx0" brushRef="#br0" timeOffset="7216.1293">8467 11448,'17'0,"1"0,0 0,-1-18,18 0,-17 18,0-17,35-1,-36 18,54-35,17-18,18 18,-36-1,-17 36,36-17,-36 17,-1 0,-16 0,17 0,0 0,-1 0,-16 17,17 19,17-19,-35 1,18 17,-35-17,35-1,-18 1,-17 0,17-1,-17 1,17 0,0-1,1 1,-1-18,0 18,0-18,18 0,-17 0,17 0,-36-18,1 0,35 1,-18-1,0 0,1-17,34 17,1-34,-18 34,-18 0,0 1,18 17,-35 0,-1 0,1 0,0 0,-1 0,19 0,-19 0,18 0,-17 0,0 0,-1 0,1 0,-18 17,18 1,-1-18,1 18,0-18</inkml:trace>
  <inkml:trace contextRef="#ctx0" brushRef="#br0" timeOffset="9687.1276">11906 11377,'18'0,"0"0,-1 0,1 18,52-18,36 0,-18 17,36-17,35 0,-18 0,35 0,1 0,34 0,1 0,-1 0,1 0,0 0,0 0,-54 0,19 0,-1 0,0 18,1-18,-1 0,-17 0,0 18,35-18,0 0,-18 0,36 0,35-18,-18 18,0 0,54 0,-36 0,-1 18,-34-18,0 17,17-17,-17 18,-1-18,-17 0,1 0,-19 18,0-18,-17 17,0-17,-53 18,17-18,-52 0,-18 0,-36 0,1 0</inkml:trace>
  <inkml:trace contextRef="#ctx0" brushRef="#br0" timeOffset="10496.0311">11589 12594,'17'0,"36"-17,0-1,53 0,18 1,17-1,53 0,17 18,36-17,36 17,105 0,53 0,52 0,-52 35,-17-35,-19 18,36 17,-35-17,-35-18,-19 17,-52 18,-35-17,-54-18,-17 0,-35 0,-35 0,-19 0,-16 0,-36-18,-36 1</inkml:trace>
  <inkml:trace contextRef="#ctx0" brushRef="#br0" timeOffset="18543.3922">4568 11606</inkml:trace>
  <inkml:trace contextRef="#ctx0" brushRef="#br0" timeOffset="20823.5519">8961 11606</inkml:trace>
  <inkml:trace contextRef="#ctx0" brushRef="#br0" timeOffset="22296.0815">7990 11942,'0'-18,"-17"0,-1-17,-17 0,0-18,-36-18,0 18,1-17,-18-1,0-17,-1-18,1 18,0 0,0 0,-18-1,-18 1,-34-18,-1 18,18 18,17 17,1 0,35 0,-18 18,0-1,35 1,-34 17,34 1,18 17,0-18,-17 18,-18-18,17 1,0 17,-17 0,35 17,0-17,18 36,17-19,-17 1,35 0,0-1,-17-17,17 18,0 0,0-1,0 1,-18-18,18 35,0-17,0-1,-18 1,18 0,0-1,0 1,0 0,-17-1,17 1,-18 0,0-18</inkml:trace>
  <inkml:trace contextRef="#ctx0" brushRef="#br0" timeOffset="22815.3932">4710 10566,'17'17,"1"1,0 0,-18-1,17 19,-17-1,0-18,0 19,18-19,17-17,-17 0,35-35,17 0,-17-18,18 18,-54-1,19 19,-36-19</inkml:trace>
  <inkml:trace contextRef="#ctx0" brushRef="#br0" timeOffset="23440.1047">3792 10407,'-17'0,"-1"0,-17 0,0 18,-18-1,35-17,-35 0,18 18,-1 0,-16-1,16-17,1 35,17-17,1 17,17 1,0-19,0 1,-18-18</inkml:trace>
  <inkml:trace contextRef="#ctx0" brushRef="#br0" timeOffset="23903.6012">3104 10425,'0'17,"18"1,0 17,17 18,-17-35,-18-1,17 19,1-36,-18 17,0 19,18-36,-1 35,1-35,-18 17,17-17,1 0,0 0,-1 0,1 0,0 0,-1 0,-17-17,18 17,0-18,-1 1,1-1,17 0,-17-17,17 35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8:17:15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12982 7497</inkml:trace>
  <inkml:trace contextRef="#ctx0" brushRef="#br0" timeOffset="3008.1882">8343 9472,'0'-18,"18"18,-1-17,-17-1</inkml:trace>
  <inkml:trace contextRef="#ctx0" brushRef="#br0" timeOffset="13919.8769">8273 9454,'17'0,"1"-17,0-1,17 1,0-1,0 0,18 1,-35-1,35-17,0-1,0 1,0-18,17 18,1-18,17 35,-18 1,36-19,-35 36,-18-17,17 17,1-18,-36 18,0 0,-17 0,0 0</inkml:trace>
  <inkml:trace contextRef="#ctx0" brushRef="#br0" timeOffset="14567.8907">8590 8996,'-18'35,"-17"0,35 18,-17-17,-19-1,19 0,-19 18,1 0,0 0,0-18,17 0,0-35,18 18,0 0,-17-18,34 17,1-17,35 18,-18 17,53-35,-35 18,18 0,-18-1,-18-17,0 18,-17-18</inkml:trace>
  <inkml:trace contextRef="#ctx0" brushRef="#br0" timeOffset="45847.1699">12700 9842</inkml:trace>
  <inkml:trace contextRef="#ctx0" brushRef="#br0" timeOffset="48751.7741">5239 10178</inkml:trace>
  <inkml:trace contextRef="#ctx0" brushRef="#br0" timeOffset="50615.8624">21131 11271,'0'0,"-17"0,34 0,54 0,176 18,-106-18,-18 0,-17 18,-35-18,-1 0,-17 0,-35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8:23:32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16157 3263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1:06:24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14217 4851,'18'0,"-1"-18,1 0,17 1,-17-1,-1 18,1-18,17 18,18-35,18 18,-1-19,19 36,-19-35,36 0,-53 17,17 0,-17 1,0 17,0 0,0 0,0 0,-35 0,17 0,-17 0,17 0,18 0,-18 0,36 0,-1 17,-17 19,0-36,0 17,0 1,-36 0,1-18,0 35,-18-17,0-1,0 1,0-1,0 1,0 0,0-1,0 1,0 17,0-17</inkml:trace>
  <inkml:trace contextRef="#ctx0" brushRef="#br0" timeOffset="3223.931">9102 11942,'35'0,"-17"0,17 0,35 35,36 0,18 0,34 1,36-19,-35 1,18 0,-19-18,-16 0,-1 0,-18 0,-52 0,34 0,-52-18,0 18,-17 0,-19 0,18 0,-17 0,0 0,-1 0,1 0,0 0,17 18,0-18,18 17,-18-17,1 0,-1 0,-17 0,35 0,-36 0,1 0,17 0,-17 0,17 0,-17 0,17 0,-17 0,17 18,-17-18,-1 0,1 0,-1 0,1 0,0 0</inkml:trace>
  <inkml:trace contextRef="#ctx0" brushRef="#br0" timeOffset="6863.4454">1499 8643,'18'0,"0"0,17 0,0 0,0 0,18-18,0-17,-17 0,-1 17,18-17,17 0,-17-1,35 1,-17 0,35 0,-36 17,19 18,-19 0,-17 0,0 0,0 53,35-36,-17 1,34 17,-16-17,69 17,-34 1,-1-1,1 0,-18 18,-36-35,1-1,17 1,-18 0,1-1,-18-17,35 0,-17 18,-1 0,18 17,18 0,-18-17,36-1,-18 1,17 0,-17-18,18 0,17-18,0 0,35-35,1 1,-19-19,19 36,-1-36,-35 36,-35-18,-35 18,34 17,1 0,-18 18,36-17,17 17,35 35,-34 18,52-18,-18 36,-53-18,19 0,-54 0,-18-36,18 18,-35-17,0 0,0-1,0-17,0 0,0 0,-18 0,18 0,18 0,-18 0,17 0,-17 0,35 0,-17 0,35 0,0-17,-18-1,0 0,-18-17,1 18,0-1,-1 0,-17 1,-18-19,18 19,-17-1,-19 0,1 18,-1 0,1 0,0 0,-1 0,1 0,17 18,-17 0,-18-1</inkml:trace>
  <inkml:trace contextRef="#ctx0" brushRef="#br0" timeOffset="9223.8546">13988 12259,'0'0,"-18"0,-17 0,-1 0,-16 0,16 0,1 0,0 0,-18 0,0 0,0 0,0 0,0 0,0 0,-17 18,-1-18,18 0,0 0,0 0,18 0,-18 0,0-18,0 18,0-18,18 1,0 17,0 0,35-18,-36 0,1 18,0-17,17-1,-35 1,36-1,-19 0,1-17,0 0,17-1,18 1,-35 0,35 17,0-17,-18 17,18 1,-18-19,1 1,17 0,0 17,0-17,0-18,0 18,0-1,0 19,0-1,0-17,0 17,0 1,0-19,0 1,0 0,0-18,17 18,1-1,17-17,-17 36,0-19,-1 1,1 18,17-1,-17-17,0 17,17-17,-18 17,1 0,0 1,-1-1,1 1,17-1,1 0,-19-17,1 35,-1-35,19 35,-19-36,19 36,-19-17,1-1,17 18,1 0,-1-17,-18 17,36-18,-17 18,-1 0,0-18,18 18,0 0,-18-17,-17 17,35-18,-18 0,-17 18,17 0,-17 0,17 0,0 0,0 0,-17 0,17 0,18 0,0 0,-17 0,-1 0,0 0,-17 0,-1 18,1-18,0 18,-1-1,-17 1,18 0,0-1,-1 1,-17 17,18-35,-18 18,17-18,-17 17,0 1,18-18,-18 18,0-1,0 19,18-36,-18 17,0 1,0-1,0 1,0 0,0-1,0 1,0 17,0 1,0-1,0 0,0-17,0-1,0 1,0 0,17-1,-17 1,0 0,0-1,0 1,0 0,0-1,0 1,0-1,0 19,0-19,0 19,0-19,0 19,-17-36,17 35,0-18,0 1,0 0,0 17,0-17,0-1,0 1,-18 0,18-1,-18 1,18 17,0 0,-17 1,-1-1,18-17,-17 17,17-17,-18-1,18 1,-18-1,1 1,17 0,-18-18,0 35,18-17,-17 17,-1-17,18-1,-18-17</inkml:trace>
  <inkml:trace contextRef="#ctx0" brushRef="#br0" timeOffset="12752.1771">17939 9278,'17'0,"19"0,-1 18,-17 52,17-17,0 18,-17 17,-1 0,-17 0,0 0,0-17,0 17,-17-35,-18 0,17-18,0 18,-17-35,17 0,18-1,-17-17,-19 0,19-17,-19-19,19-17,-1 0,1-52,17-1,0-35,0 17,0-17,0 18,0 52</inkml:trace>
  <inkml:trace contextRef="#ctx0" brushRef="#br0" timeOffset="13384.3817">18627 9613,'0'0,"0"18,17-18,1 17,17-17,-17 0,17 0,18 0,-18-35,18 0,-17-36,16 36,-52 0,36 0,-19-1,-17-17,18 53,0-35,-18 53,17 17,1 0,0 18,17 0,0-18,0 1,1-1,17-35,-18 35,0-35,0 0,-17 0</inkml:trace>
  <inkml:trace contextRef="#ctx0" brushRef="#br0" timeOffset="13983.5593">19897 9296,'0'0,"35"0,-17 0,-1 0,36 0,-53 17,18 1,-18 0,17 17,-17 18,0-18,0 18,-17 0,-19 0,19 17,-36 1,0 17,35-53,18 18,0-35,0 17,18-35,0 18,-1-18,19 0,-1 0,0 0,18 0,-18 0,-17 0,0-18,-1 18,1 0,0 0,-1 0,1 0</inkml:trace>
  <inkml:trace contextRef="#ctx0" brushRef="#br0" timeOffset="14543.7326">20338 9225,'0'53,"0"0,0 18,0-1,0-17,0 0,0-18,0-17,17-1,1 1,-18 0,18-18,-1 0,1 17,-1-17,1 36,-18-19,18 19,-1-1,-17 0,0-17,0-1,0 19,-17-19,-1 19,-17-1,35-17,-18-1,1-17,-1 18,0-18,1 0,-1 17,18-52,0-18</inkml:trace>
  <inkml:trace contextRef="#ctx0" brushRef="#br0" timeOffset="14895.3785">20338 9454,'53'0,"-36"0,1 0,-1 0,1 0,0 0,-1 0,1 0</inkml:trace>
  <inkml:trace contextRef="#ctx0" brushRef="#br0" timeOffset="15560.5362">20743 9208,'0'0,"0"17,0 1,0 35,0-18,18 0,-18 18,18-18,-18 1,0 17,0-18,0 0,0 0,0-17,0 0,0-1,-18 1,18 0,18-1,-18 19,35-1,-17 0,-18-17,0 35,0-18,0-17,0-1,0 1,0 0,0-1,-18 1,0-18,1 17,-1-17,0 18,1-18,-1 0,0 0,-17-18,35-17,-35 18</inkml:trace>
  <inkml:trace contextRef="#ctx0" brushRef="#br0" timeOffset="15952.2009">20708 9543,'18'0,"-1"0,19 0,17 0,-18 0,-18 0,19 0,-19 0,1 0,-18-18,18 18,-18-35,-18 35,0-18,-17 18</inkml:trace>
  <inkml:trace contextRef="#ctx0" brushRef="#br0" timeOffset="17896.0655">23301 8908,'0'17,"0"1,18-18,-1 0,1 18,17-1,18-17,0 0,18 0,34 0,1 0,18 0,-36-17,18-19,-36 19,-17-1,0 0,-18 1,-17-1,17 18,-17-18,0 18,-1 0,19 0,-1 0,0 0,-17 0,17 0,-17 0,-1 0,1 0,0 0,-1 0,1 0,-1 0,1 0</inkml:trace>
  <inkml:trace contextRef="#ctx0" brushRef="#br0" timeOffset="43991.3746">19897 11289,'0'0,"35"0,-17 0,-1 0,18 0,18 35,-17 0,17 36,-53-18,0 17,0 1,0 0,0 17,-36-18,19 1,-36 17,17 0,19-35,-1-18,1-17,-1-18,0-18,-17 1,35-18,-35-18,-18-18,18-35,-18-17,35 35,0-1,18-16,0 34,0 18,0 18,18 17,0 1,-1 17</inkml:trace>
  <inkml:trace contextRef="#ctx0" brushRef="#br0" timeOffset="44599.811">20743 11765,'0'-17,"0"-1,18 18,0-18,17 1,0-1,0-35,18 53,0-35,0 17,-18 18,18-35,-17 17,-1 18,18 0,-36 0,1 0,17 35,-35 1,36 17,-19 0,19-18,-1 0,0-17,0-1,1-17,-19-17,1-1,17-17,-17 17,17-17,18-18,0 18,18-36</inkml:trace>
  <inkml:trace contextRef="#ctx0" brushRef="#br0" timeOffset="44960.0719">22613 11112,'0'0,"0"36,0 17,0 0,0 17,0-17,0 53,0-18,0-17,0 17,18-18,17 1,-17 0,17-54,-17 18,-1-35</inkml:trace>
  <inkml:trace contextRef="#ctx0" brushRef="#br0" timeOffset="47272.0441">15328 11853,'18'0,"-1"0,19 0,-19 0,36 0,0 0,18 0,-1 0,36-17,-18 17,1 0,16 0,1 17,-18 1,18-18,-53 0,0 0,-18 0,1 0,-19 0,19 0,-19 0,1 0,-1 0,19 0,-19 0,19 0,-19 0,1 0</inkml:trace>
  <inkml:trace contextRef="#ctx0" brushRef="#br0" timeOffset="49488.379">12171 10742,'0'18,"0"35,17 0,-17-1,0 19,0 0,36 52,-19 18,1 0,17 36,-35-36,0 0,0-53,18-35,0-18,-1 1,-17-19,0 1,0-1,0 1,18-18,-1 0,19 0,34 0,1 0,35 0,17 0,36 18,0-18,35 0,0 0,-18-18,18 18,-53 0,18 0,17 0,-17 0,35 18,-35-1,-36-17,-52 0,-36 0,-17 0,-36 0,18-17,0-1,-17 18,-1-18,18 1,0-1,-35-17,35-18,-36 0,1 0,-18-53,18 1,0-1,17-18,18 18,0 1,0 16,0 1,0 53,0 17,0 1,-35-1,17 18,0 0,-34 0,-19 0,-52 0,-54 0,-70 0,0 0,-123-18,17-35,-141 18,-53 17,71-17,17 18,213 17,122 0,106 0,36 0,17 0</inkml:trace>
  <inkml:trace contextRef="#ctx0" brushRef="#br0" timeOffset="53935.6487">19703 13670,'0'0,"0"53,0 0,0 0,-18 0,0 0,18 35,-17-53,-1 18,0-18,18-17,0-36</inkml:trace>
  <inkml:trace contextRef="#ctx0" brushRef="#br0" timeOffset="54160.3872">19650 13829,'17'0,"1"0,0 35,-1-17,19-1,-1 1,0 0,-17-18,17 0,-17 0,-1 0,1 0,0 0</inkml:trace>
  <inkml:trace contextRef="#ctx0" brushRef="#br0" timeOffset="54447.4787">20055 13300,'18'70,"-18"1,18-1,-18 1,17 17,1-35,0 0,-18-18,0-17,0 35,0-36,0 1</inkml:trace>
  <inkml:trace contextRef="#ctx0" brushRef="#br0" timeOffset="54648.0345">20091 13794,'0'-18,"17"18,1-18,0 18,-1 0,1-17,-18-1,18 18,17 0,-35-18</inkml:trace>
  <inkml:trace contextRef="#ctx0" brushRef="#br0" timeOffset="54935.9511">20285 13652,'17'0,"-17"18,0 0,0-1,0 1,0 17,0 18,-17 0,-1 0,0 0,18 0,0 0,0-36,0 19,18-36</inkml:trace>
  <inkml:trace contextRef="#ctx0" brushRef="#br0" timeOffset="55319.9259">20091 14164,'17'0,"1"18,17-18,1 17,-1 1,0 0,0-18,-17 0,0 17,-1-17,-17 36,0-19,0 18,0 18,0 18,0-18,-17 0,-19 17,36-34,-17-19,17 1,-18-18</inkml:trace>
  <inkml:trace contextRef="#ctx0" brushRef="#br0" timeOffset="55719.5162">20585 13670,'0'18,"0"17,0 0,0 1,0 17,-18-18,18 0,0 0,-18-17,18 0</inkml:trace>
  <inkml:trace contextRef="#ctx0" brushRef="#br0" timeOffset="55927.6224">20585 13847,'17'0,"-17"17,18 1,0-1,-1 1,1-18,-1 0,-17 18,18-18,0 17,-1-17,-17 18,18-18,-18 18</inkml:trace>
  <inkml:trace contextRef="#ctx0" brushRef="#br0" timeOffset="56199.9148">20796 13476,'18'35,"0"-17,-18 17,0 1,0-1,0 0,0-17,0 17,0-17,0-1,0 19,0-1,0 0,0-17,0-1,0 1</inkml:trace>
  <inkml:trace contextRef="#ctx0" brushRef="#br0" timeOffset="56455.3742">20832 13670,'17'0,"18"0,-17 0,17 18,1-1,-19 1,1 0,0 17,-1-35,-17 35</inkml:trace>
  <inkml:trace contextRef="#ctx0" brushRef="#br0" timeOffset="56824.3909">20902 14111,'18'18,"-18"-1,17-17,1 0,-18 18,18 0,-18-1,17 19,-17 17,0-1,-17 19,-1-36,-17 18,-1-18,1-35,0 0,17 0,-17 0,35-52,0-19,18-35,-1 36,-17-1</inkml:trace>
  <inkml:trace contextRef="#ctx0" brushRef="#br0" timeOffset="57327.7709">22049 13899,'-18'18,"-17"35,35 0,-36-18,1 36,18 17,-19-35,1 0,17 0,18-36,0-70</inkml:trace>
  <inkml:trace contextRef="#ctx0" brushRef="#br0" timeOffset="57624.3906">21819 14111,'0'0,"0"35,18-35,0 36,-1-19,19 1,-19 35,18 0,18 0,-17 17,-1-17,0 0,-35 0,18-35,-18-1,0-34,0-19,0 1</inkml:trace>
  <inkml:trace contextRef="#ctx0" brushRef="#br0" timeOffset="58015.9589">21696 14252,'17'0,"1"0,35 0,0 0,0 0,0 0,0 0,-18 0,0 0,-17 0,0 0,-1 0</inkml:trace>
  <inkml:trace contextRef="#ctx0" brushRef="#br0" timeOffset="58712.392">22507 13723,'0'0,"53"-53,-18 0,18 36,-35-1,0 18,17 0,0 18,-17 34,-18-16,17 17,-17 0,0 0,-17-1,17-16,-35 17,17 0,-17-1,17 1,0 0,-35 18,18-18,17-36,1 19,-18-19,-1 1,1 0,-18-18,35 0,36 0,0 0,17 0,18 0,0 0,17 0,19 0,-36 0,17 0,36 17,-36-17,1 0,-36 0,-17 0,17 0,-35 18</inkml:trace>
  <inkml:trace contextRef="#ctx0" brushRef="#br0" timeOffset="92807.8614">13388 9913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1:08:02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 5803,'17'0,"36"-17,0-1,18 0,-1 1,54 17,17-18,53 18,17 0,19 0,70 18,-18-18,71 17,35 1,-71 17,-70-17,-35-18,-18 17,-53-17,-35 36,-36-19,1-17,-1 18,-17 0,18-1,0-17,-1 0,-35 0,18 0,-35 0</inkml:trace>
  <inkml:trace contextRef="#ctx0" brushRef="#br0" timeOffset="960.437">16986 2699,'18'0,"0"0,-1 17,18-17,-17 0,-18 18,35 0,1 35,-1 52,0-16,18 34,-18 1,1-1,-19 0,-17-34,-35-1,-18 0,18-35,-36 0,18-35,0-18,18 0,0 0,-18 0,35-36,-17 1,17-18,-17-17,18-36,17-18,0-17,0 18,0 17,0 0,0 71,0 17,0 0</inkml:trace>
  <inkml:trace contextRef="#ctx0" brushRef="#br0" timeOffset="1519.9344">17674 3122,'0'0,"35"0,-35 18,36-1,-19-17,1 0,17 18,-17-18,0 18,-1-18,1 17,-1 1,1 0,17-18,1 0,-1-18,0 0,1-17,-1-18,0 18,18 0,0-1,-18 1,18 17,-18 1,-17-1,0 18,-18 18,17-1,-17 1</inkml:trace>
  <inkml:trace contextRef="#ctx0" brushRef="#br0" timeOffset="1976.954">18909 2469,'0'18,"0"70,18-17,-1 35,1 0,-18 17,17 0,-17 1,0 17,0-53,0 18,0-53,0-18,0-17,0 0,0-54,0 1</inkml:trace>
  <inkml:trace contextRef="#ctx0" brushRef="#br0" timeOffset="6272.5354">12876 9313,'36'0,"17"-35,-18 17,18-17,-18 0,0 17,1 1,-19-1,-17 0,18 18,0 0,-1 0,1 0,-1 0,1 0,35 0,-18 0,18 0,-18 0,18 18,0 0,0-1,-18-17,18 0,0 18,-17 0,-1-18,-17 0,17 17,0-17,0 0,-17 0,0 0,-1 0,1 0,0 0,-1 18,18-18,-17 0,17 0,-17 0,0 0,35-18,-36 1,1-1,-18 0,18 18,-1 0,1-35,17 35,-17-53,-1 53,19-18,-19 1,1 17,0 0,-1 0,1 0,17 0,0 0,1 0,-1 17,0-17,18 18,-35-18,-1 0,1 0,17 0,-35 18,18-18,0 0,-1 0,1 17,-1-17,1 0,0 0,-1 0,1 0,0 0,-1 18,1-18,0 0,-1 0,19 0,-36-18,17 18,1 0,-1 0,-17-17,18 17,0-36,-1 36,-17-17,18 17,-18-18,18 18,-1 0,1-18,0 18,-1 18,1 0,-1 17,1-35,0 0,-1 0,-17 18,18-18,-18 17,18-17,-1 18,1-18,0 0,-1 0,1 0,0 0,-1 0,18 0,-17 0</inkml:trace>
  <inkml:trace contextRef="#ctx0" brushRef="#br0" timeOffset="18031.9876">13529 7885,'-18'0,"-17"-18,17 0,-52-35,17 36,18-36,-53 35,35-52,-36-1,19 18,-36-17,53-1,-35 0,-18 19,0 16,0-17,36 18,-18 17,17-17,1 18,34-1,1 18,-18 0,0-18,0 18,-17 0,-18 0,-36 0,-17 0,0 0,0 0,0 0,35 18,35-18,18 18,0-1,18 1,0-1,0 1,-1 17,-17-35,0 36,18-19,0-17,0 36,-18-19,35-17,0 35,1-35,-1 18,0 0,18-1,-17 1,17 0,-18-1,1-17,17 18,0 0,-18-18,18 17,0 1,-18 17,1-17,-1 35,0-36,1 19,-19-19,36 1,0 0,0-1,-17 1,-1 35,-35-18,-17 18,-19-18,1 1,35-1,0 18,18-53,35 17,-17-17</inkml:trace>
  <inkml:trace contextRef="#ctx0" brushRef="#br0" timeOffset="18824.5825">9648 7497,'0'35,"0"-18,0 19,0-1,0 18,0 17,0 1,0 17,0-35,0 0,-17-18,17-17,0 0,17-18,1 0,35-18,-18 0,36-17,-18 35,0-18,-18 18,18 0,-18 0,18 18,0 0,-35-18,-1 0,1 0,0 0,-1 35,18-35</inkml:trace>
  <inkml:trace contextRef="#ctx0" brushRef="#br0" timeOffset="20760.3382">16422 4251,'17'18,"36"-18,-35 0,0 0,35 17,-1-17,37 0,34 0,54-17,-19 17,36-18,18 0,17 18,-17 0,17 0,-17 0,-18 0,-53 0,-17 18,-1 0,-17-18,-36 0,19 0,-19 0,18 0,-35-18,-17 0,-36 1,0-1,0 0,-18 18,0 0</inkml:trace>
  <inkml:trace contextRef="#ctx0" brushRef="#br0" timeOffset="26345.1992">17762 6685,'18'0,"0"0,-1 0,1 0,0 0,17 0,0 18,18 17,18 18,-18 35,-1-35,1 53,0 17,-17 36,-19-18,-17 0,0 18,0-35,-17-1,-19-17,-34 0,-1-36,1-17,-36 0,18-18,35-17,17-18,19 0,-19 0,36-53,-35-17,18-36,-1 0,-17 18,17-18,0-18,18 36,0-18,0 36,0-36,18 35,35-17,-35 35,17 0,0 0,-17-17,17 17,-17 0,-18 0,0 0,17 18,-17-18,0 35</inkml:trace>
  <inkml:trace contextRef="#ctx0" brushRef="#br0" timeOffset="26984.0036">18768 7673,'0'0,"0"-35,0 17,17 18,1 0,17-18,18 1,35-1,1-17,-1 0,18 17,-36 0,-17 1,0-1,0 18,-18 0,1 0,-1 0,-18 18,36 17,-17 53,17 0,-1 0,1-17,0-18,18-18,-18-17,17-18,-17 0,0 0,0-18,18-35,-54 36,19-36,-19 35,-17-35,18 0,-18 18,0-18,17 0,-17 18,0 0</inkml:trace>
  <inkml:trace contextRef="#ctx0" brushRef="#br0" timeOffset="27671.9096">20867 6950,'0'0,"35"-18,0 0,-17 18,17 0,-17 0,17 36,0-1,-17 53,17-35,-17 18,0 17,-18-35,0 0,0 17,-36 1,1 17,17-17,-17 34,18-69,-1 17,18-36,-18-17,18 18,-17 0,17-1,0 1,17-18,1 0,17 17,0-17,1 0,-1 0,18 0,0 0,0 0,0 0,17 0,-17 0,-35 0</inkml:trace>
  <inkml:trace contextRef="#ctx0" brushRef="#br0" timeOffset="28312.8743">21590 6826,'18'0,"-1"0,-17 71,18-18,0 17,-18 18,0 18,0-18,0-17,0 17,0-17,0-54,0 1,52-18,-16 0,-1 0,18 0,-35 18,17 17,-35-17,35-1,-17 36,-18-35,0 17,0-17,0 17,0 18,-18-35,1 17,17-17,0 17,-36-18,19-17,-1 0,-17-35</inkml:trace>
  <inkml:trace contextRef="#ctx0" brushRef="#br0" timeOffset="28752.5248">21713 7250,'18'0,"17"-18,1 18,-19 0,19 0,-19 0,19 0,-19 0,18 0,1 0,-1 0,-17 0,-1 0,1 0</inkml:trace>
  <inkml:trace contextRef="#ctx0" brushRef="#br0" timeOffset="29384.9062">22172 6897,'0'17,"0"54,0 0,18-1,-1 18,1-17,-18-1,0 1,0 17,0-17,-18-36,1-17,17 17,0-17,17-18,1 0,17 0,1 17,-19 18,1-17,-18 17,17 1,-17-19,0 19,-17-1,-1-17,18-1,-35 18,35-17,-18 0,1-1,-1 1,-35-18,18-71,17 36,1-35,17 17,-18-18</inkml:trace>
  <inkml:trace contextRef="#ctx0" brushRef="#br0" timeOffset="29752.1201">22119 7214,'35'0,"-35"-17,36 17,-1 0,18 0,0 0,0 0,17 0,18 0,-52 0,17 0,-18 0,0 0,-17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1:15:34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8643 13123,'18'0,"-1"-17,19 17,17-18,-18 0,0 1,0-1,-17 18,17-17,1-1,-19 0,18 18,-17-17,0 17,-1 0,1-18,0 18,17 0,0 0,18 0,0 0,18 0,-18 0,17 0,1 0,-18 0,-1 0,-16 18,52 17,-35-35,17 18,-17-1,-17 1,17-18,-18 17,0 1,-17-18,-1 0,1 18,-18-1,18-17,-1 0,1 0,35 0,-18 0,18-17,18-1,17 0,-35 18,17-17,-17 17,18-18,-1 18,1 0,-1 0,36 0,-18 0,18 0,-35 0,17-17,0 17,-35 0,0-18,-18 18,1 0,-19 0,1 0,0 0,-1 0,1 0,17 0,-17 0,-18-18,17 18,1 0,0 0,-1 0,1 0,35 0,0 0,35 18,-35 0,17-1,-17 1,-17-1,-1-17,-18 0,1 0,-18 18,18-18,-1 0,1 18,-18-1,35-17,-17 18,0 0,17-18,-17 0,-1 17,18 1,1-18,-19 0,19 0,-19 0,1 0,17 0,-17 0,17 0,-17 0,17-18,-17 18,17 0,-17 0,-1 0,1 0,0-17,-1-1,1 0,17 1,-17-1,17 18,-17-18,-1 1,1-1,0 18,-18-17,17 17,1 0,-1-18,1 18,0 0,-1 18,-17-1,18 1,0-1,-1-17,1 0,-18 18,18-18,-1 0,-17 18,18-18,-1 0</inkml:trace>
  <inkml:trace contextRef="#ctx0" brushRef="#br0" timeOffset="1720.0539">13829 10636,'0'18,"0"35,-35 0,-1 35,-17 0,0 18,1 17,-37 1,19-1,-1 18,1-35,17-35,35-36,-17 18,17-35,18-1</inkml:trace>
  <inkml:trace contextRef="#ctx0" brushRef="#br0" timeOffset="2233.0664">13070 11448,'0'17,"0"36,0-18,0 18,0 0,0 0,0-17,0 16,0 1,0-35,18 0,0-18,-1 0,19 0,-1 0,-17 0,34-18,-34 18,35-35,-18 17,-17-17,17 17,0 1,18-1,18 18,17-35,18 17,-88 0,-1 1</inkml:trace>
  <inkml:trace contextRef="#ctx0" brushRef="#br0" timeOffset="3848.0549">17462 13335,'0'-18,"0"1,18-19,0 19,-1-1,1-17,-18 0,35-1,-17 19,0-1,17 18,-35-18,18 18,-1 0,1 0,-1 0,1 0,0 0,17-17,0 17,-17 0,17 0,18 0,-18 0,36 17,0 19,-19-19,-16 19,17-36,17 35,-17-17,0-18,-18 0,-17 0,17 0,0 0,1 0,-19 0,19 0,-19 0,19 0,-1-18,0 0,0 1,1-19,34 19,-34-19,16 1,-16 35,17-35,0 17,-18 18,-18-35,19 17,-19 18,19-17,-19 17,1-18,0 0,17 18,-17 0,-1-17,1 17,35 0,-18 0,-17 17,17 1,35 0,-17-1,-17 1,34 0,-35-1,1-17,17 18,-36-18,1 18,0-18,-1 0,1 17,-1-17,1 0,0 0,-1 0,1 0,0 0,-1 0,1 18,17-18,-17 0,17 0,-17 0</inkml:trace>
  <inkml:trace contextRef="#ctx0" brushRef="#br0" timeOffset="7496.0551">3228 13176,'-35'0,"-1"0,-17 0,-17 0,-18 0,-36 0,18-35,-17 0,17-1,-17-16,17 16,-18-17,-17 18,18-18,-1 35,18-34,36 34,17 0,18 1,35-19,-18 19,0-1,18-17,-17-36,17 36,0-18,0 0,0 0,0 0,0 18,0-18,17 18,-17 0,18-1,-18 1,18 17,-1-17,1 17,17-17,-17 0,17-18,0 35,1-17,-1 0,0 17,18 1,0-36,35 17,-35 19,53-19,-35 1,-1 0,54 17,-71 1,17-19,1 19,-36-1,18 18,0 0,0 0,0-18,17 18,1 0,-1 0,36 0,-35 0,-1 0,1 0,-18 0,-18 0,18 0,-36 0,19 0,-19 18,1 0,0-18,-18 17,35-17,-17 0,-1 36,19-36,-36 17,35 1,-18 17,1-17,-18-1,35 19,-35-19,36 1,-19 0,1-1,-18 1,35 0,-35-1,0 1,0-1,18 1,-1 17,-17 1,18-1,-18-17,0-1,18 1,-18-1,0 1,0 0,0-1,0 19,0-19,0 36,0-18,0 1,-18-1,18 0,0 1,0-19,0 1,-18 17,1-35,17 35,-35-17,35 17,-18 1,-17-19,35 1,-18 0,18-1,0 1,-18-18,18 17,-35-17,35 36,-18-36,1 53,-1-36,-17 1,35 0,-18-1,18 1,-17-1,-1-17,0 18,18 0,-17-18,-1 17,18 1,0 0,-18-18,1 0,17 17</inkml:trace>
  <inkml:trace contextRef="#ctx0" brushRef="#br0" timeOffset="8488.6283">8855 13899,'0'0,"0"18,17 0,1-18,17 17,1-17,34 18,18 0,89-1,34-17,19 36,34-36,-17 17,88-17,0 0,-88 0,18 0,-106 0,-89 18,-17-18</inkml:trace>
  <inkml:trace contextRef="#ctx0" brushRef="#br0" timeOffset="8969.3347">10724 14746,'36'0,"-1"0,36 0,-1 0,106-18,19 18,34 0,53 36,71-1,0-17,52 35,-52-53,-18 0,-123 0,-71 0,-70 0,-54 0,1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15819" units="1/cm"/>
          <inkml:channelProperty channel="Y" name="resolution" value="36.1204" units="1/cm"/>
        </inkml:channelProperties>
      </inkml:inkSource>
      <inkml:timestamp xml:id="ts0" timeString="2019-07-02T01:15:54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3775 7514,'17'0,"1"0,-18-17,18-1,-1 18,-17-35,53 35,-18-36,1 36,-1-35,0 35,-17-18,0 18,17 0,0 0,-17 0,-1 0,1 0,0 0,-1 0,19 0,-19 0,19 0,-19 18,18-18,1 18,-19-1,1-17,17 36,1-19,-1 1,0 0,18-1,0 1,-18-18,18 17,0 1,-18-18,1 35,-1-17,-17-18,-1 18,18-1,-17 1,17 0,-17-18,0 17,-1-17,19 18,-19-18,1 0,17 0,-17 0,17-18,18 1,-18-19,-17 19,17-1,-35 0,35 18,-35-17,18 17,0-18,-1 0,1 18,0-17,-1 17,1 0,0 0,-1 0,1 0,-1 0,1 0,0 0,-1 0,1 17,0 1,-1-18,1 0,0 0,-18 18,17-18</inkml:trace>
  <inkml:trace contextRef="#ctx0" brushRef="#br0" timeOffset="3055.9305">11130 7867,'-18'0,"-17"-18,-18 1,-53-1,18-17,-18-1,-17 1,0 0,17-18,53 53,-18-53,54 35,-1-17,18-18,0 0,0 0,0-35,0 18,0-1,0 1,0 17,0 0,0 17,18 1,-18-18,17 18,-17-36,0 1,18-18,-18 35,17 17,-17 19,0-1,18 1,-18-1,18 18,-18-18,35-17,0 17,1 1,-1-19,0 19,0-1,-17 18,0 0,17 0,-17 0,35 0,-18 0,35 0,-17 0,0 0,0 0,-35 0,17 18,-17-1,-1-17,1 18,0 0,17 17,-18-17,19 17,-1-17,-17-18,-18 17,17 1,1-18,0 0,-1 17,1-17,35 18,-18 0,0-1,1 19,17-19,-1-17,-16 36,-19-19,19-17,-36 36,17-36,-17 17,0 1,0 17,0 0,0 1,18 17,0 17,-1-17,-17-18,0 18,36-18,-36 1,0-1,0 18,0 0,-18-18,18 0,-18 1,-17 17,35 0,-35-36,35 18,-18 1,-17 17,35-18,-18 0,-17 0,17 1,-17-1,35 0,-35-17,35 17,-18-17,0-18,18 18,-17-18,-1 17,0-17,1 0</inkml:trace>
  <inkml:trace contextRef="#ctx0" brushRef="#br0" timeOffset="4047.238">6544 7373,'18'0,"35"0,17-18,18 1,53 17,18-18,0 18,0 0,35 0,0 0,0 0,53 0,0 0,-36 0,1 0,-71-18,-35 18,-53 0,-18 0,-17 0</inkml:trace>
  <inkml:trace contextRef="#ctx0" brushRef="#br0" timeOffset="60968.0142">8555 13212,'17'0,"19"-18,17-17,-18 35,18-18,-35 0,34 1,-16 17,-19-18,1 18,0-18,-1 18,1 0,0 0,-1 18,36 0,18-1,-1 1,1 17,17-17,-17-18,34 35,-52-17,18 17,-18-17,0-18,-18 17,-17 1,34 0,-16-18,-19 0,1 17,17-17,-17 18,0-18,-1 0,1 0,17 0,18 0,0-18,53-35,0 18,-36 0,18 17,-35-17,0 0,0 17,-35 18,-1 0,19-18,-19 18,1-17,0 17,-1 0,1 0,0 0,17 0,-18 17,19-17,-1 0,18 18,-18-18,0 35,1-35,-1 0,18 18,0 17,0-35,-36 18,19-1,-19-17,1 0,0 0,-1 0,1 0,0 0,17 0,-18 0,1 0,0 0,-1-17,1 17,17-35,-17 35,17-18,-17 0,0 1,17 17,-35-18,17 18,1 0,-18-18,18 18</inkml:trace>
  <inkml:trace contextRef="#ctx0" brushRef="#br0" timeOffset="63239.3272">12788 13317,'53'0,"0"0,18 0,17 0,35 18,18 0,0-18,18 17,-18 1,0-18,1 0,-1 18,-18-18,-17 0,0 0,17 0,-52 0,-1 0,1-18,-18 18,0 0,0 0,0 0,0 0,17 0,18 0,-35 0,35 0,-17 0,17 0,-17 0,35 0,-18 0,-18 0,18 18,-17-18,17 0,0 17,-17-17,0 0,-1 0,-17 0,35 0,-17 0,-1 0,19 0,-19 0,1 0,17 18,53-18,-35 17,17-17,-17 0,0 0,-36 18,36-18,-35 0,-1 0,1 0,-18 0,0 0,17 0,-17 0,0 0,-18 0,18 0,-35 0,0 0,-1 0,1 0</inkml:trace>
  <inkml:trace contextRef="#ctx0" brushRef="#br0" timeOffset="65112.1336">16528 10813,'0'17,"0"54,-18 17,18-35,0 17,0 1,0 35,0 17,0-17,0 0,0-18,18 0,-18-35,17-17,1-36</inkml:trace>
  <inkml:trace contextRef="#ctx0" brushRef="#br0" timeOffset="65559.9487">15946 11659,'0'0,"17"0,18 36,-35-19,36 19,-1-1,0 0,-17 0,17-17,0 0,-17 17,17-35,1 35,-1-17,-17-18,17 0,18 0,-36 0,1-18,17 1,-17-36,0 17,17-17,-35 36,35-36,-17 18,-18-1,17 19,1-36,-18 35</inkml:trace>
  <inkml:trace contextRef="#ctx0" brushRef="#br0" timeOffset="67984.4242">8378 14146,'18'-17,"17"17,18-18,53 18,35 0,18-18,53 1,35-1,0 1,35 17,35-18,-17-17,-88 35,-36 0,-52 0,-36 0,0 0,-35 17,-35 1,17-18,-17 0</inkml:trace>
  <inkml:trace contextRef="#ctx0" brushRef="#br0" timeOffset="68855.3391">10354 14922,'18'0,"17"0,18 0,0 0,70 18,18-18,18 0,0 18,53-18,-36 0,0 0,18 0,-35 0,17 0,-34 0,16 0,-17 0,1 0,-19 0,-17 0,0 0,-36 0,18 0,-35 17,-17-17,-19 18,1-18</inkml:trace>
  <inkml:trace contextRef="#ctx0" brushRef="#br0" timeOffset="95007.6887">21131 7161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BF19223-5703-41A8-A9D5-61472C906AB4}" type="datetimeFigureOut">
              <a:rPr lang="ko-KR" altLang="en-US"/>
              <a:pPr>
                <a:defRPr/>
              </a:pPr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2A5C06-F27B-49E9-9B9A-EAE022DB5D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028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0056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0084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0113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0140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0168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0196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0225" algn="l" defTabSz="9800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A5C06-F27B-49E9-9B9A-EAE022DB5D80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6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6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42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6" y="2130434"/>
            <a:ext cx="7772401" cy="1470026"/>
          </a:xfrm>
          <a:noFill/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2" y="3886207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90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0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0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0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0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3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9" y="4406909"/>
            <a:ext cx="7772401" cy="136207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9" y="2906720"/>
            <a:ext cx="7772401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0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800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0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60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4501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940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4301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9202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5" y="1600205"/>
            <a:ext cx="4038601" cy="452596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1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19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7" y="1535118"/>
            <a:ext cx="40401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7" y="2174878"/>
            <a:ext cx="4040190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1" y="1535118"/>
            <a:ext cx="4041775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490028" indent="0">
              <a:buNone/>
              <a:defRPr sz="2100" b="1"/>
            </a:lvl2pPr>
            <a:lvl3pPr marL="980056" indent="0">
              <a:buNone/>
              <a:defRPr sz="2000" b="1"/>
            </a:lvl3pPr>
            <a:lvl4pPr marL="1470084" indent="0">
              <a:buNone/>
              <a:defRPr sz="1700" b="1"/>
            </a:lvl4pPr>
            <a:lvl5pPr marL="1960113" indent="0">
              <a:buNone/>
              <a:defRPr sz="1700" b="1"/>
            </a:lvl5pPr>
            <a:lvl6pPr marL="2450140" indent="0">
              <a:buNone/>
              <a:defRPr sz="1700" b="1"/>
            </a:lvl6pPr>
            <a:lvl7pPr marL="2940168" indent="0">
              <a:buNone/>
              <a:defRPr sz="1700" b="1"/>
            </a:lvl7pPr>
            <a:lvl8pPr marL="3430196" indent="0">
              <a:buNone/>
              <a:defRPr sz="1700" b="1"/>
            </a:lvl8pPr>
            <a:lvl9pPr marL="3920225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1" y="2174878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1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6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8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6"/>
            <a:ext cx="3008313" cy="116205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4" y="273059"/>
            <a:ext cx="5111753" cy="5853113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7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7"/>
            <a:ext cx="5486400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8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90028" indent="0">
              <a:buNone/>
              <a:defRPr sz="3100"/>
            </a:lvl2pPr>
            <a:lvl3pPr marL="980056" indent="0">
              <a:buNone/>
              <a:defRPr sz="2700"/>
            </a:lvl3pPr>
            <a:lvl4pPr marL="1470084" indent="0">
              <a:buNone/>
              <a:defRPr sz="2100"/>
            </a:lvl4pPr>
            <a:lvl5pPr marL="1960113" indent="0">
              <a:buNone/>
              <a:defRPr sz="2100"/>
            </a:lvl5pPr>
            <a:lvl6pPr marL="2450140" indent="0">
              <a:buNone/>
              <a:defRPr sz="2100"/>
            </a:lvl6pPr>
            <a:lvl7pPr marL="2940168" indent="0">
              <a:buNone/>
              <a:defRPr sz="2100"/>
            </a:lvl7pPr>
            <a:lvl8pPr marL="3430196" indent="0">
              <a:buNone/>
              <a:defRPr sz="2100"/>
            </a:lvl8pPr>
            <a:lvl9pPr marL="3920225" indent="0">
              <a:buNone/>
              <a:defRPr sz="21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0" cy="804864"/>
          </a:xfrm>
        </p:spPr>
        <p:txBody>
          <a:bodyPr/>
          <a:lstStyle>
            <a:lvl1pPr marL="0" indent="0">
              <a:buNone/>
              <a:defRPr sz="1400"/>
            </a:lvl1pPr>
            <a:lvl2pPr marL="490028" indent="0">
              <a:buNone/>
              <a:defRPr sz="1200"/>
            </a:lvl2pPr>
            <a:lvl3pPr marL="980056" indent="0">
              <a:buNone/>
              <a:defRPr sz="1200"/>
            </a:lvl3pPr>
            <a:lvl4pPr marL="1470084" indent="0">
              <a:buNone/>
              <a:defRPr sz="1000"/>
            </a:lvl4pPr>
            <a:lvl5pPr marL="1960113" indent="0">
              <a:buNone/>
              <a:defRPr sz="1000"/>
            </a:lvl5pPr>
            <a:lvl6pPr marL="2450140" indent="0">
              <a:buNone/>
              <a:defRPr sz="1000"/>
            </a:lvl6pPr>
            <a:lvl7pPr marL="2940168" indent="0">
              <a:buNone/>
              <a:defRPr sz="1000"/>
            </a:lvl7pPr>
            <a:lvl8pPr marL="3430196" indent="0">
              <a:buNone/>
              <a:defRPr sz="1000"/>
            </a:lvl8pPr>
            <a:lvl9pPr marL="392022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9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3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6" y="274644"/>
            <a:ext cx="2057399" cy="585152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8" y="274644"/>
            <a:ext cx="6019799" cy="585152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5" y="6356357"/>
            <a:ext cx="2133600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5" y="6356357"/>
            <a:ext cx="2895602" cy="3651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9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500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19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9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4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[교안]생애주기-및-생애학습의-이해_본문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"/>
            <a:ext cx="9150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310_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675322"/>
            <a:ext cx="91440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1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7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2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95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3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12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1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501768"/>
            <a:ext cx="9144000" cy="35623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 algn="ctr" eaLnBrk="1" hangingPunct="1"/>
            <a:endParaRPr lang="en-US" sz="3600" b="1" strike="noStrike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7947"/>
            <a:ext cx="9144000" cy="972782"/>
          </a:xfrm>
          <a:prstGeom prst="rect">
            <a:avLst/>
          </a:prstGeom>
          <a:pattFill prst="ltDn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  <a:extLst/>
        </p:spPr>
        <p:txBody>
          <a:bodyPr vert="horz" wrap="square" lIns="98006" tIns="49002" rIns="98006" bIns="490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1099774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006" tIns="49002" rIns="98006" bIns="490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27240" y="6492873"/>
            <a:ext cx="2133600" cy="365127"/>
          </a:xfrm>
          <a:prstGeom prst="rect">
            <a:avLst/>
          </a:prstGeom>
        </p:spPr>
        <p:txBody>
          <a:bodyPr vert="horz" lIns="98006" tIns="49002" rIns="98006" bIns="4900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 strike="noStrike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90028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80056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470084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960113" algn="ctr" rtl="0" eaLnBrk="1" fontAlgn="base" latinLnBrk="1" hangingPunct="1"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67521" indent="-367521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6298" indent="-306269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5070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715098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205126" indent="-245013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695154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85183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5210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5238" indent="-245013" algn="l" defTabSz="980056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02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005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084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113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140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168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196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225" algn="l" defTabSz="98005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EE91-E945-49E8-920E-F6E3EDFBADA1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FF89-A3F6-4FA6-A3E0-55E1771F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7.emf"/><Relationship Id="rId4" Type="http://schemas.openxmlformats.org/officeDocument/2006/relationships/customXml" Target="../ink/ink5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4.emf"/><Relationship Id="rId5" Type="http://schemas.openxmlformats.org/officeDocument/2006/relationships/customXml" Target="../ink/ink52.xml"/><Relationship Id="rId4" Type="http://schemas.openxmlformats.org/officeDocument/2006/relationships/image" Target="../media/image17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7.emf"/><Relationship Id="rId5" Type="http://schemas.openxmlformats.org/officeDocument/2006/relationships/customXml" Target="../ink/ink53.xml"/><Relationship Id="rId4" Type="http://schemas.openxmlformats.org/officeDocument/2006/relationships/image" Target="../media/image176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0.emf"/><Relationship Id="rId5" Type="http://schemas.openxmlformats.org/officeDocument/2006/relationships/customXml" Target="../ink/ink54.xml"/><Relationship Id="rId4" Type="http://schemas.openxmlformats.org/officeDocument/2006/relationships/image" Target="../media/image1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emf"/><Relationship Id="rId4" Type="http://schemas.openxmlformats.org/officeDocument/2006/relationships/customXml" Target="../ink/ink5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3" Type="http://schemas.openxmlformats.org/officeDocument/2006/relationships/image" Target="../media/image181.png"/><Relationship Id="rId7" Type="http://schemas.openxmlformats.org/officeDocument/2006/relationships/customXml" Target="../ink/ink5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3.emf"/><Relationship Id="rId5" Type="http://schemas.openxmlformats.org/officeDocument/2006/relationships/customXml" Target="../ink/ink55.xml"/><Relationship Id="rId4" Type="http://schemas.openxmlformats.org/officeDocument/2006/relationships/image" Target="../media/image18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5.emf"/><Relationship Id="rId4" Type="http://schemas.openxmlformats.org/officeDocument/2006/relationships/customXml" Target="../ink/ink5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8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3.emf"/><Relationship Id="rId4" Type="http://schemas.openxmlformats.org/officeDocument/2006/relationships/customXml" Target="../ink/ink58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emf"/><Relationship Id="rId5" Type="http://schemas.openxmlformats.org/officeDocument/2006/relationships/customXml" Target="../ink/ink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emf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emf"/><Relationship Id="rId5" Type="http://schemas.openxmlformats.org/officeDocument/2006/relationships/customXml" Target="../ink/ink8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emf"/><Relationship Id="rId5" Type="http://schemas.openxmlformats.org/officeDocument/2006/relationships/customXml" Target="../ink/ink9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emf"/><Relationship Id="rId5" Type="http://schemas.openxmlformats.org/officeDocument/2006/relationships/customXml" Target="../ink/ink10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3.emf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7.emf"/><Relationship Id="rId4" Type="http://schemas.openxmlformats.org/officeDocument/2006/relationships/customXml" Target="../ink/ink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emf"/><Relationship Id="rId4" Type="http://schemas.openxmlformats.org/officeDocument/2006/relationships/customXml" Target="../ink/ink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emf"/><Relationship Id="rId4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4.emf"/><Relationship Id="rId5" Type="http://schemas.openxmlformats.org/officeDocument/2006/relationships/customXml" Target="../ink/ink15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6.emf"/><Relationship Id="rId4" Type="http://schemas.openxmlformats.org/officeDocument/2006/relationships/customXml" Target="../ink/ink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9.emf"/><Relationship Id="rId5" Type="http://schemas.openxmlformats.org/officeDocument/2006/relationships/customXml" Target="../ink/ink17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2.emf"/><Relationship Id="rId5" Type="http://schemas.openxmlformats.org/officeDocument/2006/relationships/customXml" Target="../ink/ink18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emf"/><Relationship Id="rId5" Type="http://schemas.openxmlformats.org/officeDocument/2006/relationships/customXml" Target="../ink/ink19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8.emf"/><Relationship Id="rId5" Type="http://schemas.openxmlformats.org/officeDocument/2006/relationships/customXml" Target="../ink/ink20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1.emf"/><Relationship Id="rId5" Type="http://schemas.openxmlformats.org/officeDocument/2006/relationships/customXml" Target="../ink/ink21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4.emf"/><Relationship Id="rId5" Type="http://schemas.openxmlformats.org/officeDocument/2006/relationships/customXml" Target="../ink/ink2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7.emf"/><Relationship Id="rId5" Type="http://schemas.openxmlformats.org/officeDocument/2006/relationships/customXml" Target="../ink/ink23.xml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0.emf"/><Relationship Id="rId5" Type="http://schemas.openxmlformats.org/officeDocument/2006/relationships/customXml" Target="../ink/ink24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3.emf"/><Relationship Id="rId5" Type="http://schemas.openxmlformats.org/officeDocument/2006/relationships/customXml" Target="../ink/ink25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6.emf"/><Relationship Id="rId5" Type="http://schemas.openxmlformats.org/officeDocument/2006/relationships/customXml" Target="../ink/ink26.xml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2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2.emf"/><Relationship Id="rId4" Type="http://schemas.openxmlformats.org/officeDocument/2006/relationships/customXml" Target="../ink/ink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5.emf"/><Relationship Id="rId4" Type="http://schemas.openxmlformats.org/officeDocument/2006/relationships/customXml" Target="../ink/ink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7.emf"/><Relationship Id="rId4" Type="http://schemas.openxmlformats.org/officeDocument/2006/relationships/customXml" Target="../ink/ink3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0.emf"/><Relationship Id="rId5" Type="http://schemas.openxmlformats.org/officeDocument/2006/relationships/customXml" Target="../ink/ink32.xml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3.emf"/><Relationship Id="rId5" Type="http://schemas.openxmlformats.org/officeDocument/2006/relationships/customXml" Target="../ink/ink33.xml"/><Relationship Id="rId4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6.emf"/><Relationship Id="rId5" Type="http://schemas.openxmlformats.org/officeDocument/2006/relationships/customXml" Target="../ink/ink34.xml"/><Relationship Id="rId4" Type="http://schemas.openxmlformats.org/officeDocument/2006/relationships/image" Target="../media/image9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9.emf"/><Relationship Id="rId5" Type="http://schemas.openxmlformats.org/officeDocument/2006/relationships/customXml" Target="../ink/ink35.xml"/><Relationship Id="rId4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1.emf"/><Relationship Id="rId4" Type="http://schemas.openxmlformats.org/officeDocument/2006/relationships/customXml" Target="../ink/ink3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2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emf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2.emf"/><Relationship Id="rId4" Type="http://schemas.openxmlformats.org/officeDocument/2006/relationships/customXml" Target="../ink/ink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9.emf"/><Relationship Id="rId4" Type="http://schemas.openxmlformats.org/officeDocument/2006/relationships/customXml" Target="../ink/ink3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emf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4.emf"/><Relationship Id="rId4" Type="http://schemas.openxmlformats.org/officeDocument/2006/relationships/customXml" Target="../ink/ink4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7.emf"/><Relationship Id="rId5" Type="http://schemas.openxmlformats.org/officeDocument/2006/relationships/customXml" Target="../ink/ink41.xml"/><Relationship Id="rId4" Type="http://schemas.openxmlformats.org/officeDocument/2006/relationships/image" Target="../media/image13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3.emf"/><Relationship Id="rId5" Type="http://schemas.openxmlformats.org/officeDocument/2006/relationships/customXml" Target="../ink/ink42.xml"/><Relationship Id="rId4" Type="http://schemas.openxmlformats.org/officeDocument/2006/relationships/image" Target="../media/image14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3.emf"/><Relationship Id="rId5" Type="http://schemas.openxmlformats.org/officeDocument/2006/relationships/customXml" Target="../ink/ink43.xml"/><Relationship Id="rId4" Type="http://schemas.openxmlformats.org/officeDocument/2006/relationships/image" Target="../media/image14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7.emf"/><Relationship Id="rId4" Type="http://schemas.openxmlformats.org/officeDocument/2006/relationships/customXml" Target="../ink/ink4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9.emf"/><Relationship Id="rId4" Type="http://schemas.openxmlformats.org/officeDocument/2006/relationships/customXml" Target="../ink/ink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emf"/><Relationship Id="rId5" Type="http://schemas.openxmlformats.org/officeDocument/2006/relationships/customXml" Target="../ink/ink4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3.emf"/><Relationship Id="rId4" Type="http://schemas.openxmlformats.org/officeDocument/2006/relationships/customXml" Target="../ink/ink4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2.emf"/><Relationship Id="rId4" Type="http://schemas.openxmlformats.org/officeDocument/2006/relationships/customXml" Target="../ink/ink4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5.emf"/><Relationship Id="rId5" Type="http://schemas.openxmlformats.org/officeDocument/2006/relationships/customXml" Target="../ink/ink48.xml"/><Relationship Id="rId4" Type="http://schemas.openxmlformats.org/officeDocument/2006/relationships/image" Target="../media/image15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8.emf"/><Relationship Id="rId5" Type="http://schemas.openxmlformats.org/officeDocument/2006/relationships/customXml" Target="../ink/ink49.xml"/><Relationship Id="rId4" Type="http://schemas.openxmlformats.org/officeDocument/2006/relationships/image" Target="../media/image157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1.emf"/><Relationship Id="rId4" Type="http://schemas.openxmlformats.org/officeDocument/2006/relationships/customXml" Target="../ink/ink5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87286" y="2397948"/>
            <a:ext cx="656942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비트컴퓨터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인공지능 플랫폼 개발 전문가 과정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강사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박세영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50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데이터 타입과 스케일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NumPy </a:t>
            </a:r>
            <a:r>
              <a:rPr lang="ko-KR" altLang="en-US" dirty="0">
                <a:latin typeface="+mn-ea"/>
              </a:rPr>
              <a:t>배열의 </a:t>
            </a:r>
            <a:r>
              <a:rPr lang="en-US" altLang="ko-KR" dirty="0" err="1">
                <a:latin typeface="+mn-ea"/>
              </a:rPr>
              <a:t>astype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함수를 사용해 행렬의 데이터 타입을 변환한다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 함수는 원하는 타입을 입력 받아 변환된 배열을 반환한다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또한 스케일 변환으로 행렬에 직접 대수 연산을 사용해 행렬 값에 스케일링을 적용할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곡선으로 작업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근사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길이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면적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7. </a:t>
            </a:r>
            <a:r>
              <a:rPr lang="ko-KR" altLang="en-US" sz="2000" dirty="0" smtClean="0">
                <a:latin typeface="+mn-ea"/>
              </a:rPr>
              <a:t>윤곽선 근사에 대한 품질을 제어하는 트랙 바를 생성하고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이를 사용해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err="1" smtClean="0">
                <a:latin typeface="+mn-ea"/>
              </a:rPr>
              <a:t>근사된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외</a:t>
            </a:r>
            <a:r>
              <a:rPr lang="ko-KR" altLang="en-US" sz="2000" dirty="0" smtClean="0">
                <a:latin typeface="+mn-ea"/>
              </a:rPr>
              <a:t>곽선을 찾아 화면에 출력한다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1" y="1556792"/>
            <a:ext cx="8277325" cy="4418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5340240" y="1555920"/>
              <a:ext cx="684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0880" y="1546560"/>
                <a:ext cx="255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9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윤곽선 내부에서 점의 포함 여부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/>
              <a:t>점이 윤곽선 내부 또는 경계에 포함되어있는지 확인하는 방법을 </a:t>
            </a:r>
            <a:r>
              <a:rPr lang="ko-KR" altLang="en-US" dirty="0" err="1" smtClean="0"/>
              <a:t>다루고자한다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 smtClean="0">
                <a:latin typeface="+mn-ea"/>
              </a:rPr>
              <a:t>윤곽선 내부에서 점의 포함 여부 확인</a:t>
            </a: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 모듈을 가져오고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이미지를 열어 화면에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표시한다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표시된 이미지에서 윤곽선을 찾는다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28" y="1665477"/>
            <a:ext cx="7526337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09" y="3573016"/>
            <a:ext cx="8488363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9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윤곽선 내부에서 점의 포함 여부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sz="1800" dirty="0" smtClean="0">
                <a:latin typeface="+mn-ea"/>
              </a:rPr>
              <a:t>사용자가 이미지를 클릭하는 것을 처리하는 </a:t>
            </a:r>
            <a:r>
              <a:rPr lang="ko-KR" altLang="en-US" sz="1800" dirty="0" err="1" smtClean="0">
                <a:latin typeface="+mn-ea"/>
              </a:rPr>
              <a:t>콜백</a:t>
            </a:r>
            <a:r>
              <a:rPr lang="ko-KR" altLang="en-US" sz="1800" dirty="0" smtClean="0">
                <a:latin typeface="+mn-ea"/>
              </a:rPr>
              <a:t> 함수를 정의한다</a:t>
            </a:r>
            <a:r>
              <a:rPr lang="en-US" altLang="ko-KR" sz="1800" dirty="0" smtClean="0">
                <a:latin typeface="+mn-ea"/>
              </a:rPr>
              <a:t>. </a:t>
            </a:r>
            <a:r>
              <a:rPr lang="ko-KR" altLang="en-US" sz="1800" dirty="0" smtClean="0">
                <a:latin typeface="+mn-ea"/>
              </a:rPr>
              <a:t>이 함수는 클릭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</a:t>
            </a:r>
            <a:r>
              <a:rPr lang="ko-KR" altLang="en-US" sz="1800" dirty="0" smtClean="0">
                <a:latin typeface="+mn-ea"/>
              </a:rPr>
              <a:t>된 위치에 작은 원을 그리며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그려지는 원의 색상이 윤곽선에 대한 포함 여부에 </a:t>
            </a:r>
            <a:endParaRPr lang="en-US" altLang="ko-KR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 </a:t>
            </a:r>
            <a:r>
              <a:rPr lang="ko-KR" altLang="en-US" sz="1800" dirty="0" smtClean="0">
                <a:latin typeface="+mn-ea"/>
              </a:rPr>
              <a:t>따라 결정된다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96" y="1772816"/>
            <a:ext cx="7794451" cy="4681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7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윤곽선 내부에서 점의 포함 여부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sz="2000" dirty="0" smtClean="0">
                <a:latin typeface="+mn-ea"/>
              </a:rPr>
              <a:t>마우스 클릭 </a:t>
            </a:r>
            <a:r>
              <a:rPr lang="ko-KR" altLang="en-US" sz="2000" dirty="0" err="1" smtClean="0">
                <a:latin typeface="+mn-ea"/>
              </a:rPr>
              <a:t>핸들러로</a:t>
            </a:r>
            <a:r>
              <a:rPr lang="ko-KR" altLang="en-US" sz="2000" dirty="0" smtClean="0">
                <a:latin typeface="+mn-ea"/>
              </a:rPr>
              <a:t> 이미지를 표시한다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그리고 키보드의 </a:t>
            </a:r>
            <a:r>
              <a:rPr lang="en-US" altLang="ko-KR" sz="2000" dirty="0" smtClean="0">
                <a:latin typeface="+mn-ea"/>
              </a:rPr>
              <a:t>M</a:t>
            </a:r>
            <a:r>
              <a:rPr lang="ko-KR" altLang="en-US" sz="2000" dirty="0" smtClean="0">
                <a:latin typeface="+mn-ea"/>
              </a:rPr>
              <a:t>키가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눌려지면 </a:t>
            </a:r>
            <a:r>
              <a:rPr lang="en-US" altLang="ko-KR" sz="2000" dirty="0" smtClean="0">
                <a:latin typeface="+mn-ea"/>
              </a:rPr>
              <a:t>cv2.pointPolygonTest </a:t>
            </a:r>
            <a:r>
              <a:rPr lang="ko-KR" altLang="en-US" sz="2000" dirty="0" smtClean="0">
                <a:latin typeface="+mn-ea"/>
              </a:rPr>
              <a:t>함수의 결과로 얻을 수 있는 모드를 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전환한다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469063" cy="405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1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거리 </a:t>
            </a:r>
            <a:r>
              <a:rPr lang="ko-KR" altLang="en-US" dirty="0" err="1">
                <a:latin typeface="+mn-ea"/>
              </a:rPr>
              <a:t>맵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각 이미지 픽셀에서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이 아닌 픽셀까지의 가장 가까운 거리를 계산하는 방법을 다룬다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기능을 </a:t>
            </a:r>
            <a:r>
              <a:rPr lang="ko-KR" altLang="en-US" dirty="0" err="1" smtClean="0">
                <a:latin typeface="+mn-ea"/>
              </a:rPr>
              <a:t>적응형</a:t>
            </a:r>
            <a:r>
              <a:rPr lang="ko-KR" altLang="en-US" dirty="0" smtClean="0">
                <a:latin typeface="+mn-ea"/>
              </a:rPr>
              <a:t> 방식 이미지 처리 수행에 활용해 가장자리와의 </a:t>
            </a:r>
            <a:r>
              <a:rPr lang="ko-KR" altLang="en-US" dirty="0" err="1" smtClean="0">
                <a:latin typeface="+mn-ea"/>
              </a:rPr>
              <a:t>근접도에</a:t>
            </a:r>
            <a:r>
              <a:rPr lang="ko-KR" altLang="en-US" dirty="0" smtClean="0">
                <a:latin typeface="+mn-ea"/>
              </a:rPr>
              <a:t> 따라 다른 강도로 이미지에 </a:t>
            </a:r>
            <a:r>
              <a:rPr lang="ko-KR" altLang="en-US" dirty="0" err="1" smtClean="0">
                <a:latin typeface="+mn-ea"/>
              </a:rPr>
              <a:t>블러</a:t>
            </a:r>
            <a:r>
              <a:rPr lang="ko-KR" altLang="en-US" dirty="0" smtClean="0">
                <a:latin typeface="+mn-ea"/>
              </a:rPr>
              <a:t> 처리하는데 활용 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거리 </a:t>
            </a:r>
            <a:r>
              <a:rPr lang="ko-KR" altLang="en-US" dirty="0" err="1">
                <a:latin typeface="+mn-ea"/>
              </a:rPr>
              <a:t>맵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필요 모듈을 가져온다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흰색 배경에 채워지지 않은 검정색 원을 테스트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이미지로 그린다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33429"/>
            <a:ext cx="4238625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46251"/>
            <a:ext cx="5619750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447920" y="3968640"/>
              <a:ext cx="4305600" cy="5338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560" y="3959280"/>
                <a:ext cx="432432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9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거리 </a:t>
            </a:r>
            <a:r>
              <a:rPr lang="ko-KR" altLang="en-US" dirty="0" err="1">
                <a:latin typeface="+mn-ea"/>
              </a:rPr>
              <a:t>맵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모든 점에서 원까지의 거리를 계산한다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dirty="0" smtClean="0">
                <a:latin typeface="+mn-ea"/>
              </a:rPr>
              <a:t>결과를 시각화한다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4" y="2307158"/>
            <a:ext cx="8352928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60" y="3861048"/>
            <a:ext cx="443865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704880" y="2101680"/>
              <a:ext cx="806760" cy="766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520" y="2092320"/>
                <a:ext cx="82548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9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k-</a:t>
            </a:r>
            <a:r>
              <a:rPr lang="ko-KR" altLang="en-US" dirty="0">
                <a:latin typeface="+mn-ea"/>
              </a:rPr>
              <a:t>평균 알고리즘 이용한 이미지 </a:t>
            </a:r>
            <a:r>
              <a:rPr lang="ko-KR" altLang="en-US" dirty="0" smtClean="0">
                <a:latin typeface="+mn-ea"/>
              </a:rPr>
              <a:t>분할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이미지 픽셀의 색상은 의미상 닫힌 공간을 결정하는데 도움이 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예를 들어 도로 표면은 경우에 따라 거의 동일한 색상을 갖기도 하는데 이를 이용해서 색상으로 도로 픽셀을 찾을 수 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하지만 도로의 색상을 모른다면 </a:t>
            </a:r>
            <a:r>
              <a:rPr lang="en-US" altLang="ko-KR" dirty="0" smtClean="0">
                <a:latin typeface="+mn-ea"/>
              </a:rPr>
              <a:t>k-</a:t>
            </a:r>
            <a:r>
              <a:rPr lang="ko-KR" altLang="en-US" dirty="0" smtClean="0">
                <a:latin typeface="+mn-ea"/>
              </a:rPr>
              <a:t>평균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알고리즘을 적용해 이미지의 포함된 클러스터의 수를 알 수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또한 이 정보를 활용해 자동으로 최적의 클러스터를 찾을 수 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k-</a:t>
            </a:r>
            <a:r>
              <a:rPr lang="ko-KR" altLang="en-US" dirty="0">
                <a:latin typeface="+mn-ea"/>
              </a:rPr>
              <a:t>평균 알고리즘 이용한 이미지 </a:t>
            </a:r>
            <a:r>
              <a:rPr lang="ko-KR" altLang="en-US" dirty="0" smtClean="0">
                <a:latin typeface="+mn-ea"/>
              </a:rPr>
              <a:t>분할</a:t>
            </a: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 모듈을 가져온다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이미지를 열고 </a:t>
            </a:r>
            <a:r>
              <a:rPr lang="en-US" altLang="ko-KR" dirty="0" smtClean="0">
                <a:latin typeface="+mn-ea"/>
              </a:rPr>
              <a:t>Lab </a:t>
            </a:r>
            <a:r>
              <a:rPr lang="ko-KR" altLang="en-US" dirty="0" smtClean="0">
                <a:latin typeface="+mn-ea"/>
              </a:rPr>
              <a:t>색 공간으로 변환한다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6" y="1293731"/>
            <a:ext cx="4191000" cy="98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0" y="3237947"/>
            <a:ext cx="8602663" cy="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4572000" y="88272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2640" y="873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5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데이터 타입과 스케일 변환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이미지를 열어 형태와 데이터 타입을 출력하고 이미지를 화면에 표시한다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25779"/>
            <a:ext cx="5248275" cy="3190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911240" y="1498680"/>
              <a:ext cx="3823200" cy="15559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1880" y="1489320"/>
                <a:ext cx="3841920" cy="15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8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k-</a:t>
            </a:r>
            <a:r>
              <a:rPr lang="ko-KR" altLang="en-US" dirty="0">
                <a:latin typeface="+mn-ea"/>
              </a:rPr>
              <a:t>평균 알고리즘 이용한 이미지 </a:t>
            </a:r>
            <a:r>
              <a:rPr lang="ko-KR" altLang="en-US" dirty="0" smtClean="0">
                <a:latin typeface="+mn-ea"/>
              </a:rPr>
              <a:t>분할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이미지를 벡터로 형태 변환한다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dirty="0" smtClean="0">
                <a:latin typeface="+mn-ea"/>
              </a:rPr>
              <a:t>분할 처리를 위한 클러스터 수와 기준을 정의하고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k-</a:t>
            </a:r>
            <a:r>
              <a:rPr lang="ko-KR" altLang="en-US" dirty="0" smtClean="0">
                <a:latin typeface="+mn-ea"/>
              </a:rPr>
              <a:t>평균 </a:t>
            </a:r>
            <a:r>
              <a:rPr lang="ko-KR" altLang="en-US" dirty="0" err="1" smtClean="0">
                <a:latin typeface="+mn-ea"/>
              </a:rPr>
              <a:t>클러스터링을</a:t>
            </a:r>
            <a:r>
              <a:rPr lang="ko-KR" altLang="en-US" dirty="0" smtClean="0">
                <a:latin typeface="+mn-ea"/>
              </a:rPr>
              <a:t> 수행한다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44018"/>
            <a:ext cx="4495800" cy="44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7" y="3198185"/>
            <a:ext cx="8497796" cy="127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8032680" y="1262531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3320" y="1253171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/>
              <p14:cNvContentPartPr/>
              <p14:nvPr/>
            </p14:nvContentPartPr>
            <p14:xfrm>
              <a:off x="711360" y="2603520"/>
              <a:ext cx="6642360" cy="19497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000" y="2594160"/>
                <a:ext cx="666108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7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k-</a:t>
            </a:r>
            <a:r>
              <a:rPr lang="ko-KR" altLang="en-US" dirty="0">
                <a:latin typeface="+mn-ea"/>
              </a:rPr>
              <a:t>평균 알고리즘 이용한 이미지 </a:t>
            </a:r>
            <a:r>
              <a:rPr lang="ko-KR" altLang="en-US" dirty="0" smtClean="0">
                <a:latin typeface="+mn-ea"/>
              </a:rPr>
              <a:t>분할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중심의 색상을 중심과 관련한 모든 픽셀에 적용한다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그리고 분할된 이미지를 원본 형태로 변환해 </a:t>
            </a:r>
            <a:r>
              <a:rPr lang="en-US" altLang="ko-KR" dirty="0" smtClean="0">
                <a:latin typeface="+mn-ea"/>
              </a:rPr>
              <a:t>RGB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색 공간으로 변환한다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0"/>
            <a:ext cx="8364537" cy="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886040" y="2698920"/>
              <a:ext cx="6051960" cy="13719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6680" y="2689560"/>
                <a:ext cx="6070680" cy="13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2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>
                <a:latin typeface="+mn-ea"/>
              </a:rPr>
              <a:t>k-</a:t>
            </a:r>
            <a:r>
              <a:rPr lang="ko-KR" altLang="en-US" dirty="0">
                <a:latin typeface="+mn-ea"/>
              </a:rPr>
              <a:t>평균 알고리즘 이용한 이미지 </a:t>
            </a:r>
            <a:r>
              <a:rPr lang="ko-KR" altLang="en-US" dirty="0" smtClean="0">
                <a:latin typeface="+mn-ea"/>
              </a:rPr>
              <a:t>분할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6) </a:t>
            </a:r>
            <a:r>
              <a:rPr lang="ko-KR" altLang="en-US" dirty="0" smtClean="0">
                <a:latin typeface="+mn-ea"/>
              </a:rPr>
              <a:t>원본과 분할된 이미지를 함께 표시한다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4581525" cy="2800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3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분할 </a:t>
            </a:r>
            <a:r>
              <a:rPr lang="ko-KR" altLang="en-US" dirty="0" err="1">
                <a:latin typeface="+mn-ea"/>
              </a:rPr>
              <a:t>시드를</a:t>
            </a:r>
            <a:r>
              <a:rPr lang="ko-KR" altLang="en-US" dirty="0">
                <a:latin typeface="+mn-ea"/>
              </a:rPr>
              <a:t> 사용해 이미지 분할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워터쉐드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알고리즘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초기에 분할되는 점이 있고 주변 영역을 동일한 클래스로 채우기 위해 이미지 분할에서 </a:t>
            </a:r>
            <a:r>
              <a:rPr lang="ko-KR" altLang="en-US" dirty="0" err="1" smtClean="0">
                <a:latin typeface="+mn-ea"/>
              </a:rPr>
              <a:t>워터쉐드</a:t>
            </a:r>
            <a:r>
              <a:rPr lang="ko-KR" altLang="en-US" dirty="0" smtClean="0">
                <a:latin typeface="+mn-ea"/>
              </a:rPr>
              <a:t> 알고리즘이 사용된다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초기에 분할되는 점이 </a:t>
            </a:r>
            <a:r>
              <a:rPr lang="ko-KR" altLang="en-US" dirty="0" err="1" smtClean="0">
                <a:latin typeface="+mn-ea"/>
              </a:rPr>
              <a:t>시드며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일반적으로 수동으로 설정되고 자동으로 할당되는 경우도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+mn-ea"/>
              </a:rPr>
              <a:t>워터쉐드</a:t>
            </a:r>
            <a:r>
              <a:rPr lang="ko-KR" altLang="en-US" dirty="0" smtClean="0">
                <a:latin typeface="+mn-ea"/>
              </a:rPr>
              <a:t> 알고리즘을 </a:t>
            </a:r>
            <a:r>
              <a:rPr lang="ko-KR" altLang="en-US" dirty="0" err="1" smtClean="0">
                <a:latin typeface="+mn-ea"/>
              </a:rPr>
              <a:t>구현하고자한다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분할 </a:t>
            </a:r>
            <a:r>
              <a:rPr lang="ko-KR" altLang="en-US" dirty="0" err="1">
                <a:latin typeface="+mn-ea"/>
              </a:rPr>
              <a:t>시드를</a:t>
            </a:r>
            <a:r>
              <a:rPr lang="ko-KR" altLang="en-US" dirty="0">
                <a:latin typeface="+mn-ea"/>
              </a:rPr>
              <a:t> 사용해 이미지 분할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워터쉐드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알고리즘</a:t>
            </a: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 모듈과 함수를 가져온다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분할을 수행할 이미지를 불러오고 </a:t>
            </a:r>
            <a:r>
              <a:rPr lang="ko-KR" altLang="en-US" dirty="0" err="1" smtClean="0">
                <a:latin typeface="+mn-ea"/>
              </a:rPr>
              <a:t>시드와</a:t>
            </a:r>
            <a:r>
              <a:rPr lang="ko-KR" altLang="en-US" dirty="0" smtClean="0">
                <a:latin typeface="+mn-ea"/>
              </a:rPr>
              <a:t> 분할 결과를 저장할 사본 및 추가 이미지를 생성한다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7405"/>
            <a:ext cx="354330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61621"/>
            <a:ext cx="6192837" cy="156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9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분할 </a:t>
            </a:r>
            <a:r>
              <a:rPr lang="ko-KR" altLang="en-US" dirty="0" err="1">
                <a:latin typeface="+mn-ea"/>
              </a:rPr>
              <a:t>시드를</a:t>
            </a:r>
            <a:r>
              <a:rPr lang="ko-KR" altLang="en-US" dirty="0">
                <a:latin typeface="+mn-ea"/>
              </a:rPr>
              <a:t> 사용해 이미지 분할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워터쉐드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알고리즘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err="1" smtClean="0">
                <a:latin typeface="+mn-ea"/>
              </a:rPr>
              <a:t>시드</a:t>
            </a:r>
            <a:r>
              <a:rPr lang="ko-KR" altLang="en-US" dirty="0" smtClean="0">
                <a:latin typeface="+mn-ea"/>
              </a:rPr>
              <a:t> 유형의 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각 </a:t>
            </a:r>
            <a:r>
              <a:rPr lang="ko-KR" altLang="en-US" dirty="0" err="1" smtClean="0">
                <a:latin typeface="+mn-ea"/>
              </a:rPr>
              <a:t>시드</a:t>
            </a:r>
            <a:r>
              <a:rPr lang="ko-KR" altLang="en-US" dirty="0" smtClean="0">
                <a:latin typeface="+mn-ea"/>
              </a:rPr>
              <a:t> 유형의 색상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마우스 이벤트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를 위한 변수를 정의한다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00808"/>
            <a:ext cx="8640960" cy="2867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5816520" y="117468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7160" y="1165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4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분할 </a:t>
            </a:r>
            <a:r>
              <a:rPr lang="ko-KR" altLang="en-US" dirty="0" err="1">
                <a:latin typeface="+mn-ea"/>
              </a:rPr>
              <a:t>시드를</a:t>
            </a:r>
            <a:r>
              <a:rPr lang="ko-KR" altLang="en-US" dirty="0">
                <a:latin typeface="+mn-ea"/>
              </a:rPr>
              <a:t> 사용해 이미지 분할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워터쉐드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알고리즘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sz="2000" dirty="0" smtClean="0">
                <a:latin typeface="+mn-ea"/>
              </a:rPr>
              <a:t>마우스 이벤트 처리를 위한 마우스 </a:t>
            </a:r>
            <a:r>
              <a:rPr lang="ko-KR" altLang="en-US" sz="2000" dirty="0" err="1" smtClean="0">
                <a:latin typeface="+mn-ea"/>
              </a:rPr>
              <a:t>콜백</a:t>
            </a:r>
            <a:r>
              <a:rPr lang="ko-KR" altLang="en-US" sz="2000" dirty="0" smtClean="0">
                <a:latin typeface="+mn-ea"/>
              </a:rPr>
              <a:t> 함수를 구현한다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err="1" smtClean="0">
                <a:latin typeface="+mn-ea"/>
              </a:rPr>
              <a:t>콜백</a:t>
            </a:r>
            <a:r>
              <a:rPr lang="ko-KR" altLang="en-US" sz="2000" dirty="0" smtClean="0">
                <a:latin typeface="+mn-ea"/>
              </a:rPr>
              <a:t> 함수는 마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err="1" smtClean="0">
                <a:latin typeface="+mn-ea"/>
              </a:rPr>
              <a:t>우스</a:t>
            </a:r>
            <a:r>
              <a:rPr lang="ko-KR" altLang="en-US" sz="2000" dirty="0" smtClean="0">
                <a:latin typeface="+mn-ea"/>
              </a:rPr>
              <a:t> 버튼을 클릭한 상태로 드래그해 이미지에 </a:t>
            </a:r>
            <a:r>
              <a:rPr lang="ko-KR" altLang="en-US" sz="2000" dirty="0" err="1" smtClean="0">
                <a:latin typeface="+mn-ea"/>
              </a:rPr>
              <a:t>시드를</a:t>
            </a:r>
            <a:r>
              <a:rPr lang="ko-KR" altLang="en-US" sz="2000" dirty="0" smtClean="0">
                <a:latin typeface="+mn-ea"/>
              </a:rPr>
              <a:t> 표시한다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782211" cy="3750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9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분할 </a:t>
            </a:r>
            <a:r>
              <a:rPr lang="ko-KR" altLang="en-US" dirty="0" err="1">
                <a:latin typeface="+mn-ea"/>
              </a:rPr>
              <a:t>시드를</a:t>
            </a:r>
            <a:r>
              <a:rPr lang="ko-KR" altLang="en-US" dirty="0">
                <a:latin typeface="+mn-ea"/>
              </a:rPr>
              <a:t> 사용해 이미지 분할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워터쉐드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알고리즘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sz="1800" dirty="0" smtClean="0">
                <a:latin typeface="+mn-ea"/>
              </a:rPr>
              <a:t>필요한 모든 윈도우를 생성해 </a:t>
            </a:r>
            <a:r>
              <a:rPr lang="ko-KR" altLang="en-US" sz="1800" dirty="0" err="1" smtClean="0">
                <a:latin typeface="+mn-ea"/>
              </a:rPr>
              <a:t>콜백을</a:t>
            </a:r>
            <a:r>
              <a:rPr lang="ko-KR" altLang="en-US" sz="1800" dirty="0" smtClean="0">
                <a:latin typeface="+mn-ea"/>
              </a:rPr>
              <a:t> 설정하고 이미지를 표시한다</a:t>
            </a:r>
            <a:r>
              <a:rPr lang="en-US" altLang="ko-KR" sz="1800" dirty="0" smtClean="0">
                <a:latin typeface="+mn-ea"/>
              </a:rPr>
              <a:t>. </a:t>
            </a:r>
            <a:r>
              <a:rPr lang="ko-KR" altLang="en-US" sz="1800" dirty="0" smtClean="0">
                <a:latin typeface="+mn-ea"/>
              </a:rPr>
              <a:t>다음으로 루프에서 키보드 버튼이 눌리는 것을 감지해서 숫자 키가 눌리면 현재 그려지는 </a:t>
            </a:r>
            <a:r>
              <a:rPr lang="ko-KR" altLang="en-US" sz="1800" dirty="0" err="1" smtClean="0">
                <a:latin typeface="+mn-ea"/>
              </a:rPr>
              <a:t>시드를</a:t>
            </a:r>
            <a:r>
              <a:rPr lang="ko-KR" altLang="en-US" sz="1800" dirty="0" smtClean="0">
                <a:latin typeface="+mn-ea"/>
              </a:rPr>
              <a:t> 변경한다</a:t>
            </a:r>
            <a:r>
              <a:rPr lang="en-US" altLang="ko-KR" sz="1800" dirty="0" smtClean="0">
                <a:latin typeface="+mn-ea"/>
              </a:rPr>
              <a:t>. </a:t>
            </a:r>
            <a:r>
              <a:rPr lang="ko-KR" altLang="en-US" sz="1800" dirty="0" smtClean="0">
                <a:latin typeface="+mn-ea"/>
              </a:rPr>
              <a:t>마지막으로 </a:t>
            </a:r>
            <a:r>
              <a:rPr lang="ko-KR" altLang="en-US" sz="1800" dirty="0" err="1" smtClean="0">
                <a:latin typeface="+mn-ea"/>
              </a:rPr>
              <a:t>시드</a:t>
            </a:r>
            <a:r>
              <a:rPr lang="ko-KR" altLang="en-US" sz="1800" dirty="0" smtClean="0">
                <a:latin typeface="+mn-ea"/>
              </a:rPr>
              <a:t> 변경이 완료되면 </a:t>
            </a:r>
            <a:r>
              <a:rPr lang="ko-KR" altLang="en-US" sz="1800" dirty="0" err="1" smtClean="0">
                <a:latin typeface="+mn-ea"/>
              </a:rPr>
              <a:t>워터쉐드</a:t>
            </a:r>
            <a:r>
              <a:rPr lang="ko-KR" altLang="en-US" sz="1800" dirty="0" smtClean="0">
                <a:latin typeface="+mn-ea"/>
              </a:rPr>
              <a:t> 알고리즘으로 이미지를 분할한다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5"/>
            <a:ext cx="7736138" cy="4549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7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분할 </a:t>
            </a:r>
            <a:r>
              <a:rPr lang="ko-KR" altLang="en-US" dirty="0" err="1">
                <a:latin typeface="+mn-ea"/>
              </a:rPr>
              <a:t>시드를</a:t>
            </a:r>
            <a:r>
              <a:rPr lang="ko-KR" altLang="en-US" dirty="0">
                <a:latin typeface="+mn-ea"/>
              </a:rPr>
              <a:t> 사용해 이미지 분할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워터쉐드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알고리즘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sz="1800" dirty="0" smtClean="0">
                <a:latin typeface="+mn-ea"/>
              </a:rPr>
              <a:t>필요한 모든 윈도우를 생성해 </a:t>
            </a:r>
            <a:r>
              <a:rPr lang="ko-KR" altLang="en-US" sz="1800" dirty="0" err="1" smtClean="0">
                <a:latin typeface="+mn-ea"/>
              </a:rPr>
              <a:t>콜백을</a:t>
            </a:r>
            <a:r>
              <a:rPr lang="ko-KR" altLang="en-US" sz="1800" dirty="0" smtClean="0">
                <a:latin typeface="+mn-ea"/>
              </a:rPr>
              <a:t> 설정하고 이미지를 표시한다</a:t>
            </a:r>
            <a:r>
              <a:rPr lang="en-US" altLang="ko-KR" sz="1800" dirty="0" smtClean="0">
                <a:latin typeface="+mn-ea"/>
              </a:rPr>
              <a:t>. </a:t>
            </a:r>
            <a:r>
              <a:rPr lang="ko-KR" altLang="en-US" sz="1800" dirty="0" smtClean="0">
                <a:latin typeface="+mn-ea"/>
              </a:rPr>
              <a:t>다음으로 루프에서 키보드 버튼이 눌리는 것을 감지해서 숫자 키가 눌리면 현재 그려지는 </a:t>
            </a:r>
            <a:r>
              <a:rPr lang="ko-KR" altLang="en-US" sz="1800" dirty="0" err="1" smtClean="0">
                <a:latin typeface="+mn-ea"/>
              </a:rPr>
              <a:t>시드를</a:t>
            </a:r>
            <a:r>
              <a:rPr lang="ko-KR" altLang="en-US" sz="1800" dirty="0" smtClean="0">
                <a:latin typeface="+mn-ea"/>
              </a:rPr>
              <a:t> 변경한다</a:t>
            </a:r>
            <a:r>
              <a:rPr lang="en-US" altLang="ko-KR" sz="1800" dirty="0" smtClean="0">
                <a:latin typeface="+mn-ea"/>
              </a:rPr>
              <a:t>. </a:t>
            </a:r>
            <a:r>
              <a:rPr lang="ko-KR" altLang="en-US" sz="1800" dirty="0" smtClean="0">
                <a:latin typeface="+mn-ea"/>
              </a:rPr>
              <a:t>마지막으로 </a:t>
            </a:r>
            <a:r>
              <a:rPr lang="ko-KR" altLang="en-US" sz="1800" dirty="0" err="1" smtClean="0">
                <a:latin typeface="+mn-ea"/>
              </a:rPr>
              <a:t>시드</a:t>
            </a:r>
            <a:r>
              <a:rPr lang="ko-KR" altLang="en-US" sz="1800" dirty="0" smtClean="0">
                <a:latin typeface="+mn-ea"/>
              </a:rPr>
              <a:t> 변경이 완료되면 </a:t>
            </a:r>
            <a:r>
              <a:rPr lang="ko-KR" altLang="en-US" sz="1800" dirty="0" err="1" smtClean="0">
                <a:latin typeface="+mn-ea"/>
              </a:rPr>
              <a:t>워터쉐드</a:t>
            </a:r>
            <a:r>
              <a:rPr lang="ko-KR" altLang="en-US" sz="1800" dirty="0" smtClean="0">
                <a:latin typeface="+mn-ea"/>
              </a:rPr>
              <a:t> 알고리즘으로 이미지를 분할한다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" y="1700808"/>
            <a:ext cx="7974013" cy="308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8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519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데이터 타입과 스케일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이미지를 부동소수점 데이터 타입으로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이미지의 요소를 </a:t>
            </a:r>
            <a:r>
              <a:rPr lang="en-US" altLang="ko-KR" dirty="0"/>
              <a:t>2</a:t>
            </a:r>
            <a:r>
              <a:rPr lang="ko-KR" altLang="en-US" dirty="0"/>
              <a:t>배로 스케일링하고 해당 값을 </a:t>
            </a:r>
            <a:r>
              <a:rPr lang="en-US" altLang="ko-KR" dirty="0"/>
              <a:t>[0,1]</a:t>
            </a:r>
          </a:p>
          <a:p>
            <a:pPr marL="0" indent="0">
              <a:buNone/>
            </a:pPr>
            <a:r>
              <a:rPr lang="ko-KR" altLang="en-US" dirty="0"/>
              <a:t>    범위로 조절한다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22493"/>
            <a:ext cx="2013764" cy="68019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8584"/>
            <a:ext cx="5286375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86019"/>
            <a:ext cx="5916613" cy="101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539640" y="1638360"/>
              <a:ext cx="8357040" cy="36579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280" y="1629000"/>
                <a:ext cx="837576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5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데이터 타입과 스케일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이미지의 요소를 다시 </a:t>
            </a:r>
            <a:r>
              <a:rPr lang="en-US" altLang="ko-KR" dirty="0">
                <a:latin typeface="+mn-ea"/>
              </a:rPr>
              <a:t>[0,255] </a:t>
            </a:r>
            <a:r>
              <a:rPr lang="ko-KR" altLang="en-US" dirty="0">
                <a:latin typeface="+mn-ea"/>
              </a:rPr>
              <a:t>범위로 조절하고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요소     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데이터 타입을 </a:t>
            </a:r>
            <a:r>
              <a:rPr lang="en-US" altLang="ko-KR" dirty="0">
                <a:latin typeface="+mn-ea"/>
              </a:rPr>
              <a:t>Uint8</a:t>
            </a:r>
            <a:r>
              <a:rPr lang="ko-KR" altLang="en-US" dirty="0">
                <a:latin typeface="+mn-ea"/>
              </a:rPr>
              <a:t>로 변환한다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5143500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920880" y="888840"/>
              <a:ext cx="7264800" cy="2464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520" y="879480"/>
                <a:ext cx="728352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7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Numpy</a:t>
            </a:r>
            <a:r>
              <a:rPr lang="ko-KR" altLang="en-US" dirty="0">
                <a:latin typeface="+mn-ea"/>
              </a:rPr>
              <a:t>를 사용한 </a:t>
            </a:r>
            <a:r>
              <a:rPr lang="ko-KR" altLang="en-US" dirty="0" err="1">
                <a:latin typeface="+mn-ea"/>
              </a:rPr>
              <a:t>비이미지</a:t>
            </a:r>
            <a:r>
              <a:rPr lang="ko-KR" altLang="en-US" dirty="0">
                <a:latin typeface="+mn-ea"/>
              </a:rPr>
              <a:t> 데이터 영속성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OpenCV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cv2.imwrite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cv2.imread </a:t>
            </a:r>
            <a:r>
              <a:rPr lang="ko-KR" altLang="en-US" dirty="0">
                <a:latin typeface="+mn-ea"/>
              </a:rPr>
              <a:t>함수를 사용해 이미지만을 저장하거나 불러오기 적용만이 가능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하지만 </a:t>
            </a:r>
            <a:r>
              <a:rPr lang="en-US" altLang="ko-KR" dirty="0" err="1">
                <a:latin typeface="+mn-ea"/>
              </a:rPr>
              <a:t>NumPy</a:t>
            </a:r>
            <a:r>
              <a:rPr lang="ko-KR" altLang="en-US" dirty="0">
                <a:latin typeface="+mn-ea"/>
              </a:rPr>
              <a:t>의 데이터 영속성으로 이미지뿐만 아니라 어떠한 형태나 데이터 타입의 행렬 또한 저장이 가능하다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행렬의 저장에 대해서 알아보자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Numpy</a:t>
            </a:r>
            <a:r>
              <a:rPr lang="ko-KR" altLang="en-US" dirty="0">
                <a:latin typeface="+mn-ea"/>
              </a:rPr>
              <a:t>를 사용한 </a:t>
            </a:r>
            <a:r>
              <a:rPr lang="ko-KR" altLang="en-US" dirty="0" err="1">
                <a:latin typeface="+mn-ea"/>
              </a:rPr>
              <a:t>비이미지</a:t>
            </a:r>
            <a:r>
              <a:rPr lang="ko-KR" altLang="en-US" dirty="0">
                <a:latin typeface="+mn-ea"/>
              </a:rPr>
              <a:t> 데이터 영속성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필요한 모듈을 불러온다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임의의 값으로 초기화된 행렬을 생성하고 속성을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69840"/>
            <a:ext cx="2619375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29773"/>
            <a:ext cx="6764337" cy="102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514440" y="3828960"/>
              <a:ext cx="6769440" cy="15246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080" y="3819600"/>
                <a:ext cx="6788160" cy="15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4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dirty="0" err="1">
                <a:latin typeface="+mn-ea"/>
              </a:rPr>
              <a:t>Numpy</a:t>
            </a:r>
            <a:r>
              <a:rPr lang="ko-KR" altLang="en-US" dirty="0">
                <a:latin typeface="+mn-ea"/>
              </a:rPr>
              <a:t>를 사용한 </a:t>
            </a:r>
            <a:r>
              <a:rPr lang="ko-KR" altLang="en-US" dirty="0" err="1">
                <a:latin typeface="+mn-ea"/>
              </a:rPr>
              <a:t>비이미지</a:t>
            </a:r>
            <a:r>
              <a:rPr lang="ko-KR" altLang="en-US" dirty="0">
                <a:latin typeface="+mn-ea"/>
              </a:rPr>
              <a:t> 데이터 영속성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en-US" altLang="ko-KR" dirty="0" err="1">
                <a:latin typeface="+mn-ea"/>
              </a:rPr>
              <a:t>np.savetxt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함수를 이용해 앞에서 생성한 행렬을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파일로 저장한다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앞에서 저장한 파일을 다시 불러와 형태와 타입을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출력한다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7" y="2257053"/>
            <a:ext cx="3648075" cy="52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7" y="4417293"/>
            <a:ext cx="6297613" cy="98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359000" y="2247840"/>
              <a:ext cx="6248520" cy="31500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9640" y="2238480"/>
                <a:ext cx="6267240" cy="31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채널 조작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행렬의 채널을 다루는 방법으로 채널의 개별적인 접근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채널 간 맞교환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대수 연산 수행을 </a:t>
            </a:r>
            <a:r>
              <a:rPr lang="ko-KR" altLang="en-US" dirty="0" err="1">
                <a:latin typeface="+mn-ea"/>
              </a:rPr>
              <a:t>다루고자한다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채널 조작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필요한 모듈을 불러오고</a:t>
            </a:r>
            <a:r>
              <a:rPr lang="en-US" altLang="ko-KR" dirty="0"/>
              <a:t>, </a:t>
            </a:r>
            <a:r>
              <a:rPr lang="ko-KR" altLang="en-US" dirty="0"/>
              <a:t>이미지를 열어 형태를 출력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적색과 청색 채널을 서로 바꾸고 결과를 출력한다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76872"/>
            <a:ext cx="8593137" cy="96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83601"/>
            <a:ext cx="5629275" cy="127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787320" y="1644480"/>
              <a:ext cx="8115840" cy="44517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960" y="1635120"/>
                <a:ext cx="8134560" cy="44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6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채널 조작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원래대로 채널을 다시 바꾸고 이미지의 채색을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바꾸기 위해 다양한 스케일을 적용한다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1" y="2852936"/>
            <a:ext cx="6954837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463840" y="2260440"/>
              <a:ext cx="6032880" cy="33724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4480" y="2251080"/>
                <a:ext cx="6051600" cy="33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6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EF1C9D6-C23C-4CDF-956D-894CD4A7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40DCD74-319D-492A-BD4E-08F9A170D774}"/>
              </a:ext>
            </a:extLst>
          </p:cNvPr>
          <p:cNvSpPr/>
          <p:nvPr/>
        </p:nvSpPr>
        <p:spPr>
          <a:xfrm>
            <a:off x="1587071" y="2852936"/>
            <a:ext cx="639790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[part1] 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1-5.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행렬과 색상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,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필터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- OpenCV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209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이미지의 색 공간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기본적으로 </a:t>
            </a:r>
            <a:r>
              <a:rPr lang="en-US" altLang="ko-KR" dirty="0"/>
              <a:t>OpenCV</a:t>
            </a:r>
            <a:r>
              <a:rPr lang="ko-KR" altLang="en-US" dirty="0"/>
              <a:t>의 풀 컬러 이미지는 </a:t>
            </a:r>
            <a:r>
              <a:rPr lang="en-US" altLang="ko-KR" dirty="0"/>
              <a:t>RGB </a:t>
            </a:r>
            <a:r>
              <a:rPr lang="ko-KR" altLang="en-US" dirty="0"/>
              <a:t>색 공간으로 표시된다</a:t>
            </a:r>
            <a:r>
              <a:rPr lang="en-US" altLang="ko-KR" dirty="0"/>
              <a:t>. </a:t>
            </a:r>
            <a:r>
              <a:rPr lang="ko-KR" altLang="en-US" dirty="0"/>
              <a:t>그러나 다른 색 표현으로 변경해야 할 필요가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이미지의 색 공간을 변경하는 방법을 </a:t>
            </a:r>
            <a:r>
              <a:rPr lang="ko-KR" altLang="en-US" dirty="0" err="1"/>
              <a:t>알아보고자한다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이미지의 색 공간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필요한 모든 모듈을 가져온다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이미지를 불러오고 형태와 데이터 타입을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B5DF080-8C43-4572-82E5-D1EE470D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1" y="2276872"/>
            <a:ext cx="3000794" cy="724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2C9A2CB-BA47-4E7B-A08D-244D60DDA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9" y="3781384"/>
            <a:ext cx="8925685" cy="957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849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이미지의 색 공간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이미지를 </a:t>
            </a:r>
            <a:r>
              <a:rPr lang="ko-KR" altLang="en-US" dirty="0" err="1"/>
              <a:t>그레이스케일로</a:t>
            </a:r>
            <a:r>
              <a:rPr lang="ko-KR" altLang="en-US" dirty="0"/>
              <a:t> 변환한다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2610E88-14FA-4958-8865-36EC9113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04864"/>
            <a:ext cx="7573432" cy="1371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158920" y="1314360"/>
              <a:ext cx="5550480" cy="13276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9560" y="1305000"/>
                <a:ext cx="5569200" cy="13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4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이미지의 색 공간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이미지를 </a:t>
            </a:r>
            <a:r>
              <a:rPr lang="en-US" altLang="ko-KR" dirty="0"/>
              <a:t>HSV </a:t>
            </a:r>
            <a:r>
              <a:rPr lang="ko-KR" altLang="en-US" dirty="0"/>
              <a:t>색 공간으로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734476-D9B5-481D-8DC6-EBF3E049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13379"/>
            <a:ext cx="7287642" cy="1514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184480" y="1206360"/>
              <a:ext cx="5169240" cy="14990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5120" y="1197000"/>
                <a:ext cx="5187960" cy="15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37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이미지의 색 공간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5) V </a:t>
            </a:r>
            <a:r>
              <a:rPr lang="ko-KR" altLang="en-US" dirty="0"/>
              <a:t>채널에 값을 곱해 이미지의 밝기를 높이고나서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이미지를 </a:t>
            </a:r>
            <a:r>
              <a:rPr lang="en-US" altLang="ko-KR" dirty="0"/>
              <a:t>RGB </a:t>
            </a:r>
            <a:r>
              <a:rPr lang="ko-KR" altLang="en-US" dirty="0"/>
              <a:t>색 공간으로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A252E24-A3C4-40E8-9AE8-A6F120E4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25779"/>
            <a:ext cx="7783011" cy="2762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584280" y="419040"/>
              <a:ext cx="7652160" cy="3391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920" y="409680"/>
                <a:ext cx="767088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4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감마 보정과 요소 단위의 수학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감마 보정은 비선형 방식으로 픽셀 분포를 왜곡하는데 사용한다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감마보정을 사용하면 이미지를 더 </a:t>
            </a:r>
            <a:r>
              <a:rPr lang="ko-KR" altLang="en-US" dirty="0" err="1"/>
              <a:t>잘보이게</a:t>
            </a:r>
            <a:r>
              <a:rPr lang="ko-KR" altLang="en-US" dirty="0"/>
              <a:t> 밝기를 조정할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감마보정을 적용하는 방법을 </a:t>
            </a:r>
            <a:r>
              <a:rPr lang="ko-KR" altLang="en-US" dirty="0" err="1"/>
              <a:t>배우고자한다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3488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339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감마 보정과 요소 단위의 수학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그레이 스케일로 이미지를 불러오고 모든 픽셀 값을 </a:t>
            </a:r>
            <a:r>
              <a:rPr lang="en-US" altLang="ko-KR" dirty="0">
                <a:latin typeface="+mn-ea"/>
              </a:rPr>
              <a:t>[0,1] </a:t>
            </a:r>
            <a:r>
              <a:rPr lang="ko-KR" altLang="en-US" dirty="0">
                <a:latin typeface="+mn-ea"/>
              </a:rPr>
              <a:t>범위의 </a:t>
            </a:r>
            <a:r>
              <a:rPr lang="en-US" altLang="ko-KR" dirty="0">
                <a:latin typeface="+mn-ea"/>
              </a:rPr>
              <a:t>np.float32 </a:t>
            </a:r>
            <a:r>
              <a:rPr lang="ko-KR" altLang="en-US" dirty="0">
                <a:latin typeface="+mn-ea"/>
              </a:rPr>
              <a:t>데이터 타입으로 변환한다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지정된 지수 값이 </a:t>
            </a:r>
            <a:r>
              <a:rPr lang="en-US" altLang="ko-KR" dirty="0">
                <a:latin typeface="+mn-ea"/>
              </a:rPr>
              <a:t>gamma</a:t>
            </a:r>
            <a:r>
              <a:rPr lang="ko-KR" altLang="en-US" dirty="0">
                <a:latin typeface="+mn-ea"/>
              </a:rPr>
              <a:t>를 사용해 요소당 지수를 적용한다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10787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C43401E-4CC7-4E91-8EB6-D46FF33F5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9144000" cy="1312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A7D4EB1-2A84-41B2-9BA1-F81C79B1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9080"/>
            <a:ext cx="6554115" cy="781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955880" y="1504800"/>
              <a:ext cx="6966360" cy="35438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6520" y="1495440"/>
                <a:ext cx="698508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9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감마 보정과 요소 단위의 수학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원본과 결과 이미지를 출력한다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D184961-F7B0-4D1E-9481-A25D3159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57000"/>
            <a:ext cx="7649643" cy="1486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349360" y="2641680"/>
              <a:ext cx="4718520" cy="3877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0000" y="2632320"/>
                <a:ext cx="473724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0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평균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분산 이미지 정규화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컴퓨터 알고리즘에서는 어떠한 값을 픽셀 값의 통계적 적률로 설정해야 할 때가 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값들의 평균값을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으로 설정하고 분산을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로 설정할 때 연산은 </a:t>
            </a:r>
            <a:r>
              <a:rPr lang="ko-KR" altLang="en-US" dirty="0" err="1">
                <a:latin typeface="+mn-ea"/>
              </a:rPr>
              <a:t>정규화된다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정규화를 </a:t>
            </a:r>
            <a:r>
              <a:rPr lang="ko-KR" altLang="en-US" dirty="0" err="1">
                <a:latin typeface="+mn-ea"/>
              </a:rPr>
              <a:t>적용해보고자한다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평균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분산 이미지 정규화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필요한 모듈을 가져오고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이미지를 불러온다</a:t>
            </a:r>
            <a:r>
              <a:rPr lang="en-US" altLang="ko-KR" dirty="0">
                <a:latin typeface="+mn-ea"/>
              </a:rPr>
              <a:t>. [0,1] </a:t>
            </a:r>
            <a:r>
              <a:rPr lang="ko-KR" altLang="en-US" dirty="0">
                <a:latin typeface="+mn-ea"/>
              </a:rPr>
              <a:t>범위의 부동소수점 데이터 타입으로 변환한다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각 이미지 픽셀에서 평균을 빼서 제로 평균 행렬을 구한다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그리고 각 픽셀 값을 표준 편차로 나눠 단위 분산 행렬을 얻는다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DB54B6-148A-4956-B3B7-ACEEF604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7094"/>
            <a:ext cx="9144000" cy="1249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0D06A80-06B3-4F36-8007-6C757BF4B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1128"/>
            <a:ext cx="3591426" cy="866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809720" y="2895480"/>
              <a:ext cx="4045320" cy="25214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360" y="2886120"/>
                <a:ext cx="4064040" cy="25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3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1-5. </a:t>
            </a:r>
            <a:r>
              <a:rPr lang="ko-KR" altLang="en-US" dirty="0"/>
              <a:t>행렬과 색상</a:t>
            </a:r>
            <a:r>
              <a:rPr lang="en-US" altLang="ko-KR" dirty="0"/>
              <a:t>, </a:t>
            </a:r>
            <a:r>
              <a:rPr lang="ko-KR" altLang="en-US" dirty="0"/>
              <a:t>필터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700808"/>
            <a:ext cx="7632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행렬 조작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생성하기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채우기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요소 접근하기</a:t>
            </a:r>
            <a:r>
              <a:rPr lang="en-US" altLang="ko-KR" dirty="0">
                <a:latin typeface="+mn-ea"/>
                <a:ea typeface="+mn-ea"/>
              </a:rPr>
              <a:t>, ROI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데이터 타입과 스케일 변환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en-US" altLang="ko-KR" dirty="0" err="1">
                <a:latin typeface="+mn-ea"/>
                <a:ea typeface="+mn-ea"/>
              </a:rPr>
              <a:t>Numpy</a:t>
            </a:r>
            <a:r>
              <a:rPr lang="ko-KR" altLang="en-US" dirty="0">
                <a:latin typeface="+mn-ea"/>
                <a:ea typeface="+mn-ea"/>
              </a:rPr>
              <a:t>를 사용한 </a:t>
            </a:r>
            <a:r>
              <a:rPr lang="ko-KR" altLang="en-US" dirty="0" err="1">
                <a:latin typeface="+mn-ea"/>
                <a:ea typeface="+mn-ea"/>
              </a:rPr>
              <a:t>비이미지</a:t>
            </a:r>
            <a:r>
              <a:rPr lang="ko-KR" altLang="en-US" dirty="0">
                <a:latin typeface="+mn-ea"/>
                <a:ea typeface="+mn-ea"/>
              </a:rPr>
              <a:t> 데이터 영속성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채널 조작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이미지의 색 공간 변환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감마 보정과 요소 단위의 수학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평균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분산 이미지 정규화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히스토그램 계산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히스토그램 </a:t>
            </a:r>
            <a:r>
              <a:rPr lang="ko-KR" altLang="en-US" dirty="0" err="1">
                <a:latin typeface="+mn-ea"/>
                <a:ea typeface="+mn-ea"/>
              </a:rPr>
              <a:t>평활화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42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히스토그램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이미지의 히스토그램은 값의 집합에 대한 분포 수준을 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히스토그램을 </a:t>
            </a:r>
            <a:r>
              <a:rPr lang="ko-KR" altLang="en-US" dirty="0" err="1"/>
              <a:t>계산하는방법을</a:t>
            </a:r>
            <a:r>
              <a:rPr lang="ko-KR" altLang="en-US" dirty="0"/>
              <a:t> </a:t>
            </a:r>
            <a:r>
              <a:rPr lang="ko-KR" altLang="en-US" dirty="0" err="1"/>
              <a:t>알아보고자한다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히스토그램 계산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필요한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이미지를 불러오고 화면에 출력한다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2106719-1F85-479E-A9E9-6EC02500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58527"/>
            <a:ext cx="5106113" cy="1114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D167EE0-7151-46A3-88F3-62E27C0ED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226496"/>
            <a:ext cx="6611273" cy="1476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555920" y="3295800"/>
              <a:ext cx="5346720" cy="8384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6560" y="3286440"/>
                <a:ext cx="5365440" cy="8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7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히스토그램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Histogram </a:t>
            </a:r>
            <a:r>
              <a:rPr lang="ko-KR" altLang="en-US" dirty="0">
                <a:latin typeface="+mn-ea"/>
              </a:rPr>
              <a:t>함수로 계산한다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히스토그램을 화면에 표시한다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CF8B0A-2BC0-4D4D-A6DA-042B365B1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93731"/>
            <a:ext cx="7602011" cy="485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8444672-228C-4D5D-B1EA-232C3DAC5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733891"/>
            <a:ext cx="4172532" cy="1171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965160" y="698400"/>
              <a:ext cx="6496560" cy="28515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5800" y="689040"/>
                <a:ext cx="6515280" cy="28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5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히스토그램 </a:t>
            </a:r>
            <a:r>
              <a:rPr lang="ko-KR" altLang="en-US" dirty="0" err="1">
                <a:latin typeface="+mn-ea"/>
              </a:rPr>
              <a:t>평활화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이미지 히스토그램으로 강도의 분포를 반영할 수 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히스토그램 평활화를 적용하여 </a:t>
            </a:r>
            <a:r>
              <a:rPr lang="ko-KR" altLang="en-US" dirty="0" err="1">
                <a:latin typeface="+mn-ea"/>
              </a:rPr>
              <a:t>그레이스케일과</a:t>
            </a:r>
            <a:r>
              <a:rPr lang="ko-KR" altLang="en-US" dirty="0">
                <a:latin typeface="+mn-ea"/>
              </a:rPr>
              <a:t> 풀 컬러 이미지 모두에서 히스토그램 평활화를 수행하고자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512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히스토그램 </a:t>
            </a:r>
            <a:r>
              <a:rPr lang="ko-KR" altLang="en-US" dirty="0" err="1">
                <a:latin typeface="+mn-ea"/>
              </a:rPr>
              <a:t>평활화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/>
              <a:t>모든 모듈을 가져온다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이미지를 </a:t>
            </a:r>
            <a:r>
              <a:rPr lang="ko-KR" altLang="en-US" dirty="0" err="1"/>
              <a:t>그레이스케일로</a:t>
            </a:r>
            <a:r>
              <a:rPr lang="ko-KR" altLang="en-US" dirty="0"/>
              <a:t> 불러와서 화면에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E24BDB2-7761-4856-916E-35079870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0" y="1257054"/>
            <a:ext cx="5039428" cy="1038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91639EB-AD2D-47B0-A315-40632A25B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0" y="3314293"/>
            <a:ext cx="7144747" cy="1419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828800" y="1060560"/>
              <a:ext cx="5753520" cy="2070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440" y="1051200"/>
                <a:ext cx="5772240" cy="20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8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히스토그램 </a:t>
            </a:r>
            <a:r>
              <a:rPr lang="ko-KR" altLang="en-US" dirty="0" err="1">
                <a:latin typeface="+mn-ea"/>
              </a:rPr>
              <a:t>평활화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이미지의 히스토그램을 </a:t>
            </a:r>
            <a:r>
              <a:rPr lang="ko-KR" altLang="en-US" dirty="0" err="1"/>
              <a:t>평활화한다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 err="1"/>
              <a:t>평활화된</a:t>
            </a:r>
            <a:r>
              <a:rPr lang="ko-KR" altLang="en-US" dirty="0"/>
              <a:t> 이미지의 히스토그램을 계산하고 그래프를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2E1CFF2-1197-4E0D-8EA3-E60641EE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25980"/>
            <a:ext cx="5325218" cy="438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499FBF1-042C-48CC-AAD6-27918290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284984"/>
            <a:ext cx="8059275" cy="1428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257120" y="1060560"/>
              <a:ext cx="6350400" cy="28767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7760" y="1051200"/>
                <a:ext cx="6369120" cy="28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1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히스토그램 </a:t>
            </a:r>
            <a:r>
              <a:rPr lang="ko-KR" altLang="en-US" dirty="0" err="1">
                <a:latin typeface="+mn-ea"/>
              </a:rPr>
              <a:t>평활화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5) </a:t>
            </a:r>
            <a:r>
              <a:rPr lang="ko-KR" altLang="en-US" dirty="0" err="1"/>
              <a:t>평활화된</a:t>
            </a:r>
            <a:r>
              <a:rPr lang="ko-KR" altLang="en-US" dirty="0"/>
              <a:t> 이미지를 화면에 표시한다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6) BGR</a:t>
            </a:r>
            <a:r>
              <a:rPr lang="ko-KR" altLang="en-US" dirty="0"/>
              <a:t>로 이미지를 불러와서 </a:t>
            </a:r>
            <a:r>
              <a:rPr lang="en-US" altLang="ko-KR" dirty="0"/>
              <a:t>HSV </a:t>
            </a:r>
            <a:r>
              <a:rPr lang="ko-KR" altLang="en-US" dirty="0"/>
              <a:t>색 공간으로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2E6A47-7528-4988-9976-4805917D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4744"/>
            <a:ext cx="6058746" cy="1133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8FDFE41-58AA-42B9-8CA1-C5AB60442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789040"/>
            <a:ext cx="7230484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066680" y="1047600"/>
              <a:ext cx="6229800" cy="346140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320" y="1038240"/>
                <a:ext cx="6248520" cy="34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2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히스토그램 </a:t>
            </a:r>
            <a:r>
              <a:rPr lang="ko-KR" altLang="en-US" dirty="0" err="1">
                <a:latin typeface="+mn-ea"/>
              </a:rPr>
              <a:t>평활화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7) HSV </a:t>
            </a:r>
            <a:r>
              <a:rPr lang="ko-KR" altLang="en-US" dirty="0"/>
              <a:t>이미지의 </a:t>
            </a:r>
            <a:r>
              <a:rPr lang="en-US" altLang="ko-KR" dirty="0"/>
              <a:t>V</a:t>
            </a:r>
            <a:r>
              <a:rPr lang="ko-KR" altLang="en-US" dirty="0"/>
              <a:t> 채널을 평활화하고 다시 </a:t>
            </a:r>
            <a:r>
              <a:rPr lang="en-US" altLang="ko-KR" dirty="0"/>
              <a:t>BGR </a:t>
            </a:r>
            <a:r>
              <a:rPr lang="ko-KR" altLang="en-US" dirty="0"/>
              <a:t>색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공간으로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8) </a:t>
            </a:r>
            <a:r>
              <a:rPr lang="ko-KR" altLang="en-US" dirty="0" err="1"/>
              <a:t>평활화된</a:t>
            </a:r>
            <a:r>
              <a:rPr lang="ko-KR" altLang="en-US" dirty="0"/>
              <a:t> 풀 컬러 이미지를 화면에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545F24-18D5-4BD3-B5E2-DC3977EA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61110"/>
            <a:ext cx="7706801" cy="1143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04EE8A6-56AB-4FD4-9022-90DB8C6B4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791626"/>
            <a:ext cx="6516009" cy="1209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2946240" y="996840"/>
              <a:ext cx="4356720" cy="322632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6880" y="987480"/>
                <a:ext cx="437544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8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000" dirty="0" err="1">
                <a:latin typeface="+mn-ea"/>
              </a:rPr>
              <a:t>가우시안</a:t>
            </a:r>
            <a:r>
              <a:rPr lang="ko-KR" altLang="en-US" sz="2000" dirty="0">
                <a:latin typeface="+mn-ea"/>
              </a:rPr>
              <a:t> 필터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중앙값 필터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양방향 필터를 사용한 노이즈 제거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/>
              <a:t>모든 실제 이미지에는 많은 노이즈가 포함된다</a:t>
            </a:r>
            <a:r>
              <a:rPr lang="en-US" altLang="ko-KR" sz="2000" dirty="0"/>
              <a:t>. </a:t>
            </a:r>
            <a:r>
              <a:rPr lang="ko-KR" altLang="en-US" sz="2000" dirty="0"/>
              <a:t>노이즈는 이미지의 형태를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망가뜨릴 뿐만 아니라 알고리즘이 입력으로 처리하기에도 좋지 않은 영향을 준다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노이즈를 제거하거나 극적으로 감소시키는 방법을 알아보고자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000" dirty="0" err="1">
                <a:latin typeface="+mn-ea"/>
              </a:rPr>
              <a:t>가우시안</a:t>
            </a:r>
            <a:r>
              <a:rPr lang="ko-KR" altLang="en-US" sz="2000" dirty="0">
                <a:latin typeface="+mn-ea"/>
              </a:rPr>
              <a:t> 필터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중앙값 필터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양방향 필터를 사용한 노이즈 제거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000" dirty="0">
                <a:latin typeface="+mn-ea"/>
              </a:rPr>
              <a:t>모든 모듈을 가져온다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57200" indent="-457200">
              <a:buAutoNum type="arabicParenR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000" dirty="0">
                <a:latin typeface="+mn-ea"/>
              </a:rPr>
              <a:t>이미지를 불러오고 </a:t>
            </a:r>
            <a:r>
              <a:rPr lang="en-US" altLang="ko-KR" sz="2000" dirty="0">
                <a:latin typeface="+mn-ea"/>
              </a:rPr>
              <a:t>[0,1] </a:t>
            </a:r>
            <a:r>
              <a:rPr lang="ko-KR" altLang="en-US" sz="2000" dirty="0">
                <a:latin typeface="+mn-ea"/>
              </a:rPr>
              <a:t>범위의 부동소수점 데이터 타입으로 변환한다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457200" indent="-457200">
              <a:buAutoNum type="arabicParenR"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F51E747-1AF7-4E41-A757-A9441171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47788"/>
            <a:ext cx="5029902" cy="981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2A29F83-078E-4A24-8ADB-AAF8A6454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345379"/>
            <a:ext cx="8892480" cy="431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1670040" y="4546440"/>
              <a:ext cx="7226640" cy="4258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0680" y="4537080"/>
                <a:ext cx="7245360" cy="4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1-5. </a:t>
            </a:r>
            <a:r>
              <a:rPr lang="ko-KR" altLang="en-US" dirty="0"/>
              <a:t>행렬과 색상</a:t>
            </a:r>
            <a:r>
              <a:rPr lang="en-US" altLang="ko-KR" dirty="0"/>
              <a:t>, </a:t>
            </a:r>
            <a:r>
              <a:rPr lang="ko-KR" altLang="en-US" dirty="0"/>
              <a:t>필터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700808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 err="1">
                <a:latin typeface="+mn-ea"/>
                <a:ea typeface="+mn-ea"/>
              </a:rPr>
              <a:t>가우시안</a:t>
            </a:r>
            <a:r>
              <a:rPr lang="ko-KR" altLang="en-US" dirty="0">
                <a:latin typeface="+mn-ea"/>
                <a:ea typeface="+mn-ea"/>
              </a:rPr>
              <a:t> 필터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중앙값 필터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양방향 필터를 사용한 노이즈 제거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 err="1">
                <a:latin typeface="+mn-ea"/>
                <a:ea typeface="+mn-ea"/>
              </a:rPr>
              <a:t>소벨</a:t>
            </a:r>
            <a:r>
              <a:rPr lang="ko-KR" altLang="en-US" dirty="0">
                <a:latin typeface="+mn-ea"/>
                <a:ea typeface="+mn-ea"/>
              </a:rPr>
              <a:t> 필터로 이미지 경사도 계산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자체 필터 생성과 적용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실수 값으로 된 </a:t>
            </a:r>
            <a:r>
              <a:rPr lang="ko-KR" altLang="en-US" dirty="0" err="1">
                <a:latin typeface="+mn-ea"/>
                <a:ea typeface="+mn-ea"/>
              </a:rPr>
              <a:t>가버</a:t>
            </a:r>
            <a:r>
              <a:rPr lang="ko-KR" altLang="en-US" dirty="0">
                <a:latin typeface="+mn-ea"/>
                <a:ea typeface="+mn-ea"/>
              </a:rPr>
              <a:t> 필터로 이미지  처리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이산 푸리에 변환을 사용한 공간 도메인과 주파수 도메인 간 변환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필터링을 위한 이미지 주파수 조작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다양한 이미지 임계 처리법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형태 연산자 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▷ </a:t>
            </a:r>
            <a:r>
              <a:rPr lang="ko-KR" altLang="en-US" dirty="0">
                <a:latin typeface="+mn-ea"/>
                <a:ea typeface="+mn-ea"/>
              </a:rPr>
              <a:t>이미지 마스크와 이진 연산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88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000" dirty="0" err="1">
                <a:latin typeface="+mn-ea"/>
              </a:rPr>
              <a:t>가우시안</a:t>
            </a:r>
            <a:r>
              <a:rPr lang="ko-KR" altLang="en-US" sz="2000" dirty="0">
                <a:latin typeface="+mn-ea"/>
              </a:rPr>
              <a:t> 필터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중앙값 필터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양방향 필터를 사용한 노이즈 제거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3) </a:t>
            </a:r>
            <a:r>
              <a:rPr lang="ko-KR" altLang="en-US" sz="2000" dirty="0">
                <a:latin typeface="+mn-ea"/>
              </a:rPr>
              <a:t>각 </a:t>
            </a:r>
            <a:r>
              <a:rPr lang="ko-KR" altLang="en-US" sz="2000" dirty="0" err="1">
                <a:latin typeface="+mn-ea"/>
              </a:rPr>
              <a:t>필셀에</a:t>
            </a:r>
            <a:r>
              <a:rPr lang="ko-KR" altLang="en-US" sz="2000" dirty="0">
                <a:latin typeface="+mn-ea"/>
              </a:rPr>
              <a:t> 임의의 값을 더해 이미지에 노이즈를 생성하고 화면에 표시한다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4) </a:t>
            </a:r>
            <a:r>
              <a:rPr lang="ko-KR" altLang="en-US" sz="2000" dirty="0">
                <a:latin typeface="+mn-ea"/>
              </a:rPr>
              <a:t>노이즈가 있는 이미지에 </a:t>
            </a:r>
            <a:r>
              <a:rPr lang="en-US" altLang="ko-KR" sz="2000" dirty="0" err="1">
                <a:latin typeface="+mn-ea"/>
              </a:rPr>
              <a:t>GaussianBlur</a:t>
            </a:r>
            <a:r>
              <a:rPr lang="ko-KR" altLang="en-US" sz="2000" dirty="0">
                <a:latin typeface="+mn-ea"/>
              </a:rPr>
              <a:t>를 적용하고 결과를 화면에 표시한다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A1A5DF1-113E-465A-B596-2C0FF51C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4" y="2335536"/>
            <a:ext cx="8711952" cy="1093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0B20099-727A-4D20-BAAE-8F7108617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4" y="4160110"/>
            <a:ext cx="7925906" cy="1009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819000" y="1720800"/>
              <a:ext cx="7557120" cy="32961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640" y="1711440"/>
                <a:ext cx="757584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3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000" dirty="0" err="1">
                <a:latin typeface="+mn-ea"/>
              </a:rPr>
              <a:t>가우시안</a:t>
            </a:r>
            <a:r>
              <a:rPr lang="ko-KR" altLang="en-US" sz="2000" dirty="0">
                <a:latin typeface="+mn-ea"/>
              </a:rPr>
              <a:t> 필터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중앙값 필터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양방향 필터를 사용한 노이즈 제거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5) </a:t>
            </a:r>
            <a:r>
              <a:rPr lang="en-US" altLang="ko-KR" sz="2000" dirty="0" err="1">
                <a:latin typeface="+mn-ea"/>
              </a:rPr>
              <a:t>medianBlur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함수를 적용한다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6) </a:t>
            </a:r>
            <a:r>
              <a:rPr lang="ko-KR" altLang="en-US" sz="2000" dirty="0">
                <a:latin typeface="+mn-ea"/>
              </a:rPr>
              <a:t>노이즈가 있는 이미지에 </a:t>
            </a:r>
            <a:r>
              <a:rPr lang="en-US" altLang="ko-KR" sz="2000" dirty="0" err="1">
                <a:latin typeface="+mn-ea"/>
              </a:rPr>
              <a:t>bilateralFilter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함수를 적용한다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A8F0F2-96BE-4C13-8F9E-E69B8FFE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76872"/>
            <a:ext cx="8896416" cy="943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2FC33A3-0496-4B47-8DF2-36D0EDB9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51" y="3868885"/>
            <a:ext cx="7792537" cy="1057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552600" y="1695600"/>
              <a:ext cx="4419720" cy="21211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240" y="1686240"/>
                <a:ext cx="4438440" cy="21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5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 err="1">
                <a:latin typeface="+mn-ea"/>
              </a:rPr>
              <a:t>소벨</a:t>
            </a:r>
            <a:r>
              <a:rPr lang="ko-KR" altLang="en-US" dirty="0">
                <a:latin typeface="+mn-ea"/>
              </a:rPr>
              <a:t> 필터로 이미지 경사도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Sobel </a:t>
            </a:r>
            <a:r>
              <a:rPr lang="ko-KR" altLang="en-US" dirty="0"/>
              <a:t>필터를 사용한 이미지 경사도 계산법을 알아보고자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597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85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 err="1">
                <a:latin typeface="+mn-ea"/>
              </a:rPr>
              <a:t>소벨</a:t>
            </a:r>
            <a:r>
              <a:rPr lang="ko-KR" altLang="en-US" dirty="0">
                <a:latin typeface="+mn-ea"/>
              </a:rPr>
              <a:t> 필터로 이미지 경사도 계산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/>
              <a:t>필요 모듈을 가져온다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이미지를 그레이 스케일로 읽는다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Sobel </a:t>
            </a:r>
            <a:r>
              <a:rPr lang="ko-KR" altLang="en-US" dirty="0"/>
              <a:t>함수를 사용해 경사도의 근삿값을 계산한다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13275"/>
            <a:ext cx="2013764" cy="680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CE22115-36C1-4A4E-8B76-844806EC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49986"/>
            <a:ext cx="5077534" cy="1047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B273781-22E5-4FAC-B27B-57C0884F1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7" y="3276578"/>
            <a:ext cx="6792273" cy="304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CB31747-6AF1-4216-81DC-EE0E3DB6C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09" y="4794485"/>
            <a:ext cx="6392167" cy="743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914400" y="863640"/>
              <a:ext cx="7017120" cy="4508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040" y="854280"/>
                <a:ext cx="7035840" cy="45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4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00165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662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 err="1">
                <a:latin typeface="+mn-ea"/>
              </a:rPr>
              <a:t>소벨</a:t>
            </a:r>
            <a:r>
              <a:rPr lang="ko-KR" altLang="en-US" dirty="0">
                <a:latin typeface="+mn-ea"/>
              </a:rPr>
              <a:t> 필터로 이미지 경사도 계산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결과를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47464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2D08740-8848-41B7-9229-393094AC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4744"/>
            <a:ext cx="4991797" cy="5220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339920" y="907920"/>
              <a:ext cx="4953240" cy="27817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560" y="898560"/>
                <a:ext cx="497196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9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자체 필터 생성과 적용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선형 필터를 이용해서 자체적으로 생성하고 이미지에 적용하는 방법을 구현해보고자 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3689280" y="205740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9920" y="2048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자체 필터 생성과 적용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/>
              <a:t>필요 모듈을 가져오고</a:t>
            </a:r>
            <a:r>
              <a:rPr lang="en-US" altLang="ko-KR" dirty="0"/>
              <a:t>, </a:t>
            </a:r>
            <a:r>
              <a:rPr lang="ko-KR" altLang="en-US" dirty="0"/>
              <a:t>이미지를 읽는다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35F5CB9-F559-4A8A-B68A-AB72FECE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00156"/>
            <a:ext cx="6192114" cy="2057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000160" y="1638360"/>
              <a:ext cx="3016800" cy="31183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0800" y="1629000"/>
                <a:ext cx="3035520" cy="31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7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자체 필터 생성과 적용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en-US" altLang="ko-KR" dirty="0"/>
              <a:t>11x11 </a:t>
            </a:r>
            <a:r>
              <a:rPr lang="ko-KR" altLang="en-US" dirty="0"/>
              <a:t>크기의 선명화 커널을 생성한다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2FEBD42-5184-4FFE-B8CA-B4C8876D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76872"/>
            <a:ext cx="7659169" cy="2162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603360" y="419040"/>
              <a:ext cx="5943960" cy="36579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000" y="409680"/>
                <a:ext cx="596268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5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621" y="929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자체 필터 생성과 적용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앞서 생성한 커널을 사용해 이미지를 필터링한다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결과를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795AF09-BAB0-4AB1-BDC6-169C73A4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89413"/>
            <a:ext cx="6858957" cy="362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29BFFBB-3A5D-49D5-AF2B-F41243457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097525"/>
            <a:ext cx="6230219" cy="3753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2394000" y="927000"/>
              <a:ext cx="4712040" cy="5245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640" y="917640"/>
                <a:ext cx="4730760" cy="52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0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실수 값으로 된 </a:t>
            </a:r>
            <a:r>
              <a:rPr lang="ko-KR" altLang="en-US" dirty="0" err="1">
                <a:latin typeface="+mn-ea"/>
              </a:rPr>
              <a:t>가버</a:t>
            </a:r>
            <a:r>
              <a:rPr lang="ko-KR" altLang="en-US" dirty="0">
                <a:latin typeface="+mn-ea"/>
              </a:rPr>
              <a:t> 필터로 이미지 처리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err="1">
                <a:latin typeface="+mn-ea"/>
              </a:rPr>
              <a:t>가버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Garbor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필터 커널을 구성해 이미지에 적용하는 방법을 </a:t>
            </a:r>
            <a:r>
              <a:rPr lang="ko-KR" altLang="en-US" dirty="0" err="1">
                <a:latin typeface="+mn-ea"/>
              </a:rPr>
              <a:t>구현해보고자한다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err="1">
                <a:latin typeface="+mn-ea"/>
              </a:rPr>
              <a:t>가버</a:t>
            </a:r>
            <a:r>
              <a:rPr lang="ko-KR" altLang="en-US" dirty="0">
                <a:latin typeface="+mn-ea"/>
              </a:rPr>
              <a:t> 필터는 이미지의 </a:t>
            </a:r>
            <a:r>
              <a:rPr lang="ko-KR" altLang="en-US" dirty="0" err="1">
                <a:latin typeface="+mn-ea"/>
              </a:rPr>
              <a:t>엣지</a:t>
            </a:r>
            <a:r>
              <a:rPr lang="ko-KR" altLang="en-US" dirty="0">
                <a:latin typeface="+mn-ea"/>
              </a:rPr>
              <a:t> 검출에 용이하다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행렬 조작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생성하기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채우기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요소 접근하기</a:t>
            </a:r>
            <a:r>
              <a:rPr lang="en-US" altLang="ko-KR" dirty="0">
                <a:latin typeface="+mn-ea"/>
              </a:rPr>
              <a:t>, ROI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픽셀 단위의 행렬을 사용해 수행하는 작업과 행렬 전체에 적용할 수 있는 연산과 이미지 처리 절차에 대해 학습 하고자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각 </a:t>
            </a:r>
            <a:r>
              <a:rPr lang="ko-KR" altLang="en-US" dirty="0" err="1">
                <a:latin typeface="+mn-ea"/>
              </a:rPr>
              <a:t>필셀에</a:t>
            </a:r>
            <a:r>
              <a:rPr lang="ko-KR" altLang="en-US" dirty="0">
                <a:latin typeface="+mn-ea"/>
              </a:rPr>
              <a:t> 접근하는 방법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데이터 타입과 행렬의 색 공간을 변경하는 방법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내장 </a:t>
            </a:r>
            <a:r>
              <a:rPr lang="en-US" altLang="ko-KR" dirty="0" err="1">
                <a:latin typeface="+mn-ea"/>
              </a:rPr>
              <a:t>OpenCV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필터를 적용하는 방법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자체적으로 선형 필터를 생성하고 사용하는 방법을 다룬다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실수 값으로 된 </a:t>
            </a:r>
            <a:r>
              <a:rPr lang="ko-KR" altLang="en-US" dirty="0" err="1">
                <a:latin typeface="+mn-ea"/>
              </a:rPr>
              <a:t>가버</a:t>
            </a:r>
            <a:r>
              <a:rPr lang="ko-KR" altLang="en-US" dirty="0">
                <a:latin typeface="+mn-ea"/>
              </a:rPr>
              <a:t> 필터로 이미지 처리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/>
              <a:t>필요 모듈을 가져오고</a:t>
            </a:r>
            <a:r>
              <a:rPr lang="en-US" altLang="ko-KR" dirty="0"/>
              <a:t>, </a:t>
            </a:r>
            <a:r>
              <a:rPr lang="ko-KR" altLang="en-US" dirty="0"/>
              <a:t>이미지를 그레이 스케일로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읽어 </a:t>
            </a:r>
            <a:r>
              <a:rPr lang="en-US" altLang="ko-KR" dirty="0"/>
              <a:t>np.float32 </a:t>
            </a:r>
            <a:r>
              <a:rPr lang="ko-KR" altLang="en-US" dirty="0"/>
              <a:t>데이터 타입으로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실수 값으로 된 </a:t>
            </a:r>
            <a:r>
              <a:rPr lang="ko-KR" altLang="en-US" dirty="0" err="1"/>
              <a:t>가버</a:t>
            </a:r>
            <a:r>
              <a:rPr lang="ko-KR" altLang="en-US" dirty="0"/>
              <a:t> 필터 커널을 구성하고</a:t>
            </a:r>
            <a:r>
              <a:rPr lang="en-US" altLang="ko-KR" dirty="0"/>
              <a:t>, L2 </a:t>
            </a:r>
            <a:r>
              <a:rPr lang="ko-KR" altLang="en-US" dirty="0"/>
              <a:t>단위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노름을 갖는 방식으로 커널을 </a:t>
            </a:r>
            <a:r>
              <a:rPr lang="ko-KR" altLang="en-US" dirty="0" err="1"/>
              <a:t>정규화한다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99571A-7EF8-4AA2-9C6A-4F212B5E8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5477"/>
            <a:ext cx="8392343" cy="1799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15DAA1E-654D-451E-8E40-A0C60F7E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4" y="4853775"/>
            <a:ext cx="8711952" cy="626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1784520" y="2209680"/>
              <a:ext cx="4254840" cy="34102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5160" y="2200320"/>
                <a:ext cx="4273560" cy="34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1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5088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739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실수 값으로 된 </a:t>
            </a:r>
            <a:r>
              <a:rPr lang="ko-KR" altLang="en-US" dirty="0" err="1">
                <a:latin typeface="+mn-ea"/>
              </a:rPr>
              <a:t>가버</a:t>
            </a:r>
            <a:r>
              <a:rPr lang="ko-KR" altLang="en-US" dirty="0">
                <a:latin typeface="+mn-ea"/>
              </a:rPr>
              <a:t> 필터로 이미지 처리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이미지를 필터링한다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결과를 시각화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12387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6FB041-AC60-439F-B7FB-54F64866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9821"/>
            <a:ext cx="6897063" cy="447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2718783-0E3E-45CD-A88A-A5B9150F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211949"/>
            <a:ext cx="4973583" cy="4385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2971800" y="793800"/>
              <a:ext cx="4070880" cy="927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2440" y="784440"/>
                <a:ext cx="4089600" cy="9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4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이산 푸리에 변환을 사용한 공간 도메인과 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주파수 도메인 간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이산 푸리에 변환을 사용해 그레이 스케일 이미지를 공간 표현에서 주파수 표현으로 변환하고</a:t>
            </a:r>
            <a:r>
              <a:rPr lang="en-US" altLang="ko-KR" dirty="0"/>
              <a:t>, </a:t>
            </a:r>
            <a:r>
              <a:rPr lang="ko-KR" altLang="en-US" dirty="0"/>
              <a:t>다시 역으로 변환하는 방법을 작업해보고자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이산 푸리에 변환을 사용한 공간 도메인과 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주파수 도메인 간 변환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이미지를 그레이 스케일로 읽고 </a:t>
            </a:r>
            <a:r>
              <a:rPr lang="en-US" altLang="ko-KR" dirty="0">
                <a:latin typeface="+mn-ea"/>
              </a:rPr>
              <a:t>np.float32 </a:t>
            </a:r>
            <a:r>
              <a:rPr lang="ko-KR" altLang="en-US" dirty="0">
                <a:latin typeface="+mn-ea"/>
              </a:rPr>
              <a:t>데이터 타입으로 변환한다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이산 푸리에 변환을 적용한다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C87D671-4D14-4168-B571-4F3444EF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1" y="2097525"/>
            <a:ext cx="8274977" cy="1471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0566578-4EE4-4254-BE9D-D71149E82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11" y="4653136"/>
            <a:ext cx="8135485" cy="447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066680" y="1441440"/>
              <a:ext cx="2896200" cy="3778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320" y="1432080"/>
                <a:ext cx="2914920" cy="37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8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이산 푸리에 변환을 사용한 공간 도메인과 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주파수 도메인 간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이미지 스펙트럼을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C9A753-1743-4543-BDED-6C28710F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6" y="1653771"/>
            <a:ext cx="8495928" cy="2665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1054080" y="1492200"/>
              <a:ext cx="3518280" cy="7941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4720" y="1482840"/>
                <a:ext cx="353700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2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이산 푸리에 변환을 사용한 공간 도메인과 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주파수 도메인 간 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이미지를 주파수 스펙트럼에서 다시 공간 표현으로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변환한다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831960" y="3803760"/>
              <a:ext cx="6782040" cy="1209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00" y="3794400"/>
                <a:ext cx="6800760" cy="1396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755576" y="3284984"/>
            <a:ext cx="794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b="1" dirty="0" smtClean="0"/>
              <a:t>estored = cv2.idft(</a:t>
            </a:r>
            <a:r>
              <a:rPr lang="en-US" altLang="ko-KR" b="1" dirty="0" err="1" smtClean="0"/>
              <a:t>fft</a:t>
            </a:r>
            <a:r>
              <a:rPr lang="en-US" altLang="ko-KR" b="1" dirty="0" smtClean="0"/>
              <a:t>, flags=cv2.DFT_SCLAE | cv2.DFT_REAL_OUTPUT)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17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필터링을 위한 이미지 주파수 조작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주파수 도메인에서 이미지를 조작하는 방법으로 작업을 진행해보고자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필터링을 위한 이미지 주파수 조작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이미지를 그레이 스케일로 읽고 </a:t>
            </a:r>
            <a:r>
              <a:rPr lang="en-US" altLang="ko-KR" dirty="0">
                <a:latin typeface="+mn-ea"/>
              </a:rPr>
              <a:t>np.float32 </a:t>
            </a:r>
            <a:r>
              <a:rPr lang="ko-KR" altLang="en-US" dirty="0">
                <a:latin typeface="+mn-ea"/>
              </a:rPr>
              <a:t>데이터 타입으로 변환한다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이산 푸리에 변환을 사용해 이미지를 공간 도메인에서 주파수 도메인으로 변환한다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1944E1-F2C3-4CC9-9F3E-C59B88E2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78645"/>
            <a:ext cx="5430008" cy="1038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512DB0A-35E0-4266-BF0C-C933856BC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8" y="3611337"/>
            <a:ext cx="9144000" cy="312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EDFE533-AB26-4FFA-A294-4A9A8F083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5036090"/>
            <a:ext cx="8173591" cy="409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4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5496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31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필터링을 위한 이미지 주파수 조작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낮은 주파수가 배열의 중앙에 위치하도록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이산 푸리에 변환의 결과를 이동시킨다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 </a:t>
            </a:r>
            <a:r>
              <a:rPr lang="ko-KR" altLang="en-US" dirty="0"/>
              <a:t>고주파의 진폭을 </a:t>
            </a:r>
            <a:r>
              <a:rPr lang="en-US" altLang="ko-KR" dirty="0"/>
              <a:t>0</a:t>
            </a:r>
            <a:r>
              <a:rPr lang="ko-KR" altLang="en-US" dirty="0"/>
              <a:t>으로 설정하고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변경하지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2795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7A9852A-ACBB-4D94-90A0-6FF904A8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81" y="1665477"/>
            <a:ext cx="7392432" cy="419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229B1A1-BE2D-4389-8F64-E3ADC2D2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249653"/>
            <a:ext cx="8859486" cy="160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8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필터링을 위한 이미지 주파수 조작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6) </a:t>
            </a:r>
            <a:r>
              <a:rPr lang="ko-KR" altLang="en-US" dirty="0"/>
              <a:t>이산 푸리에 변환의 결과를 다시 이동시킨다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7) </a:t>
            </a:r>
            <a:r>
              <a:rPr lang="ko-KR" altLang="en-US" dirty="0" err="1"/>
              <a:t>역이산</a:t>
            </a:r>
            <a:r>
              <a:rPr lang="ko-KR" altLang="en-US" dirty="0"/>
              <a:t> 푸리에 변환을 사용해 </a:t>
            </a:r>
            <a:r>
              <a:rPr lang="ko-KR" altLang="en-US" dirty="0" err="1"/>
              <a:t>필터링된</a:t>
            </a:r>
            <a:r>
              <a:rPr lang="ko-KR" altLang="en-US" dirty="0"/>
              <a:t> 이미지를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주파수 도메인에서 다시 공간 도메인으로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1E7B6D5-3151-46A4-B65E-240974E3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12745"/>
            <a:ext cx="7497221" cy="304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C6D6EC8-3EDE-4600-B099-E292F69E7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0996"/>
            <a:ext cx="9144000" cy="363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1480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4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행렬 조작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생성하기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채우기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요소 접근하기</a:t>
            </a:r>
            <a:r>
              <a:rPr lang="en-US" altLang="ko-KR" dirty="0">
                <a:latin typeface="+mn-ea"/>
              </a:rPr>
              <a:t>, ROI</a:t>
            </a:r>
          </a:p>
          <a:p>
            <a:pPr marL="514350" indent="-514350">
              <a:buAutoNum type="arabicParenR"/>
            </a:pPr>
            <a:r>
              <a:rPr lang="ko-KR" altLang="en-US" dirty="0"/>
              <a:t>필요한 모듈을 가져온다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특정 형태로 행렬을 생성하고 값을 </a:t>
            </a:r>
            <a:r>
              <a:rPr lang="en-US" altLang="ko-KR" dirty="0">
                <a:latin typeface="+mn-ea"/>
              </a:rPr>
              <a:t>255</a:t>
            </a:r>
            <a:r>
              <a:rPr lang="ko-KR" altLang="en-US" dirty="0">
                <a:latin typeface="+mn-ea"/>
              </a:rPr>
              <a:t>로 채운다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638779"/>
            <a:ext cx="2013764" cy="6801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49453"/>
            <a:ext cx="3181350" cy="44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8" y="2889613"/>
            <a:ext cx="6145213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187280" y="2622600"/>
              <a:ext cx="7404480" cy="37342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7920" y="2613240"/>
                <a:ext cx="742320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1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1480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4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필터링을 위한 이미지 주파수 조작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8) </a:t>
            </a:r>
            <a:r>
              <a:rPr lang="ko-KR" altLang="en-US" dirty="0"/>
              <a:t>원본 이미지와 </a:t>
            </a:r>
            <a:r>
              <a:rPr lang="ko-KR" altLang="en-US" dirty="0" err="1"/>
              <a:t>필터링된</a:t>
            </a:r>
            <a:r>
              <a:rPr lang="ko-KR" altLang="en-US" dirty="0"/>
              <a:t> 이미지를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638779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C479DE-0184-46A7-BECD-53EB56D6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05437"/>
            <a:ext cx="5439534" cy="3905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3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이미지 임계 처리법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다양한 임계 처리법을 사용해 그레이 스케일 이미지를 이진 이미지로 변환하는 방법을 구현하고자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이미지 임계 처리법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/>
              <a:t>필요 모듈을 가져온다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이미지를 그레이 스케일로 읽는다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D0901E-6617-4EBF-A300-3AABF6A8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00156"/>
            <a:ext cx="5220429" cy="1028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12728E6-B2EF-4C92-B8A8-08200C001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293096"/>
            <a:ext cx="6782747" cy="504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6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이미지 임계 처리법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/>
              <a:t>기본 이진 임계 처리를 적용한다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적응 임계 처리를 적용한다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A6C93FB-1E9C-401A-89E4-7A98E6C2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8" y="3875249"/>
            <a:ext cx="8496944" cy="602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E7B6741-9C59-4AD0-A114-C77B763CB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38" y="2262894"/>
            <a:ext cx="8656723" cy="734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8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1341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486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다양한 이미지 임계 처리법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 </a:t>
            </a:r>
            <a:r>
              <a:rPr lang="ko-KR" altLang="en-US" dirty="0"/>
              <a:t>결과를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88640"/>
            <a:ext cx="2013764" cy="6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6C297A8-6DDD-4308-A4A2-284B2C6F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55576"/>
            <a:ext cx="5744377" cy="5153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8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형태 연산자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이진 이미지에 기본 형태 연산자를 적용하는 방법으로 형태 연산자를 구현해보고자 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형태 연산자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필요 모듈을 가져온다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+mn-ea"/>
              </a:rPr>
              <a:t>이미지를 그레이 스케일로 읽고 </a:t>
            </a:r>
            <a:r>
              <a:rPr lang="en-US" altLang="ko-KR" dirty="0">
                <a:latin typeface="+mn-ea"/>
              </a:rPr>
              <a:t>Otsu</a:t>
            </a:r>
            <a:r>
              <a:rPr lang="ko-KR" altLang="en-US" dirty="0">
                <a:latin typeface="+mn-ea"/>
              </a:rPr>
              <a:t>의 방식을 사용해 바이너리 이미지를 생성한다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9F59E23-1D4F-4ABC-B719-A48B432C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1" y="1254397"/>
            <a:ext cx="5068007" cy="1057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201538-A7EE-4B46-82F3-C7439F724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61" y="3606806"/>
            <a:ext cx="8021169" cy="1257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7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형태 연산자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3 x 3 </a:t>
            </a:r>
            <a:r>
              <a:rPr lang="ko-KR" altLang="en-US" dirty="0">
                <a:latin typeface="+mn-ea"/>
              </a:rPr>
              <a:t>크기의 사각형 마스크를 사용해 침식과 팽창  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변환을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번 수행한다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6B7756-B5FE-470D-A36D-1060803A8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7" y="1772816"/>
            <a:ext cx="8526065" cy="1514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12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형태 연산자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형태 열림 변환과 형태 닫힘 변환을 </a:t>
            </a:r>
            <a:r>
              <a:rPr lang="en-US" altLang="ko-KR" dirty="0"/>
              <a:t>5 x 5 </a:t>
            </a:r>
            <a:r>
              <a:rPr lang="ko-KR" altLang="en-US" dirty="0"/>
              <a:t>크기의 구조적 요소로 타원을 사용해 </a:t>
            </a:r>
            <a:r>
              <a:rPr lang="en-US" altLang="ko-KR" dirty="0"/>
              <a:t>5</a:t>
            </a:r>
            <a:r>
              <a:rPr lang="ko-KR" altLang="en-US" dirty="0"/>
              <a:t>번 수행한다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형태적 경사도를 계산한다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1F18401-DFEA-4B93-875F-FDA95323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81763"/>
            <a:ext cx="8892480" cy="17828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1CD78B0-DB8B-40D5-8209-650A2EACF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06" y="4246059"/>
            <a:ext cx="8783276" cy="752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56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형태 연산자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dirty="0">
                <a:latin typeface="+mn-ea"/>
              </a:rPr>
              <a:t>결과를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DC9792-4B8F-4467-9179-6B02E7E66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64"/>
          <a:stretch/>
        </p:blipFill>
        <p:spPr>
          <a:xfrm>
            <a:off x="539552" y="2329226"/>
            <a:ext cx="3920067" cy="3548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251ABF3-85A9-4500-973D-629286C72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36"/>
          <a:stretch/>
        </p:blipFill>
        <p:spPr>
          <a:xfrm>
            <a:off x="4603568" y="2329226"/>
            <a:ext cx="3920067" cy="3309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3645000" y="1187280"/>
              <a:ext cx="1486080" cy="51566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5640" y="1177920"/>
                <a:ext cx="15048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1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1480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4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행렬 조작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생성하기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채우기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요소 접근하기</a:t>
            </a:r>
            <a:r>
              <a:rPr lang="en-US" altLang="ko-KR" dirty="0">
                <a:latin typeface="+mn-ea"/>
              </a:rPr>
              <a:t>, ROI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3) </a:t>
            </a:r>
            <a:r>
              <a:rPr lang="ko-KR" altLang="en-US" dirty="0">
                <a:latin typeface="+mn-ea"/>
              </a:rPr>
              <a:t>행렬을 만들고 각 개별 픽셀 색의 값을 적색으로 지정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4) </a:t>
            </a:r>
            <a:r>
              <a:rPr lang="ko-KR" altLang="en-US" dirty="0">
                <a:latin typeface="+mn-ea"/>
              </a:rPr>
              <a:t>행렬을 전부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으로 채우면 검정색 이미지가 생성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638779"/>
            <a:ext cx="2013764" cy="6801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202487" cy="136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3743325" cy="133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77840" y="1054080"/>
              <a:ext cx="8496720" cy="3931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480" y="1044720"/>
                <a:ext cx="8515440" cy="39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3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마스크와 이진 연산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/>
              <a:t>이진 요소 단위의 연산을 적용하는 방법을 비롯한 이진 이미지로 작업하는 방법으로 구현해보고자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마스크와 이진 연산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/>
              <a:t>필요 모듈을 가져온다</a:t>
            </a:r>
            <a:r>
              <a:rPr lang="en-US" altLang="ko-KR" dirty="0"/>
              <a:t>.</a:t>
            </a:r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원형 마스크로 이진 이미지를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043322-999F-4E60-B220-81421AF7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04864"/>
            <a:ext cx="4239217" cy="857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2178F66-E9DB-49E9-A264-BA8D2199C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795767"/>
            <a:ext cx="6725589" cy="64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68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마스크와 이진 연산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사각형 마스크로 이진 이미지를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비트 연산자 </a:t>
            </a:r>
            <a:r>
              <a:rPr lang="en-US" altLang="ko-KR" dirty="0"/>
              <a:t>AND</a:t>
            </a:r>
            <a:r>
              <a:rPr lang="ko-KR" altLang="en-US" dirty="0"/>
              <a:t>를 사용해 원형 마스크와 사각형 마스크를 조합한다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 </a:t>
            </a:r>
            <a:r>
              <a:rPr lang="ko-KR" altLang="en-US" dirty="0"/>
              <a:t>비트 연산자 </a:t>
            </a:r>
            <a:r>
              <a:rPr lang="en-US" altLang="ko-KR" dirty="0"/>
              <a:t>OR</a:t>
            </a:r>
            <a:r>
              <a:rPr lang="ko-KR" altLang="en-US" dirty="0"/>
              <a:t>를 사용해 원형 마스크와 사각형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마스크를 조합한다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5912D99-2093-4223-92C1-B4A9D5F3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21723"/>
            <a:ext cx="786874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65B1930-4E38-4317-9947-5B8C6D5C2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103769"/>
            <a:ext cx="6592220" cy="352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5575AF-D90C-49C9-AD2E-EAA36F1EF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703077"/>
            <a:ext cx="6544588" cy="390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4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815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67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마스크와 이진 연산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dirty="0">
                <a:latin typeface="+mn-ea"/>
              </a:rPr>
              <a:t>결과를 </a:t>
            </a:r>
            <a:r>
              <a:rPr lang="ko-KR" altLang="en-US" dirty="0" err="1">
                <a:latin typeface="+mn-ea"/>
              </a:rPr>
              <a:t>시각화한다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05451"/>
            <a:ext cx="2013764" cy="680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F59C52-62DE-4A81-8FF7-A3D9D9D2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38765"/>
            <a:ext cx="6192114" cy="5458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47680" y="1123920"/>
              <a:ext cx="7931520" cy="2464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320" y="1114560"/>
                <a:ext cx="795024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5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844A2B-7AEF-43BD-9535-6E4036A3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목차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55C2228-6107-4450-903C-7792C752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D53D7F10-9C73-4AD6-968A-B24F2C9AA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13" y="13401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A1BF7F55-F893-49B1-9F47-E9EDBA48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24" y="42571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EF1C9D6-C23C-4CDF-956D-894CD4A7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40DCD74-319D-492A-BD4E-08F9A170D774}"/>
              </a:ext>
            </a:extLst>
          </p:cNvPr>
          <p:cNvSpPr/>
          <p:nvPr/>
        </p:nvSpPr>
        <p:spPr>
          <a:xfrm>
            <a:off x="1763688" y="2852936"/>
            <a:ext cx="573586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[part1] 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1-6.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윤곽선과 분할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rPr>
              <a:t>- OpenCV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endParaRPr lang="en-US" altLang="ko-K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40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1-6. </a:t>
            </a:r>
            <a:r>
              <a:rPr lang="ko-KR" altLang="en-US" dirty="0"/>
              <a:t>윤곽선과 분할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0D53772-F4BE-4433-9600-569D96A1DA95}"/>
              </a:ext>
            </a:extLst>
          </p:cNvPr>
          <p:cNvSpPr txBox="1"/>
          <p:nvPr/>
        </p:nvSpPr>
        <p:spPr>
          <a:xfrm>
            <a:off x="539552" y="1700808"/>
            <a:ext cx="76328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▷ Otsu </a:t>
            </a:r>
            <a:r>
              <a:rPr lang="ko-KR" altLang="en-US" sz="1600" dirty="0">
                <a:latin typeface="+mn-ea"/>
                <a:ea typeface="+mn-ea"/>
              </a:rPr>
              <a:t>알고리즘을 사용한 </a:t>
            </a:r>
            <a:r>
              <a:rPr lang="ko-KR" altLang="en-US" sz="1600" dirty="0" err="1">
                <a:latin typeface="+mn-ea"/>
                <a:ea typeface="+mn-ea"/>
              </a:rPr>
              <a:t>그레이스케일</a:t>
            </a:r>
            <a:r>
              <a:rPr lang="ko-KR" altLang="en-US" sz="1600" dirty="0">
                <a:latin typeface="+mn-ea"/>
                <a:ea typeface="+mn-ea"/>
              </a:rPr>
              <a:t> 이미지 이진화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▷ </a:t>
            </a:r>
            <a:r>
              <a:rPr lang="ko-KR" altLang="en-US" sz="1600" dirty="0">
                <a:latin typeface="+mn-ea"/>
                <a:ea typeface="+mn-ea"/>
              </a:rPr>
              <a:t>이진 이미지에서 외부 및 내부 윤곽선 찾기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▷ </a:t>
            </a:r>
            <a:r>
              <a:rPr lang="ko-KR" altLang="en-US" sz="1600" dirty="0">
                <a:latin typeface="+mn-ea"/>
                <a:ea typeface="+mn-ea"/>
              </a:rPr>
              <a:t>이진 이미지에서 연결된 구성 요소 추출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▷ </a:t>
            </a:r>
            <a:r>
              <a:rPr lang="ko-KR" altLang="en-US" sz="1600" dirty="0">
                <a:latin typeface="+mn-ea"/>
                <a:ea typeface="+mn-ea"/>
              </a:rPr>
              <a:t>선과 원을 </a:t>
            </a:r>
            <a:r>
              <a:rPr lang="en-US" altLang="ko-KR" sz="1600" dirty="0">
                <a:latin typeface="+mn-ea"/>
                <a:ea typeface="+mn-ea"/>
              </a:rPr>
              <a:t>2</a:t>
            </a:r>
            <a:r>
              <a:rPr lang="ko-KR" altLang="en-US" sz="1600" dirty="0">
                <a:latin typeface="+mn-ea"/>
                <a:ea typeface="+mn-ea"/>
              </a:rPr>
              <a:t>차원 점의 집합으로 맞추기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▷ </a:t>
            </a:r>
            <a:r>
              <a:rPr lang="ko-KR" altLang="en-US" sz="1600" dirty="0">
                <a:latin typeface="+mn-ea"/>
                <a:ea typeface="+mn-ea"/>
              </a:rPr>
              <a:t>이미지 모멘트 계산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▷ </a:t>
            </a:r>
            <a:r>
              <a:rPr lang="ko-KR" altLang="en-US" sz="1600" dirty="0">
                <a:latin typeface="+mn-ea"/>
                <a:ea typeface="+mn-ea"/>
              </a:rPr>
              <a:t>곡선으로 작업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근사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길이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면적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▷ </a:t>
            </a:r>
            <a:r>
              <a:rPr lang="ko-KR" altLang="en-US" sz="1600" dirty="0">
                <a:latin typeface="+mn-ea"/>
                <a:ea typeface="+mn-ea"/>
              </a:rPr>
              <a:t>윤곽선 내부에서 점의 포함 여부 확인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▷ </a:t>
            </a:r>
            <a:r>
              <a:rPr lang="ko-KR" altLang="en-US" sz="1600" dirty="0">
                <a:latin typeface="+mn-ea"/>
                <a:ea typeface="+mn-ea"/>
              </a:rPr>
              <a:t>거리 맵 계산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▷ k-</a:t>
            </a:r>
            <a:r>
              <a:rPr lang="ko-KR" altLang="en-US" sz="1600" dirty="0">
                <a:latin typeface="+mn-ea"/>
                <a:ea typeface="+mn-ea"/>
              </a:rPr>
              <a:t>평균 알고리즘 이용한 이미지 분할</a:t>
            </a:r>
            <a:endParaRPr lang="en-US" altLang="ko-KR" sz="1600" dirty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▷ </a:t>
            </a:r>
            <a:r>
              <a:rPr lang="ko-KR" altLang="en-US" sz="1600" dirty="0">
                <a:latin typeface="+mn-ea"/>
                <a:ea typeface="+mn-ea"/>
              </a:rPr>
              <a:t>분할 </a:t>
            </a:r>
            <a:r>
              <a:rPr lang="ko-KR" altLang="en-US" sz="1600" dirty="0" err="1">
                <a:latin typeface="+mn-ea"/>
                <a:ea typeface="+mn-ea"/>
              </a:rPr>
              <a:t>시드를</a:t>
            </a:r>
            <a:r>
              <a:rPr lang="ko-KR" altLang="en-US" sz="1600" dirty="0">
                <a:latin typeface="+mn-ea"/>
                <a:ea typeface="+mn-ea"/>
              </a:rPr>
              <a:t> 사용해 이미지 분할 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 err="1">
                <a:latin typeface="+mn-ea"/>
                <a:ea typeface="+mn-ea"/>
              </a:rPr>
              <a:t>워터쉐드</a:t>
            </a:r>
            <a:r>
              <a:rPr lang="ko-KR" altLang="en-US" sz="1600" dirty="0">
                <a:latin typeface="+mn-ea"/>
                <a:ea typeface="+mn-ea"/>
              </a:rPr>
              <a:t> 알고리즘</a:t>
            </a:r>
            <a:endParaRPr lang="en-US" altLang="ko-KR" sz="1600" dirty="0">
              <a:latin typeface="+mn-ea"/>
              <a:ea typeface="+mn-ea"/>
            </a:endParaRPr>
          </a:p>
          <a:p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2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윤곽선과 분할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이미지에서 저장된 값 자체는 이미지의 속성으로 </a:t>
            </a:r>
            <a:r>
              <a:rPr lang="ko-KR" altLang="en-US" dirty="0" err="1" smtClean="0"/>
              <a:t>적용이되고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값들을 토대로 경계를 만드는 어두움에서 밝음으로의 전환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장면에서 다른 객체를 분할하는 경계와 같은 이미지의 내용에 따라 그룹화한다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연결된 경계는 윤곽선을 나타내고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윤곽선을 사용해 객체를 찾고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분리하고 최종적을 전체 이미지 화면을 이해할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Otsu </a:t>
            </a:r>
            <a:r>
              <a:rPr lang="ko-KR" altLang="en-US" sz="2400" dirty="0">
                <a:latin typeface="+mn-ea"/>
              </a:rPr>
              <a:t>알고리즘을 사용한 </a:t>
            </a:r>
            <a:r>
              <a:rPr lang="ko-KR" altLang="en-US" sz="2400" dirty="0" err="1">
                <a:latin typeface="+mn-ea"/>
              </a:rPr>
              <a:t>그레이스케일</a:t>
            </a:r>
            <a:r>
              <a:rPr lang="ko-KR" altLang="en-US" sz="2400" dirty="0">
                <a:latin typeface="+mn-ea"/>
              </a:rPr>
              <a:t> 이미지 </a:t>
            </a:r>
            <a:r>
              <a:rPr lang="ko-KR" altLang="en-US" sz="2400" dirty="0" smtClean="0">
                <a:latin typeface="+mn-ea"/>
              </a:rPr>
              <a:t>이진화</a:t>
            </a: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두 가지의 클래스만 존재하는 입력 이미지에서 수동적으로 </a:t>
            </a:r>
            <a:r>
              <a:rPr lang="ko-KR" altLang="en-US" sz="2400" dirty="0" err="1" smtClean="0"/>
              <a:t>임계값을</a:t>
            </a:r>
            <a:r>
              <a:rPr lang="ko-KR" altLang="en-US" sz="2400" dirty="0" smtClean="0"/>
              <a:t> 조정하지 않고 클래스를 추출하는데 </a:t>
            </a:r>
            <a:r>
              <a:rPr lang="en-US" altLang="ko-KR" sz="2400" dirty="0" smtClean="0"/>
              <a:t>Otsu</a:t>
            </a:r>
            <a:r>
              <a:rPr lang="ko-KR" altLang="en-US" sz="2400" dirty="0" smtClean="0"/>
              <a:t>의 방법을 사용해 </a:t>
            </a:r>
            <a:r>
              <a:rPr lang="ko-KR" altLang="en-US" sz="2400" dirty="0" err="1" smtClean="0"/>
              <a:t>그레이</a:t>
            </a:r>
            <a:r>
              <a:rPr lang="ko-KR" altLang="en-US" sz="2400" dirty="0" smtClean="0"/>
              <a:t> 스케일 이미지를 이진 이미지로 </a:t>
            </a:r>
            <a:r>
              <a:rPr lang="ko-KR" altLang="en-US" sz="2400" dirty="0" err="1" smtClean="0"/>
              <a:t>변환해보고자한다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Otsu </a:t>
            </a:r>
            <a:r>
              <a:rPr lang="ko-KR" altLang="en-US" sz="2400" dirty="0">
                <a:latin typeface="+mn-ea"/>
              </a:rPr>
              <a:t>알고리즘을 사용한 </a:t>
            </a:r>
            <a:r>
              <a:rPr lang="ko-KR" altLang="en-US" sz="2400" dirty="0" err="1">
                <a:latin typeface="+mn-ea"/>
              </a:rPr>
              <a:t>그레이스케일</a:t>
            </a:r>
            <a:r>
              <a:rPr lang="ko-KR" altLang="en-US" sz="2400" dirty="0">
                <a:latin typeface="+mn-ea"/>
              </a:rPr>
              <a:t> 이미지 </a:t>
            </a:r>
            <a:r>
              <a:rPr lang="ko-KR" altLang="en-US" sz="2400" dirty="0" smtClean="0">
                <a:latin typeface="+mn-ea"/>
              </a:rPr>
              <a:t>이진화</a:t>
            </a:r>
            <a:endParaRPr lang="en-US" altLang="ko-KR" sz="2400" dirty="0" smtClean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latin typeface="+mn-ea"/>
              </a:rPr>
              <a:t>필요 모듈을 가져온다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457200" indent="-457200">
              <a:buAutoNum type="arabicParenR"/>
            </a:pPr>
            <a:endParaRPr lang="en-US" altLang="ko-KR" sz="2400" dirty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latin typeface="+mn-ea"/>
              </a:rPr>
              <a:t>이미지를 </a:t>
            </a:r>
            <a:r>
              <a:rPr lang="ko-KR" altLang="en-US" sz="2400" dirty="0" err="1" smtClean="0">
                <a:latin typeface="+mn-ea"/>
              </a:rPr>
              <a:t>그레이</a:t>
            </a:r>
            <a:r>
              <a:rPr lang="ko-KR" altLang="en-US" sz="2400" dirty="0" smtClean="0">
                <a:latin typeface="+mn-ea"/>
              </a:rPr>
              <a:t> 스케일로 읽어온다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343400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5581650" cy="39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1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Otsu </a:t>
            </a:r>
            <a:r>
              <a:rPr lang="ko-KR" altLang="en-US" sz="2400" dirty="0">
                <a:latin typeface="+mn-ea"/>
              </a:rPr>
              <a:t>알고리즘을 사용한 </a:t>
            </a:r>
            <a:r>
              <a:rPr lang="ko-KR" altLang="en-US" sz="2400" dirty="0" err="1">
                <a:latin typeface="+mn-ea"/>
              </a:rPr>
              <a:t>그레이스케일</a:t>
            </a:r>
            <a:r>
              <a:rPr lang="ko-KR" altLang="en-US" sz="2400" dirty="0">
                <a:latin typeface="+mn-ea"/>
              </a:rPr>
              <a:t> 이미지 </a:t>
            </a:r>
            <a:r>
              <a:rPr lang="ko-KR" altLang="en-US" sz="2400" dirty="0" smtClean="0">
                <a:latin typeface="+mn-ea"/>
              </a:rPr>
              <a:t>이진화</a:t>
            </a: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+mn-ea"/>
              </a:rPr>
              <a:t>3) Otsu</a:t>
            </a:r>
            <a:r>
              <a:rPr lang="ko-KR" altLang="en-US" sz="2400" dirty="0" smtClean="0">
                <a:latin typeface="+mn-ea"/>
              </a:rPr>
              <a:t>의 방법을 사용해 </a:t>
            </a:r>
            <a:r>
              <a:rPr lang="ko-KR" altLang="en-US" sz="2400" dirty="0" err="1" smtClean="0">
                <a:latin typeface="+mn-ea"/>
              </a:rPr>
              <a:t>임계값을</a:t>
            </a:r>
            <a:r>
              <a:rPr lang="ko-KR" altLang="en-US" sz="2400" dirty="0" smtClean="0">
                <a:latin typeface="+mn-ea"/>
              </a:rPr>
              <a:t> 추정한다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endParaRPr lang="en-US" altLang="ko-KR" sz="2400" dirty="0" smtClean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564437" cy="1009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6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1480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34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행렬 조작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생성하기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채우기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요소 접근하기</a:t>
            </a:r>
            <a:r>
              <a:rPr lang="en-US" altLang="ko-KR" dirty="0">
                <a:latin typeface="+mn-ea"/>
              </a:rPr>
              <a:t>, ROI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일부 픽셀의 값을 흰색으로 설정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6) </a:t>
            </a:r>
            <a:r>
              <a:rPr lang="ko-KR" altLang="en-US" dirty="0">
                <a:latin typeface="+mn-ea"/>
              </a:rPr>
              <a:t>모든 픽셀의 </a:t>
            </a:r>
            <a:r>
              <a:rPr lang="ko-KR" altLang="en-US" dirty="0" err="1">
                <a:latin typeface="+mn-ea"/>
              </a:rPr>
              <a:t>첫번째</a:t>
            </a:r>
            <a:r>
              <a:rPr lang="ko-KR" altLang="en-US" dirty="0">
                <a:latin typeface="+mn-ea"/>
              </a:rPr>
              <a:t> 채널을 </a:t>
            </a:r>
            <a:r>
              <a:rPr lang="en-US" altLang="ko-KR" dirty="0">
                <a:latin typeface="+mn-ea"/>
              </a:rPr>
              <a:t>255</a:t>
            </a:r>
            <a:r>
              <a:rPr lang="ko-KR" altLang="en-US" dirty="0">
                <a:latin typeface="+mn-ea"/>
              </a:rPr>
              <a:t>로 설정해 검정색을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 err="1">
                <a:latin typeface="+mn-ea"/>
              </a:rPr>
              <a:t>파랑색으로</a:t>
            </a:r>
            <a:r>
              <a:rPr lang="ko-KR" altLang="en-US" dirty="0">
                <a:latin typeface="+mn-ea"/>
              </a:rPr>
              <a:t> 변경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638779"/>
            <a:ext cx="2013764" cy="68019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66523" cy="1217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61048"/>
            <a:ext cx="5954713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743040" y="1117440"/>
              <a:ext cx="4800960" cy="53791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680" y="1108080"/>
                <a:ext cx="4819680" cy="53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en-US" altLang="ko-KR" sz="2400" dirty="0">
                <a:latin typeface="+mn-ea"/>
              </a:rPr>
              <a:t>Otsu </a:t>
            </a:r>
            <a:r>
              <a:rPr lang="ko-KR" altLang="en-US" sz="2400" dirty="0">
                <a:latin typeface="+mn-ea"/>
              </a:rPr>
              <a:t>알고리즘을 사용한 </a:t>
            </a:r>
            <a:r>
              <a:rPr lang="ko-KR" altLang="en-US" sz="2400" dirty="0" err="1">
                <a:latin typeface="+mn-ea"/>
              </a:rPr>
              <a:t>그레이스케일</a:t>
            </a:r>
            <a:r>
              <a:rPr lang="ko-KR" altLang="en-US" sz="2400" dirty="0">
                <a:latin typeface="+mn-ea"/>
              </a:rPr>
              <a:t> 이미지 </a:t>
            </a:r>
            <a:r>
              <a:rPr lang="ko-KR" altLang="en-US" sz="2400" dirty="0" smtClean="0">
                <a:latin typeface="+mn-ea"/>
              </a:rPr>
              <a:t>이진화</a:t>
            </a:r>
            <a:endParaRPr lang="en-US" altLang="ko-KR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 smtClean="0"/>
              <a:t>4) </a:t>
            </a:r>
            <a:r>
              <a:rPr lang="ko-KR" altLang="en-US" sz="2400" dirty="0" smtClean="0"/>
              <a:t>결과를 시각화한다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4791075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1174680" y="2425680"/>
              <a:ext cx="2737440" cy="37512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5320" y="2416320"/>
                <a:ext cx="275616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6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이진 이미지에서 외부 및 내부 윤곽선 </a:t>
            </a:r>
            <a:r>
              <a:rPr lang="ko-KR" altLang="en-US" dirty="0" smtClean="0">
                <a:latin typeface="+mn-ea"/>
              </a:rPr>
              <a:t>찾기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이진 이미지에서 추출된 윤곽선으로 이미지를 대체해 표현할 수 있고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윤곽선에 대한 이미지 분석 방법을 적용할 </a:t>
            </a:r>
            <a:r>
              <a:rPr lang="ko-KR" altLang="en-US" dirty="0" smtClean="0">
                <a:latin typeface="+mn-ea"/>
              </a:rPr>
              <a:t>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이진 이미지에서 윤곽선을 찾는 방법을 </a:t>
            </a:r>
            <a:r>
              <a:rPr lang="ko-KR" altLang="en-US" dirty="0" err="1" smtClean="0">
                <a:latin typeface="+mn-ea"/>
              </a:rPr>
              <a:t>다루고자한다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519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이진 이미지에서 외부 및 내부 윤곽선 </a:t>
            </a:r>
            <a:r>
              <a:rPr lang="ko-KR" altLang="en-US" dirty="0" smtClean="0">
                <a:latin typeface="+mn-ea"/>
              </a:rPr>
              <a:t>찾기</a:t>
            </a: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 모듈을 가져오고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이진 이미지를 불러온다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2) </a:t>
            </a:r>
            <a:r>
              <a:rPr lang="ko-KR" altLang="en-US" dirty="0" smtClean="0">
                <a:latin typeface="+mn-ea"/>
              </a:rPr>
              <a:t>외부 </a:t>
            </a:r>
            <a:r>
              <a:rPr lang="ko-KR" altLang="en-US" dirty="0">
                <a:latin typeface="+mn-ea"/>
              </a:rPr>
              <a:t>및 내부 윤곽선을 찾아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단계의 계층으로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조직화한다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22493"/>
            <a:ext cx="2013764" cy="68019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93731"/>
            <a:ext cx="5419725" cy="169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53" y="4509120"/>
            <a:ext cx="7907337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514440" y="2317680"/>
              <a:ext cx="7162920" cy="3689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080" y="2308320"/>
                <a:ext cx="7181640" cy="37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6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이진 이미지에서 연결된 구성 요소 </a:t>
            </a:r>
            <a:r>
              <a:rPr lang="ko-KR" altLang="en-US" dirty="0" smtClean="0">
                <a:latin typeface="+mn-ea"/>
              </a:rPr>
              <a:t>추출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외부 윤곽선 이진 마스크를 준비한다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dirty="0" smtClean="0">
                <a:latin typeface="+mn-ea"/>
              </a:rPr>
              <a:t>내부 </a:t>
            </a:r>
            <a:r>
              <a:rPr lang="ko-KR" altLang="en-US" dirty="0">
                <a:latin typeface="+mn-ea"/>
              </a:rPr>
              <a:t>윤곽선 이진 마스크를 준비한다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1" y="1340768"/>
            <a:ext cx="8355013" cy="138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0" y="3809032"/>
            <a:ext cx="8355013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5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이진 이미지에서 연결된 구성 요소 </a:t>
            </a:r>
            <a:r>
              <a:rPr lang="ko-KR" altLang="en-US" dirty="0" smtClean="0">
                <a:latin typeface="+mn-ea"/>
              </a:rPr>
              <a:t>추출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>
                <a:latin typeface="+mn-ea"/>
              </a:rPr>
              <a:t>결과를 시각화한다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3" y="1316933"/>
            <a:ext cx="5334000" cy="461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0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519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선과 원을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 점의 집합으로 </a:t>
            </a:r>
            <a:r>
              <a:rPr lang="ko-KR" altLang="en-US" dirty="0" smtClean="0">
                <a:latin typeface="+mn-ea"/>
              </a:rPr>
              <a:t>맞추기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많은 컴퓨터 비전 알고리즘은 점을 처리한다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이때 처리되는 점들은 윤곽선 위의 점들이나 중요한 점일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어떤 경우에는 수학적 도형과 같이 동일한 곡선 위에 점들이 위치할 수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err="1" smtClean="0">
                <a:latin typeface="+mn-ea"/>
              </a:rPr>
              <a:t>노이즈가</a:t>
            </a:r>
            <a:r>
              <a:rPr lang="ko-KR" altLang="en-US" dirty="0" smtClean="0">
                <a:latin typeface="+mn-ea"/>
              </a:rPr>
              <a:t> 많은 데이터에서 곡선의 매개변수를 찾는 과정을 </a:t>
            </a:r>
            <a:r>
              <a:rPr lang="ko-KR" altLang="en-US" dirty="0" err="1" smtClean="0">
                <a:latin typeface="+mn-ea"/>
              </a:rPr>
              <a:t>근사라고한다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타원과 선을 </a:t>
            </a:r>
            <a:r>
              <a:rPr lang="ko-KR" altLang="en-US" dirty="0" err="1" smtClean="0"/>
              <a:t>근사하는</a:t>
            </a:r>
            <a:r>
              <a:rPr lang="ko-KR" altLang="en-US" dirty="0" smtClean="0"/>
              <a:t> 점의 집합을 찾는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살펴보자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22493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519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선과 원을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 점의 집합으로 </a:t>
            </a:r>
            <a:r>
              <a:rPr lang="ko-KR" altLang="en-US" dirty="0" smtClean="0">
                <a:latin typeface="+mn-ea"/>
              </a:rPr>
              <a:t>맞추기</a:t>
            </a: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 모듈을 가져온다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이미지를 생성하고 타원을 그리기 위한 매개변수인 </a:t>
            </a:r>
            <a:r>
              <a:rPr lang="ko-KR" altLang="en-US" dirty="0" err="1" smtClean="0">
                <a:latin typeface="+mn-ea"/>
              </a:rPr>
              <a:t>반축의</a:t>
            </a:r>
            <a:r>
              <a:rPr lang="ko-KR" altLang="en-US" dirty="0" smtClean="0">
                <a:latin typeface="+mn-ea"/>
              </a:rPr>
              <a:t> 길이와 회전각을 임의로 </a:t>
            </a:r>
            <a:r>
              <a:rPr lang="ko-KR" altLang="en-US" dirty="0" err="1" smtClean="0">
                <a:latin typeface="+mn-ea"/>
              </a:rPr>
              <a:t>생선한다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22493"/>
            <a:ext cx="2013764" cy="68019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486025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2" y="3938038"/>
            <a:ext cx="8604448" cy="1581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4908600" y="324468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99240" y="3235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7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선과 원을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 점의 집합으로 </a:t>
            </a:r>
            <a:r>
              <a:rPr lang="ko-KR" altLang="en-US" dirty="0" smtClean="0">
                <a:latin typeface="+mn-ea"/>
              </a:rPr>
              <a:t>맞추기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3) </a:t>
            </a:r>
            <a:r>
              <a:rPr lang="ko-KR" altLang="en-US" dirty="0" smtClean="0">
                <a:latin typeface="+mn-ea"/>
              </a:rPr>
              <a:t>생성된 매개변수로 타원에 해당하는 점을 생성하고</a:t>
            </a:r>
            <a:r>
              <a:rPr lang="en-US" altLang="ko-KR" dirty="0" smtClean="0"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임의로 </a:t>
            </a:r>
            <a:r>
              <a:rPr lang="ko-KR" altLang="en-US" dirty="0" err="1" smtClean="0">
                <a:latin typeface="+mn-ea"/>
              </a:rPr>
              <a:t>노이즈를</a:t>
            </a:r>
            <a:r>
              <a:rPr lang="ko-KR" altLang="en-US" dirty="0" smtClean="0">
                <a:latin typeface="+mn-ea"/>
              </a:rPr>
              <a:t> 추가한다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4) </a:t>
            </a:r>
            <a:r>
              <a:rPr lang="ko-KR" altLang="en-US" dirty="0" smtClean="0">
                <a:latin typeface="+mn-ea"/>
              </a:rPr>
              <a:t>이미지 위에 타원을 그리고 생성된 점을 표시한다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12514"/>
            <a:ext cx="8240713" cy="66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52674"/>
            <a:ext cx="8278813" cy="2486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8420040" y="243828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0680" y="2428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4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519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선과 원을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 점의 집합으로 </a:t>
            </a:r>
            <a:r>
              <a:rPr lang="ko-KR" altLang="en-US" dirty="0" smtClean="0">
                <a:latin typeface="+mn-ea"/>
              </a:rPr>
              <a:t>맞추기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err="1" smtClean="0">
                <a:latin typeface="+mn-ea"/>
              </a:rPr>
              <a:t>노이즈인</a:t>
            </a:r>
            <a:r>
              <a:rPr lang="ko-KR" altLang="en-US" dirty="0" smtClean="0">
                <a:latin typeface="+mn-ea"/>
              </a:rPr>
              <a:t> 점에 가장 잘 맞는 타원의 </a:t>
            </a:r>
            <a:r>
              <a:rPr lang="ko-KR" altLang="en-US" dirty="0" err="1" smtClean="0">
                <a:latin typeface="+mn-ea"/>
              </a:rPr>
              <a:t>매개벼수를</a:t>
            </a:r>
            <a:r>
              <a:rPr lang="ko-KR" altLang="en-US" dirty="0" smtClean="0">
                <a:latin typeface="+mn-ea"/>
              </a:rPr>
              <a:t> 찾아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해당 타원을 이미지에 표시한다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22493"/>
            <a:ext cx="2013764" cy="68019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72816"/>
            <a:ext cx="5381625" cy="2095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533680" y="2178000"/>
              <a:ext cx="2565720" cy="33022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4320" y="2168640"/>
                <a:ext cx="258444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1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519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선과 원을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 점의 집합으로 </a:t>
            </a:r>
            <a:r>
              <a:rPr lang="ko-KR" altLang="en-US" dirty="0" smtClean="0">
                <a:latin typeface="+mn-ea"/>
              </a:rPr>
              <a:t>맞추기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6) </a:t>
            </a:r>
            <a:r>
              <a:rPr lang="ko-KR" altLang="en-US" dirty="0" smtClean="0">
                <a:latin typeface="+mn-ea"/>
              </a:rPr>
              <a:t>빈 이미지를 생성하고</a:t>
            </a:r>
            <a:r>
              <a:rPr lang="en-US" altLang="ko-KR" dirty="0" smtClean="0">
                <a:latin typeface="+mn-ea"/>
              </a:rPr>
              <a:t>, y = x </a:t>
            </a:r>
            <a:r>
              <a:rPr lang="ko-KR" altLang="en-US" dirty="0" smtClean="0">
                <a:latin typeface="+mn-ea"/>
              </a:rPr>
              <a:t>함수에 해당하는 점을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생성해 </a:t>
            </a:r>
            <a:r>
              <a:rPr lang="ko-KR" altLang="en-US" dirty="0" err="1" smtClean="0">
                <a:latin typeface="+mn-ea"/>
              </a:rPr>
              <a:t>노이즈를</a:t>
            </a:r>
            <a:r>
              <a:rPr lang="ko-KR" altLang="en-US" dirty="0" smtClean="0">
                <a:latin typeface="+mn-ea"/>
              </a:rPr>
              <a:t> 추가해준다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22493"/>
            <a:ext cx="2013764" cy="680190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50237" cy="170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8236080" y="383544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6720" y="3826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9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202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625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행렬 조작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생성하기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채우기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요소 접근하기</a:t>
            </a:r>
            <a:r>
              <a:rPr lang="en-US" altLang="ko-KR" dirty="0">
                <a:latin typeface="+mn-ea"/>
              </a:rPr>
              <a:t>, ROI7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7) </a:t>
            </a:r>
            <a:r>
              <a:rPr lang="ko-KR" altLang="en-US" dirty="0">
                <a:latin typeface="+mn-ea"/>
              </a:rPr>
              <a:t>이미지 중간에 있는 세로선의 픽셀을 흰색으로 설정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8) </a:t>
            </a:r>
            <a:r>
              <a:rPr lang="ko-KR" altLang="en-US" dirty="0">
                <a:latin typeface="+mn-ea"/>
              </a:rPr>
              <a:t>특정 영역 내 모든 픽셀의 </a:t>
            </a:r>
            <a:r>
              <a:rPr lang="ko-KR" altLang="en-US" dirty="0" err="1">
                <a:latin typeface="+mn-ea"/>
              </a:rPr>
              <a:t>두번재</a:t>
            </a:r>
            <a:r>
              <a:rPr lang="ko-KR" altLang="en-US" dirty="0">
                <a:latin typeface="+mn-ea"/>
              </a:rPr>
              <a:t> 채널을 </a:t>
            </a:r>
            <a:r>
              <a:rPr lang="en-US" altLang="ko-KR" dirty="0">
                <a:latin typeface="+mn-ea"/>
              </a:rPr>
              <a:t>255</a:t>
            </a:r>
            <a:r>
              <a:rPr lang="ko-KR" altLang="en-US" dirty="0">
                <a:latin typeface="+mn-ea"/>
              </a:rPr>
              <a:t>로 설정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94501"/>
            <a:ext cx="2013764" cy="68019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" y="1257054"/>
            <a:ext cx="5581650" cy="131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" y="3783829"/>
            <a:ext cx="4476750" cy="1323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1282680" y="1168560"/>
              <a:ext cx="7868160" cy="5435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3320" y="1159200"/>
                <a:ext cx="7886880" cy="54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519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선과 원을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 점의 집합으로 </a:t>
            </a:r>
            <a:r>
              <a:rPr lang="ko-KR" altLang="en-US" dirty="0" smtClean="0">
                <a:latin typeface="+mn-ea"/>
              </a:rPr>
              <a:t>맞추기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7) y = x </a:t>
            </a:r>
            <a:r>
              <a:rPr lang="ko-KR" altLang="en-US" dirty="0" smtClean="0">
                <a:latin typeface="+mn-ea"/>
              </a:rPr>
              <a:t>함수와 생성된 점을 그려서 이미지에 표시한다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22493"/>
            <a:ext cx="2013764" cy="680190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4" y="1268760"/>
            <a:ext cx="8335963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6350040" y="217800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0680" y="2168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0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519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3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선과 원을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차원 점의 집합으로 </a:t>
            </a:r>
            <a:r>
              <a:rPr lang="ko-KR" altLang="en-US" dirty="0" smtClean="0">
                <a:latin typeface="+mn-ea"/>
              </a:rPr>
              <a:t>맞추기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8. </a:t>
            </a:r>
            <a:r>
              <a:rPr lang="ko-KR" altLang="en-US" dirty="0" err="1" smtClean="0">
                <a:latin typeface="+mn-ea"/>
              </a:rPr>
              <a:t>노이즈가</a:t>
            </a:r>
            <a:r>
              <a:rPr lang="ko-KR" altLang="en-US" dirty="0" smtClean="0">
                <a:latin typeface="+mn-ea"/>
              </a:rPr>
              <a:t> 포함된 점들에 대한 직선의 매개변수를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찾아 이미지에 결과를 표시한다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722493"/>
            <a:ext cx="2013764" cy="68019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70" y="1772816"/>
            <a:ext cx="7583487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724120" y="1555920"/>
              <a:ext cx="2718360" cy="6480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4760" y="1546560"/>
                <a:ext cx="2737080" cy="6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6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모멘트 </a:t>
            </a:r>
            <a:r>
              <a:rPr lang="ko-KR" altLang="en-US" dirty="0" smtClean="0">
                <a:latin typeface="+mn-ea"/>
              </a:rPr>
              <a:t>계산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이미지 모멘트는 이미지로 계산된 통계적인 값을 의미하며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통해 이미지를 전체적으로 분석할 수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일반적으로 윤곽선을 먼저 추출하고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각 요소의 모멘트를 개별적으로 </a:t>
            </a:r>
            <a:r>
              <a:rPr lang="ko-KR" altLang="en-US" dirty="0" err="1" smtClean="0">
                <a:latin typeface="+mn-ea"/>
              </a:rPr>
              <a:t>계산하는것이</a:t>
            </a:r>
            <a:r>
              <a:rPr lang="ko-KR" altLang="en-US" dirty="0" smtClean="0">
                <a:latin typeface="+mn-ea"/>
              </a:rPr>
              <a:t> 유용하다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이진 및 </a:t>
            </a:r>
            <a:r>
              <a:rPr lang="ko-KR" altLang="en-US" dirty="0" err="1" smtClean="0">
                <a:latin typeface="+mn-ea"/>
              </a:rPr>
              <a:t>그레이스케일</a:t>
            </a:r>
            <a:r>
              <a:rPr lang="ko-KR" altLang="en-US" dirty="0" smtClean="0">
                <a:latin typeface="+mn-ea"/>
              </a:rPr>
              <a:t> 이미지에서 모멘트를 계산하는 방법을 다루어보자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모멘트 </a:t>
            </a:r>
            <a:r>
              <a:rPr lang="ko-KR" altLang="en-US" dirty="0" smtClean="0">
                <a:latin typeface="+mn-ea"/>
              </a:rPr>
              <a:t>계산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필요 모듈을 가져온다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 smtClean="0">
              <a:latin typeface="+mn-ea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arenR"/>
            </a:pPr>
            <a:r>
              <a:rPr lang="ko-KR" altLang="en-US" dirty="0" smtClean="0">
                <a:latin typeface="+mn-ea"/>
              </a:rPr>
              <a:t>검정색 배경에 중심점이 </a:t>
            </a:r>
            <a:r>
              <a:rPr lang="en-US" altLang="ko-KR" dirty="0" smtClean="0">
                <a:latin typeface="+mn-ea"/>
              </a:rPr>
              <a:t>(320, 250)</a:t>
            </a:r>
            <a:r>
              <a:rPr lang="ko-KR" altLang="en-US" dirty="0" smtClean="0">
                <a:latin typeface="+mn-ea"/>
              </a:rPr>
              <a:t>인 흰색 타원을 테스트 이미지로 그린다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53275"/>
            <a:ext cx="426720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4" y="3645024"/>
            <a:ext cx="8374063" cy="65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4648320" y="4406760"/>
              <a:ext cx="36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8960" y="4397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9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이미지 모멘트 </a:t>
            </a:r>
            <a:r>
              <a:rPr lang="ko-KR" altLang="en-US" dirty="0" smtClean="0">
                <a:latin typeface="+mn-ea"/>
              </a:rPr>
              <a:t>계산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모멘트를 계산하고 값을 출력한다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4. </a:t>
            </a:r>
            <a:r>
              <a:rPr lang="ko-KR" altLang="en-US" dirty="0" smtClean="0">
                <a:latin typeface="+mn-ea"/>
              </a:rPr>
              <a:t>계산된 모멘트를 검증하기 위해 모멘트 값의 첫 값들을 사용해 이미지에 그려진 물체의 중심을 계산하는 간단한 테스트를 수행한다</a:t>
            </a:r>
            <a:r>
              <a:rPr lang="en-US" altLang="ko-KR" dirty="0" smtClean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06" y="1268760"/>
            <a:ext cx="367665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9" y="4077072"/>
            <a:ext cx="6583363" cy="7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7912080" y="3867120"/>
              <a:ext cx="228960" cy="957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2720" y="3857760"/>
                <a:ext cx="247680" cy="1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95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곡선으로 작업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근사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길이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면적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곡선의 길이와 면적을 계산하고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볼록 외피를 얻고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곡선의 볼록 여부를 확인하는 함수들을 </a:t>
            </a:r>
            <a:r>
              <a:rPr lang="ko-KR" altLang="en-US" dirty="0" err="1" smtClean="0">
                <a:latin typeface="+mn-ea"/>
              </a:rPr>
              <a:t>다루고자한다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</a:rPr>
              <a:t>그리고 적은 수의 점으로 윤곽선을 </a:t>
            </a:r>
            <a:r>
              <a:rPr lang="ko-KR" altLang="en-US" dirty="0" err="1" smtClean="0">
                <a:latin typeface="+mn-ea"/>
              </a:rPr>
              <a:t>근사하는</a:t>
            </a:r>
            <a:r>
              <a:rPr lang="ko-KR" altLang="en-US" dirty="0" smtClean="0">
                <a:latin typeface="+mn-ea"/>
              </a:rPr>
              <a:t> 방법을 알아본다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이는 윤곽선 처리를 기반으로 알고리즘을 </a:t>
            </a:r>
            <a:r>
              <a:rPr lang="ko-KR" altLang="en-US" dirty="0" err="1" smtClean="0">
                <a:latin typeface="+mn-ea"/>
              </a:rPr>
              <a:t>개발할때</a:t>
            </a:r>
            <a:r>
              <a:rPr lang="ko-KR" altLang="en-US" dirty="0" smtClean="0">
                <a:latin typeface="+mn-ea"/>
              </a:rPr>
              <a:t> 유용하다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2013764" cy="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042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곡선으로 작업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근사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길이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면적</a:t>
            </a:r>
            <a:endParaRPr lang="en-US" altLang="ko-KR" dirty="0" smtClean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+mn-ea"/>
              </a:rPr>
              <a:t>필요 모듈을 가져오고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이미지를 열어 화면에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표시한다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1301"/>
            <a:ext cx="2013764" cy="680190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82184"/>
            <a:ext cx="7478713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8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곡선으로 작업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근사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길이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면적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불러온 이미지의 윤곽선을 찾아 화면에 표시한다</a:t>
            </a:r>
            <a:r>
              <a:rPr lang="en-US" altLang="ko-KR" dirty="0" smtClean="0"/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1421"/>
            <a:ext cx="8488363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266760" y="673200"/>
              <a:ext cx="8407800" cy="2070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663840"/>
                <a:ext cx="8426520" cy="20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7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곡선으로 작업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근사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길이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면적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첫 번째 윤곽선을 받아 다양한 경우에 대한 면적을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계산해 결과를 출력한다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4. </a:t>
            </a:r>
            <a:r>
              <a:rPr lang="ko-KR" altLang="en-US" dirty="0" smtClean="0">
                <a:latin typeface="+mn-ea"/>
              </a:rPr>
              <a:t>윤곽선의 길이를 계산해 결과를 출력한다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652901"/>
            <a:ext cx="8654505" cy="1581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0" y="4329773"/>
            <a:ext cx="8713158" cy="638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9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0FD472-B5A0-4D0C-A8AF-720BB1A5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7504"/>
            <a:ext cx="9144000" cy="97278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A69837-E281-4EE7-8AE3-43482207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5677"/>
            <a:ext cx="9144000" cy="525658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dirty="0">
                <a:latin typeface="+mn-ea"/>
              </a:rPr>
              <a:t>곡선으로 작업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근사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길이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면적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5. </a:t>
            </a:r>
            <a:r>
              <a:rPr lang="ko-KR" altLang="en-US" dirty="0" smtClean="0">
                <a:latin typeface="+mn-ea"/>
              </a:rPr>
              <a:t>윤곽선에 대한 볼록 외피를 찾아서 이미지 표시하고 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ko-KR" altLang="en-US" dirty="0" smtClean="0">
                <a:latin typeface="+mn-ea"/>
              </a:rPr>
              <a:t>화면에 출력한다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6. </a:t>
            </a:r>
            <a:r>
              <a:rPr lang="ko-KR" altLang="en-US" dirty="0" smtClean="0">
                <a:latin typeface="+mn-ea"/>
              </a:rPr>
              <a:t>윤곽선과 외피에 대한 볼록 여부를 확인한다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9402D7F-1307-4EE6-AE6A-C4336CDF2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-854803"/>
            <a:ext cx="2013764" cy="680190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3469"/>
            <a:ext cx="6907213" cy="203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97340"/>
            <a:ext cx="8136904" cy="77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4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BC7CB3AC-87AC-4777-8C26-2E32A1791D43}"/>
    </a:ext>
  </a:extLst>
</a:theme>
</file>

<file path=ppt/theme/theme2.xml><?xml version="1.0" encoding="utf-8"?>
<a:theme xmlns:a="http://schemas.openxmlformats.org/drawingml/2006/main" name="Mos소개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7E8DD060-B5B3-448F-A599-707781F0359F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tml인강-공룡컴1강" id="{ACEBACDE-8180-47D6-85A0-16183CCC0200}" vid="{BC7CB3AC-87AC-4777-8C26-2E32A1791D43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3088</Words>
  <Application>Microsoft Office PowerPoint</Application>
  <PresentationFormat>화면 슬라이드 쇼(4:3)</PresentationFormat>
  <Paragraphs>618</Paragraphs>
  <Slides>118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118</vt:i4>
      </vt:variant>
    </vt:vector>
  </HeadingPairs>
  <TitlesOfParts>
    <vt:vector size="121" baseType="lpstr">
      <vt:lpstr>1_디자인 사용자 지정</vt:lpstr>
      <vt:lpstr>Mos소개</vt:lpstr>
      <vt:lpstr>디자인 사용자 지정</vt:lpstr>
      <vt:lpstr>PowerPoint 프레젠테이션</vt:lpstr>
      <vt:lpstr>강의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강의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Fun Scratch</dc:title>
  <dc:creator/>
  <cp:keywords>공룡컴</cp:keywords>
  <cp:lastModifiedBy/>
  <cp:revision>1</cp:revision>
  <dcterms:created xsi:type="dcterms:W3CDTF">2016-01-18T22:09:53Z</dcterms:created>
  <dcterms:modified xsi:type="dcterms:W3CDTF">2019-07-02T08:45:04Z</dcterms:modified>
</cp:coreProperties>
</file>