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  <p:sldMasterId id="2147483746" r:id="rId3"/>
  </p:sldMasterIdLst>
  <p:notesMasterIdLst>
    <p:notesMasterId r:id="rId89"/>
  </p:notesMasterIdLst>
  <p:handoutMasterIdLst>
    <p:handoutMasterId r:id="rId90"/>
  </p:handoutMasterIdLst>
  <p:sldIdLst>
    <p:sldId id="334" r:id="rId4"/>
    <p:sldId id="439" r:id="rId5"/>
    <p:sldId id="391" r:id="rId6"/>
    <p:sldId id="392" r:id="rId7"/>
    <p:sldId id="585" r:id="rId8"/>
    <p:sldId id="599" r:id="rId9"/>
    <p:sldId id="587" r:id="rId10"/>
    <p:sldId id="588" r:id="rId11"/>
    <p:sldId id="589" r:id="rId12"/>
    <p:sldId id="590" r:id="rId13"/>
    <p:sldId id="591" r:id="rId14"/>
    <p:sldId id="592" r:id="rId15"/>
    <p:sldId id="422" r:id="rId16"/>
    <p:sldId id="593" r:id="rId17"/>
    <p:sldId id="594" r:id="rId18"/>
    <p:sldId id="600" r:id="rId19"/>
    <p:sldId id="595" r:id="rId20"/>
    <p:sldId id="596" r:id="rId21"/>
    <p:sldId id="597" r:id="rId22"/>
    <p:sldId id="598" r:id="rId23"/>
    <p:sldId id="586" r:id="rId24"/>
    <p:sldId id="601" r:id="rId25"/>
    <p:sldId id="602" r:id="rId26"/>
    <p:sldId id="606" r:id="rId27"/>
    <p:sldId id="603" r:id="rId28"/>
    <p:sldId id="607" r:id="rId29"/>
    <p:sldId id="425" r:id="rId30"/>
    <p:sldId id="608" r:id="rId31"/>
    <p:sldId id="609" r:id="rId32"/>
    <p:sldId id="611" r:id="rId33"/>
    <p:sldId id="426" r:id="rId34"/>
    <p:sldId id="612" r:id="rId35"/>
    <p:sldId id="613" r:id="rId36"/>
    <p:sldId id="614" r:id="rId37"/>
    <p:sldId id="617" r:id="rId38"/>
    <p:sldId id="427" r:id="rId39"/>
    <p:sldId id="618" r:id="rId40"/>
    <p:sldId id="619" r:id="rId41"/>
    <p:sldId id="620" r:id="rId42"/>
    <p:sldId id="624" r:id="rId43"/>
    <p:sldId id="623" r:id="rId44"/>
    <p:sldId id="625" r:id="rId45"/>
    <p:sldId id="428" r:id="rId46"/>
    <p:sldId id="626" r:id="rId47"/>
    <p:sldId id="627" r:id="rId48"/>
    <p:sldId id="628" r:id="rId49"/>
    <p:sldId id="629" r:id="rId50"/>
    <p:sldId id="429" r:id="rId51"/>
    <p:sldId id="630" r:id="rId52"/>
    <p:sldId id="631" r:id="rId53"/>
    <p:sldId id="632" r:id="rId54"/>
    <p:sldId id="430" r:id="rId55"/>
    <p:sldId id="633" r:id="rId56"/>
    <p:sldId id="634" r:id="rId57"/>
    <p:sldId id="635" r:id="rId58"/>
    <p:sldId id="636" r:id="rId59"/>
    <p:sldId id="637" r:id="rId60"/>
    <p:sldId id="638" r:id="rId61"/>
    <p:sldId id="639" r:id="rId62"/>
    <p:sldId id="640" r:id="rId63"/>
    <p:sldId id="641" r:id="rId64"/>
    <p:sldId id="642" r:id="rId65"/>
    <p:sldId id="643" r:id="rId66"/>
    <p:sldId id="431" r:id="rId67"/>
    <p:sldId id="644" r:id="rId68"/>
    <p:sldId id="645" r:id="rId69"/>
    <p:sldId id="646" r:id="rId70"/>
    <p:sldId id="432" r:id="rId71"/>
    <p:sldId id="648" r:id="rId72"/>
    <p:sldId id="649" r:id="rId73"/>
    <p:sldId id="647" r:id="rId74"/>
    <p:sldId id="433" r:id="rId75"/>
    <p:sldId id="650" r:id="rId76"/>
    <p:sldId id="651" r:id="rId77"/>
    <p:sldId id="652" r:id="rId78"/>
    <p:sldId id="434" r:id="rId79"/>
    <p:sldId id="653" r:id="rId80"/>
    <p:sldId id="654" r:id="rId81"/>
    <p:sldId id="655" r:id="rId82"/>
    <p:sldId id="658" r:id="rId83"/>
    <p:sldId id="659" r:id="rId84"/>
    <p:sldId id="660" r:id="rId85"/>
    <p:sldId id="656" r:id="rId86"/>
    <p:sldId id="657" r:id="rId87"/>
    <p:sldId id="661" r:id="rId8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9002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800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47008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9601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450140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940168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430196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920225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-1800" y="-78"/>
      </p:cViewPr>
      <p:guideLst>
        <p:guide orient="horz" pos="2161"/>
        <p:guide pos="2880"/>
      </p:guideLst>
    </p:cSldViewPr>
  </p:slideViewPr>
  <p:outlineViewPr>
    <p:cViewPr>
      <p:scale>
        <a:sx n="66" d="100"/>
        <a:sy n="66" d="100"/>
      </p:scale>
      <p:origin x="0" y="-67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71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E87E189-6C5B-407A-8C9C-037652DF4375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4EAE81-9DBC-4710-9D8E-CF567DE0E9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27:21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5821,'0'0,"-18"0,1 0,-19 0,-17 17,18 1,-88 0,35 17,-36-35,-17 18,0-18,0 0,17-18,18-17,36 17,-18-17,35 35,17-18,1 18,0-17,0-1,-1 0,1-17,17 17,-17 1,-18-19,-17-16,-1 16,1-17,-36-17,18 17,35-18,-18 18,18 0,35 36,1-18,17 17,0-17,-35-18,-1 0,19-35,-36 17,17-17,1-18,18 53,17 0,0 18,0 0,0-1,17 1,1-53,17 17,0-34,18-19,18 18,17 0,0 1,36-37,-18 37,52-19,-17 1,1-1,-19 18,18 36,-70-1,17 18,18 18,-18 17,18 1,17 17,36 0,0 17,35 19,0-19,-18 1,1 0,-36-1,17 1,-16 0,-19 17,-17 0,-18 18,0 0,-17-18,-1 36,19 17,16-18,36 36,-17-18,-1 18,36-17,-53-1,-18 0,-17 0,-18 18,-18-18,0-17,0 17,18-18,-17 19,-1-36,-35-1,18 1,-1 0,-17-17,0 16,18 1,-18 0,0 0,0 18,0-1,0-17,0 0,0-18,-35 1,17 17,0 0,-17-36,0 19,17-1,-17 0,17 0,-17 1,-18-1,35 0,-17-17,-18 17,0 0,-17-17,34 0,-34 17,52-17,-17-18,0 0,-1 0,-17 0,-17 0,-1 17,1-17,17 0,0 18,0-1,0-17,0 0,0 0,0 0,-17 0,17 0,0 0,0 0,0 0,0 0,-17 0,-1 0,1 0,17 0,0 18,0-18,35 0,-17 0,17 0,1 0,-1 0,0 0,-17 0,0 0,0 0,-1 0,19 0,-19 0,19 0,-1 0,0 0,1 0,-18 0,17 0,0 0,1 0,-1 0,18 18,-18-18,1 0,-1 0,0 17,1-17,17 18,-18 0,0-18,1 17,-1 1,-17-18</inkml:trace>
  <inkml:trace contextRef="#ctx0" brushRef="#br0" timeOffset="1192.6091">4921 7003,'0'17,"18"-17,17-35,18 17,18 1,-18-19,17 19,-35 17,54-18,-36 18,35 0,18 0,35 0,0 0,35 0,-35 0,-35 0,18 0,-54 0,-17 0,-18 0,1 0,-19 18,19-1,-19-17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45:3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12047 11483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3:37:4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 9948,'18'0,"-1"0,19 0,17 0,35 0,0 0,53 0,-17-17,34-1,-17 18,36 0,-18 0,-18 0,-18 0,-17 0,17 0,-17 0,-18 0,1 0,-1 0,-35 0,17 0,-34 0,17 0,-18 0,-18 0,1 0,0 0,-1 0,19 0,-1 0,0 0,-17 0,35 0,-18 0,0 0,18 0,-17 0,16 0,19 0,0 18,-1-18,-17 0,0 17,-18-17,0 0,-17 0,0 0,-1 0,1 0,0 0,-1 0,1 0,-18 18</inkml:trace>
  <inkml:trace contextRef="#ctx0" brushRef="#br0" timeOffset="1207.8556">2117 10142,'17'0,"1"0,0 0,17 0,35 0,1 0,-18-17,17 17,36 0,-18 0,36 0,-36 0,18 0,-18 0,-53-18,18 18,-17 0,17 0,-36 0,1 0,17 0,0 0,36 0,-18 0,0 18,17-1,1-17,35 18,-18-18,53 0,0 0,0 0,0 0,-17 0,-18 0,35 0,-35 18,70-1,-17-17,17 36,-17-19,-18-17,-70 0,17 0,-35 0,0 0,-36 0,1 0,0 0</inkml:trace>
  <inkml:trace contextRef="#ctx0" brushRef="#br0" timeOffset="10567.391">16034 3122,'0'0,"-18"35,18 36,0 17,0 36,0 17,0 17,0 36,0-17,0 17,0 35,-53 18,36-18,-36 71,0 18,-18 52,18-52,0-36,0-17,1-19,16-16,19-36,-19 0,1-35,35-36,0-35,0-35,0 0,0-18,18-35,-1 0,54 0,17-35,106 0,88-36,71 18,35 53,212-53,17 53,53 0,1 0,87 0,18 18,-105 17,-19 18,-105 0,-176 35,-160-52,-34 17,-54-1,-52-16,-36-19,0-17,-17 18,-1-18,-17-35,18-36,-18-17,18-53,-18-18,0-35,-18-35,-35-71,-17-88,17 88,-36 0,19 18,17 70,0-70,0 53,0-18,18 17,17 19,1 17,-36 35,53 18,-18 35,18 0,0 36,0-1,0 36,0-18,-17 18,-1 17,-17 18,-54 0,1-18,-106 18,-18 0,-17 0,-106-53,-88-17,-36 17,-52-70,17 70,-18 0,71 0,-17 35,-19 18,89 0,-17 18,105 17,-18 0,89-17,35 0,53-1,35-17,18 18,35-18,18 0,17 0,18 18,53-18,0 0,0 0,-18 0</inkml:trace>
  <inkml:trace contextRef="#ctx0" brushRef="#br0" timeOffset="12399.3153">15222 10495,'0'35,"0"1,36 52,-19 35,1 71,0 0,-1 53,-17 18,0 52,0 19,0 16,-17 1,-19-124,19 18,17-70,-18-1,18-35,0-35,0 18,0 17,0 0,0-18,-18-35,18 1,0-19,0-35,0-17,18-18,17 0,36-53,52 18,54 0,34-18,36 0,71 53,17 0,71 35,105 53,-17-35,123 71,89-1,0 54,34-54,19 36,-107-71,-158 0,-88-53,-141 1,-89-19,-70-17,-18 0,-70-17,-1-19,-17 19,0-1,0 1,0-1,0 0,18-17,0 17,17-35,0 18,0 0,18-18,-17 0,34-18,-17 36,18-53,-36 35,0-35,-17-18,17 18,-17-71,35 71,-18-36,0-17,-17 36,-18-19,0-17,0 17,0-17,-18-17,-17-19,-18-17,18 0,-18 53,35 0,-35 17,53 1,-17-1,17 1,0-18,0-18,17 0,1 18,-18 0,0 53,0 17,18 1,-18 52,0 1,0-1,0-17,0 17,0 0,-18 1,0 17,-35-18,-52 0,-19-17,-70 18,-71-36,-87 17,-19-17,36 36,-176-36,-36-18,-141-17,-35 53,0 35,-1-35,89 52,0 19,106-19,18 36,158 0,35 0,89-35,35-1,35-17,18 0,0 0,35 0,18 0,35 0</inkml:trace>
  <inkml:trace contextRef="#ctx0" brushRef="#br0" timeOffset="14415.8302">17621 4339,'-17'35,"-1"18,18 36,-18 16,-17 19,17 17,-35 18,18-18,0 53,0-53,17 18,-17 17,17-52,18-1,0-35,0 18,0-18,0 0,-18 18,18-17,0-1,0-35,0-18,0 0,89-52,52-36,35 17,36 1,0 0,17 17,0 18,53 0,71 18,53-1,88 19,-89 17,-52-36,-35 19,-71-1,-53 0,0 0,-36 1,1-19,-88 1,-18 0,-36-18,1 0,0 0,-1 0,54 0,-1 0,1 0,17 0,-70-36,17 36,-17-17,-18-1,17 0,1-17,-18 0,0-36,0-52,0-18,0-36,0 19,0 34,-35-17,35 0,-18 17,18 1,-18 35,18 17,0-17,0 17,0 18,0-17,0-1,0-17,0 18,0 17,0 17,0 1,0 17,0-17,0 0,-17 17,17 1,-18-1,-17 0,17 1,-35-19,0 36,-70-17,-36-18,-70-18,-1 17,-34 19,-36-1,-35 18,-53 0,17 0,-70 0,53 0,53 0,106 0,35 0,70-18,89 18,0 0</inkml:trace>
  <inkml:trace contextRef="#ctx0" brushRef="#br0" timeOffset="15424.5267">17851 4692,'17'0,"1"0,-1 53,1-18,0 18,-1-18,1 18,-18 0,0 0,0 0,-35 18,17-19,18 37,0-36,0-18,18-35,-1-18,-17-17,18 35,0-18,-1 18,36-17,0-1,18 0,-1 18,-17 0,-18 0,1 0,-1 18,18 17,-18 1,18 17,18-1,-18-34,-36 0,18-18,-17 0,0-18,-18 0,0 1,17-18,-17-1,0 1,36 17,-19-35,19 18,-19 0,-17 0,0-1,0-17,0 0,-17 18,-19 18,1-19,0 19,17 17,-17 0,0 0,-1 0,-17 0,0 0,18 0,-18 0,0 0,18 17,-18-17,36 0</inkml:trace>
  <inkml:trace contextRef="#ctx0" brushRef="#br0" timeOffset="16368.3643">19667 4957,'0'52,"0"1,0 18,18 17,0 0,-1-17,1 35,0-53,-1-18,-17-17,0-1,18-17,-1 0,1 0,35-17,18 17,34-18,19 18,17 0,-35 0,0 0,-36 0,-17 0,0 0,-35 0,-1 18,1-18,-18-18,0 0,-18-35,1-17,-1 17,18-18,-18 18,-17-17,18 17,17 35,-36-17,19 17,-1 18,0 0,1 0,-19 0,-17 0,-17 0,-36 0,-17 0,34 18,1 0,35-1,36 1,-1-18,0 0,18 18,-17-18,-1 0</inkml:trace>
  <inkml:trace contextRef="#ctx0" brushRef="#br0" timeOffset="16856.3301">18450 5803,'0'18,"0"17,18 18,-18 0,0 17,0 1,0 35,-18-18,-35 53,-52-17,34-1,0-17,19-18,34-70,0-1,54-69,-1-37,0-16,-17-1,17-18,-35 54,18-36</inkml:trace>
  <inkml:trace contextRef="#ctx0" brushRef="#br0" timeOffset="17471.7988">18327 5980,'17'0,"-17"-18,36 18,-19 0,36 0,0 0,0 0,35 35,18 0,-53 1,0-1,18 0,-36-17,-35 0,0-1,0 1,0 17,0 0,-18 1,1 17,-1 0,0 17,1-17,-1 0,0 0,18-18,0-17,-17 17,17-17,-18-18,0 0,-17 0,17 0,-34 0,-19 0,-211 0,123-36,36 1,-1 18,36-19,-53-17,70 18,36 17,0 18,52 0,1 0,0 0,-1 0,1 0,17 0</inkml:trace>
  <inkml:trace contextRef="#ctx0" brushRef="#br0" timeOffset="17912.1036">19685 6174,'0'35,"0"18,0 0,0 17,0 1,-18-18,18 17,-17-17,-1 0,18 0,-18-18,1-17,17 0,0-1,0-52,17-36,1-17</inkml:trace>
  <inkml:trace contextRef="#ctx0" brushRef="#br0" timeOffset="18592.1285">19791 5962,'17'0,"19"0,17 0,17 0,1 18,35-1,-36-17,36 18,-53-1,0-17,-18 0,-17 0,-1 18,19-18,-19 0,-17 18,18-1,0 1,-18 0,17-1,1 19,-18-19,0 1,0 17,0-17,-18 35,18-36,0 19,0-19,0 19,0-19,0 1,0-1,0 19,0-19,0 19,0-19,-17-17,-1 18,0 0,1-1,-1-17,-17 0,-1 36,1-36,-18 0,0 0,-35-18,-18 0,36-17,-18 17,-1 1,36 17,1 0,34 0,0 0,1 0,17-18</inkml:trace>
  <inkml:trace contextRef="#ctx0" brushRef="#br0" timeOffset="20944.3986">17974 6262,'18'0,"-1"0,19 0,-1 0,0 0,36 0,87 0,89 0,89 0,140 0,106 53,-35 17,-1-17,-87 0,-159-35,-35-1,-54 1,-52-18,-36 0,-87 0,-19 0,-34 0,-1 0,-17 0,17 0</inkml:trace>
  <inkml:trace contextRef="#ctx0" brushRef="#br0" timeOffset="22695.9681">17462 11518,'0'18,"0"35,0 17,-17 19,-18 34,-18 36,0 17,-35 53,35-35,-18-52,18 34,0-17,18-36,35 1,0-1,0-52,0 34,0-34,-18-36,18 1,0-19,18-34,35-1,-18 18,18 0,71-18,17 1,70-1,36-17,71-18,70 18,35 105,53 71,54 0,-1 36,18 34,-1 1,36 0,18 35,18-18,-19-17,-158-18,-35-18,-106-88,-89-35,-69-35,-72-18,-52 0,-18-18,-18-17,18 17,-18 1,1-1,-1-17,1-18,17 0,-18 0,-17-53,-18-17,0-18,0-36,0 18,0 1,0 17,0 17,0 1,0-18,0 17,18 1,0-19,-18 1,-18-53,19 18,-1 0,17 34,1 1,-18 35,53-17,-35 0,17 34,1 1,-19-18,1 18,0-18,-36-17,1 35,17-1,17 54,1 0,-35-18,17 18,0-1,-35 19,-18-19,18 19,-18-18,35-1,-35-17,1 36,34-1,-53 0,1 1,0 17,-36 0,-18 0,19 0,-1 0,-17 0,17 0,0 17,-17 1,-18 17,35 1,0-1,-17 0,-18 0,-18 18,0-53,1 18,34-18,19 18,34-18,1 17,-1 19,18-1,18-17,18-18,-19 17,1 1,0-18,0 0,-18-18,-18 1,54-1,35 0,17 18</inkml:trace>
  <inkml:trace contextRef="#ctx0" brushRef="#br0" timeOffset="23175.9696">18927 12577,'0'0,"0"35,0 0,0-17,0-1,0 19,0-19,0 1,-18 17,0-17,18-1,0 72,0 17,-17-18,-1-18,18-52,18-18,-18-35,0 17,17-17</inkml:trace>
  <inkml:trace contextRef="#ctx0" brushRef="#br0" timeOffset="23736.0733">18962 12735,'17'0,"19"0,17 0,52 0,37 0,16 0,-17 36,53-19,0 1,-52-1,-19-17,-88 18,-17-18,-18 18,0-1,0 19,0-19,0 1,-18 0,18 17,-17 0,-1 0,-17 18,17 36,1-37,-19 1,19-17,17-1,-18-17,0-1,1-17,-1 0,0 0,1 0,-1 0,-52 0,-19 0,-16 0,-54 0,-18-35,-17 17,18 1,17-1,53 18,18-18,71 18,17-17,0-1,17 18,1-18</inkml:trace>
  <inkml:trace contextRef="#ctx0" brushRef="#br0" timeOffset="24216.2943">21590 12965,'0'0,"-35"35,17 71,18-18,-18 35,18 1,0-36,0-17,0-1,-17-17,-1-35,18-54,0-17,18-17,-1-1</inkml:trace>
  <inkml:trace contextRef="#ctx0" brushRef="#br0" timeOffset="24824.4399">21625 13000,'0'0,"0"-18,36 18,-1-17,18 17,53 0,35 0,0 35,-18-35,-35 0,1 18,-36-1,-18-17,18 0,0 0,-18 0,-17 18,-1-18,1 0,-18 17,18-17,-18 36,17-19,-17 1,18 17,-18-17,0 17,0-17,0 35,-18-18,1 18,17 0,-18 0,0 17,-17 1,17-1,1 19,-1-54,0-17,18-1,-35-17,17 0,-17 0,-18 0,18 0,-71-17,-70-19,-36-17,-70 0,-89-17,54-1,70 1,35 34,89 19,88-1,70 18</inkml:trace>
  <inkml:trace contextRef="#ctx0" brushRef="#br0" timeOffset="26743.9907">1693 9984,'18'0,"17"0,53 0,54 0,52 0,0 35,17-35,36 18,88 17,53-35,53 17,0-17,36-17,-125-1,-87 1,-53 17,-89-18,-70 0,-35 18,-1 0,-17-17,18 17,0 0,-1 0,19 0,-19 17,18 1,-17-18,17 0,-35 18,18-18,17 0,-17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0:24:47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23160 8537,'18'0</inkml:trace>
  <inkml:trace contextRef="#ctx0" brushRef="#br0" timeOffset="431.6287">20708 10019</inkml:trace>
  <inkml:trace contextRef="#ctx0" brushRef="#br0" timeOffset="1.04494E6">19738 8237</inkml:trace>
  <inkml:trace contextRef="#ctx0" brushRef="#br0" timeOffset="2.9755E6">3210 4322</inkml:trace>
  <inkml:trace contextRef="#ctx0" brushRef="#br0" timeOffset="2.97713E6">3281 4269,'35'0,"53"0,36 0,70 0,35 17,71 1,53 0,-53-1,88-17,-53 35,-71-17,1 17,-53 1,-1 17,-34-18,-54 0,-17-17,-18-1,-17-17,-1 0,1-17,-18-1,-18 0,0 1,1-18,17 35,-1-18,1 0,0 1,0 17,0-18,-18-17,1 35,-1 0,-35-18,18 18,-1 0,1-18,17 18,-17 0,-1 0,1 0,17 0,-17 0,0 0,-1 0</inkml:trace>
  <inkml:trace contextRef="#ctx0" brushRef="#br0" timeOffset="2.98173E6">11853 6562,'18'0,"17"0,1 0,16 0,19 0,17 0,36 0,70 0,-36 17,54 19,0-19,-18 1,-35 0,17 17,-35-18,0 1,-35 0,17-18,-70 0,0 0,-35 0,0 0,-1 0,1 0,0 0,-1 0,1 0,-1 0,-17 17,18-17,17 18,-17-18</inkml:trace>
  <inkml:trace contextRef="#ctx0" brushRef="#br0" timeOffset="2.98249E6">12241 10495,'36'18,"69"17,-16 0,34 18,71 0,36 18,69-36,36-17,71 17,-18-17,18-1,-106 18,-71-35,-105 0,-89 0</inkml:trace>
  <inkml:trace contextRef="#ctx0" brushRef="#br0" timeOffset="2.98372E6">12524 15134,'17'0,"1"18,17-18,18 17,71 1,-1 0,53-18,1 17,34-17,19 0,-19 0,-34 0,-54 0,-34-17,-54 17,0 0,-17-18,-1 18,19 0,17-18,-1 1,1-1,0-17,0 17,-18 18,1-17,-19-1,1 18,17 0,-17 0,17 0,-17 0,35-18,-36 1,1 17,0 0,-1 0,1 0,0 0,-1 0,1 0,0 0,-1 0,1 17,-1 1,1-18,0 0,-1 0</inkml:trace>
  <inkml:trace contextRef="#ctx0" brushRef="#br0" timeOffset="2.987E6">14534 7108,'-17'18,"-1"35,-52 18,-1-1,-17 18,0 1,-1-1,-16 0,-1-18,18 1,35 0,-18-36,36 18,17-36,-17 1,35 0,-18-18</inkml:trace>
  <inkml:trace contextRef="#ctx0" brushRef="#br0" timeOffset="2.98738E6">13582 7655,'0'0,"-18"71,1 35,17 0,0-18,0-18,0 1,0-18,0-18,17-17,-17-1,18-17,0 0,34-17,1-36,36-18,-1 1,-18 34</inkml:trace>
  <inkml:trace contextRef="#ctx0" brushRef="#br0" timeOffset="2.98899E6">18344 10672,'-17'17,"-18"18,-1 18,-17 18,0 17,1-17,-19 34,18 1,0-17,-17-1,17-18,0 1,17-36,1 0,-35 18,34-17,1-19,0 1,17-18,0 0,1 0,-1 0</inkml:trace>
  <inkml:trace contextRef="#ctx0" brushRef="#br0" timeOffset="2.9895E6">17551 11324,'0'35,"0"18,0-17,0-1,0 18,0 17,0-17,0 18,0-18,0 0,0-18,0 0,0 1,17-36,19 0,17 0,17 0,18-36,36 1,-1 0,-52 17,-18-17</inkml:trace>
  <inkml:trace contextRef="#ctx0" brushRef="#br0" timeOffset="2.99246E6">16933 14605,'-17'18,"-19"35,-16 17,-19 1,-53 70,36-18,-35 18,-18 36,0-54,17 18,18-35,-35 0,35-18,1-17,16-1,54-17,0-53,17 18,0-1,1-17,17 18</inkml:trace>
  <inkml:trace contextRef="#ctx0" brushRef="#br0" timeOffset="2.99299E6">15399 15910,'0'18,"0"0,-18-1,0 36,-17 0,0 18,0-1,-18 18,17-35,1-35,18 35,-19-53,19 0,17 17,17 1,54 0,-36-18,36 0,17 0,-35 0,17 0,-17-18,0 18,-18-18,-17 18,0-17,-1 17,1 0</inkml:trace>
  <inkml:trace contextRef="#ctx0" brushRef="#br0" timeOffset="2.99521E6">18168 7408,'-18'0,"18"36,-17 69,-1 37,18 69,0 19,0 34,0-35,35-17,-35-36,18 1,0-54,-18 18,35-17,-17-1,17-17,0 18,0-54,1 18,-19-70,-17 17,18-35,17-17,1-1,-1 0,-18 18,1 0,17-17,36 17,52 0,19 0,52 17,0 36,17-17,1-1,0 0,-36-17,0-18,-52 17,-18 1,-36-18,-17 0,-18 0,-17 18,17-18,1 0,-19 0,1 17,17-17,-17 0,-1 0,1 0,0 0,-1 0,1 0,17 0,-17 0,0 0,-1 0,18 0,-35-17,18 17,-18-18,0-35,0 18,-18-18,1-18,-1-34,1-19,-19-35,1 1,17-19,1-34,17 69,-18 1,18 0,0-18,18 36,-1 35,19 0,-36 35,17 17,1-16,0 16,-18 19,0-1,0 0,0 1,0-19,-18 19,0-1,18 1,-17 17,17-18,-36 18,19 0,-1-18,-35 1,0-1,0-17,-17-1,-18 19,-1-19,-16 36,-1-17,18-1,-18 1,17 17,-34 0,0 0,-19 0,1 0,-17 0,16 0,37 0,34 17,18-17,18 0,0 18,-18-18,-36 0,-34 0,-36 17,-17-17,70 18,0 0,89-1,52-17,-17 0,17 0,35 0</inkml:trace>
  <inkml:trace contextRef="#ctx0" brushRef="#br0" timeOffset="2.99646E6">18062 7444,'36'17,"-1"1,0 17,-17 0,-1-17,-17 17,0 1,0-1,0-17,0 17,0-18,0 1,0 0,-53-18,18 0,-35 0,-1 0,-17 0,0 0,-18-36,53 19,-18-18,36 17,0 18,35-18,0-17,0 17,17-17,1 0,17-18,1 18,-1-1,0 1,-17 17,-1 1,1 17,0 0,-1 0,36 0,-17 0,16 35,1-17,-17 17,-1 0,-17-17,17 17,-35 0,0 1,0-19,0 19,-18-36,1 17,-36 36,-36-18,37-17,-19 17,-17 1,35-19,18-17,-1 0,19 0,-1 0,0-53,18 18,0-18,0-17,0 34,18-17,17 1,-17 16,0 19,17-19,-17 36,-1 0,18 0,18 18,-17 17,34 36,-35-36,-17 0,17 18,-17-17,-18-19,0 18,-18 1,1-1,-19 0,1-17,0-18,-18 0,0 0,18-35,-53-36,35 1,17 17,1 0,17 17,18 1,18 0,35 17,18 1</inkml:trace>
  <inkml:trace contextRef="#ctx0" brushRef="#br0" timeOffset="2.99787E6">20990 10301,'0'-18,"18"18,17 0,0 18,18 17,0-17,-17-18,-19 18,1-18,-1 35,-17 18,0-18,0 18,-17 0,-1-18,-17 18,-18-18,18-17,-18 0,-35-1,35-17,0 0,0 0,35-35,-35 0,36 0,-1-18,18 0,0 0,0 35,35 1,-17 17,17-18,1 0,-1-17,0 35,-17-18,17 18,-17-17,-1 17,19 0,-19 17,1 19,-1 17,1-1,0 1,-18 0,0-17,0-19,0 1,-18 17,0-35,1 18,-18-18,17 17,-17-17,-1 0,1 0,-35-17,34-19,19 1,-36 0,53-18,-18 0,18 18,0 0,18 17,-1-17,1 35,0-18,-1 0,19 18,-1 0,0 0,0 18,-17 0,0 17,-18-17,0-1,0 1,0 17,0-17,-18-18,0 0,-17 0,17-36,18 1,0 18,0-1,0-17,18 17,17 0,-17 18,0 0,-1 0,1 0,-18 18,0 0,0-1,-18 1,18 0,-35-1,17 18</inkml:trace>
  <inkml:trace contextRef="#ctx0" brushRef="#br0" timeOffset="3.79136E6">4833 4957</inkml:trace>
  <inkml:trace contextRef="#ctx0" brushRef="#br0" timeOffset="3.79392E6">6932 4992,'-18'0,"1"0,-1 0,-17 0,17 0,-17 0,-18 0,-17 0,-36 35,35-17,-35-1,36 1,-36-18,18 0,-36-18,1-35,-54 1,-17-1,-35 0,-36 17,1 19,-1-1,89 18,0-18,34 1,54 17,18 0,34 0,-17 0,18 0,18 0,-1 0,-35 0,-18 0,-17-18,-18 1,1-19,16 19,19-19,-1 19,1-1,17-17,0 0,18-1,17 19,18-36,-18 17,1-16,17-1,0-18,-18 1,18-1,0 18,0 0,0 35,0-17,0 0,18-18,-1 18,19-18,17-18,-36 18,18 0,-17 18,0-18,17 18,0 17,1 1,-1-19,18 36,17-35,-17 17,18-17,35 0,-1 17,1-17,-35 0,52-1,-17 19,53-1,35-17,18 17,-1-35,1 36,-18-19,-18 19,-17-1,-18 18,0 0,0 0,-17 0,-1 18,18-1,1 1,-19 0,-17 17,17-35,-34 18,-19-18,1 0,17 0,-35 17,0-17,-18 18,0-18,36 18,-1-1,36 1,-35-18,-1 0,-17 0,-18 0,-17 0,0 0,17 0,18 0,18 17,34 1,36 0,1-1,-19-17,-17 18,-53-18,-18 0,-17 0,-1 18,-17 17,0 0,0-17,18 17,-18 0,0 1,0 17,0-18,0 18,0 0,0 0,0 0,0-1,0-16,0-1,0 18,0-18,0 0,0-17,0 35,0-18,0-17,0 0,0-1,0 1,-18 0,18-1,-17 1,-1-1,-17 36,17-35,0 0,1 17,-18-17,17-1,-17 1,-18-1,-53 1,0 17,0 1,-17-1,-1 0,1 0,-1 18,54-35,-1 0,18-1,0-17,1 0,-19 0,18 18,0-18,0 18,18-18,0 17,-36 1,-35-18,0 0,-35 0,-35 0,17-18,18 1,-35-1,87 0,-16 18,34 0,36-17,0 17</inkml:trace>
  <inkml:trace contextRef="#ctx0" brushRef="#br0" timeOffset="3.79879E6">3140 5080,'-36'35,"-16"18,-37 35,-16 18,-19 18,53 17,1 0,17-18,18 1,-1-1,1 1,35-1,0 18,-17 18,-1 53,18-18,-35 70,17-34,0-1,-17-17,17-18,-17-18,35-17,0-18,0 18,0 17,18 18,-1-17,1 17,0 17,-1-17,1 0,0-35,-1 17,36-34,-53-19,0-17,18 0,-18-36,0 1,0 17,0-17,0 34,0 36,17 36,19-1,-1 1,0-19,1 1,16 0,1-18,-17-18,-19 1,1-53,-18-36,18 18,-18-36,0 1,0 0,-18 17,0-17,18 17,0 18,0-18,0 18,0-35,0-1,0 1,0-1,0 1,0 17,0 1,0-1,18 35,-18 19,18-19,-18 1,0-1,0-17,0 18,0-18,0 0,0-18,0 0,0-17,0 0,0 34,0 1,17 53,19 18,-1-19,-18-16,19-1,-1-18,18 36,-18-70,-35-19,18 18,-18-17,0 17,17-35,1 0,-18 18,18-18,-18 18,0-1,17 1,1-18,17 18,18 17,-18-18,-35 1,36-18,-36 18,17-1,19 1,-19 17,19 54,-1-19,-18-35,1 1,0-1,-18 18,0-88,0 17,17-35,1-18,0 19,-1-37</inkml:trace>
  <inkml:trace contextRef="#ctx0" brushRef="#br0" timeOffset="3.80019E6">20743 3933,'0'18,"0"35,-17 0,-1 0,0 53,1 17,-1 18,-17 18,0 53,-18 17,-18 71,-70 88,35 88,-70 18,17-53,36-88,-19-89,37-87,-1-36,0 0,-35-35,88-18,-35-17,35-36,0 18,18-36,-1 19,1-36,17 35,-17-17,17-1,1 1,17-53</inkml:trace>
  <inkml:trace contextRef="#ctx0" brushRef="#br0" timeOffset="3.8007E6">18627 7126,'0'71,"17"34,1 37,17 52,-17-18,17 18,-17 0,-1 0,-17-53,0-17,0-36,-53 18,18-18,-18-53,36 0,-19 18,19-35,-19 0,36-1,18-17,0 0,-1 0,54 0,35 18,0 17,-1 18,-16-53,-19 18,-17-18,-18 0,-35 17,-17-17</inkml:trace>
  <inkml:trace contextRef="#ctx0" brushRef="#br0" timeOffset="3.80377E6">16245 5115,'18'18,"35"35,53 17,17 19,36 52,-18-18,-17 36,17 35,-35 0,35 35,-18 1,36 52,0 35,-18 1,35-1,-35 1,-17 35,-1-54,-52 19,17-18,-70-36,-1-34,1-36,-18-18,-18 1,-17-19,-36 19,18 17,-17 0,35 17,-54 19,37-1,-1 36,0-36,17 0,1 0,-18-17,36 0,-36-1,53-34,-18-36,-17-35,-1-36,1 36,-18 0,0 0,0 17,1 18,16 18,1-18,0 0,-1 1,19-19,-1-17,-17-36,0 19,35-54,-36 18,19-18,-1 0,0-17,18 0,-35-1,35 19,-18-1,1-18,17 1,0 0,-35-1,35 1,0 0,0-1,0 1,-18 0,18-1</inkml:trace>
  <inkml:trace contextRef="#ctx0" brushRef="#br0" timeOffset="3.81781E6">21167 3581,'0'0,"0"-36,-18 89,-35 36,18 52,0 53,-18 17,-18 36,36 18,-18-53,-18-1,18-17,-35 0,0 53,-35-18,-19 36,37 0,16-18,19-36,52 1,-17-18,35-53,-18-17,1-36,-1-35,-17 0,-1 17,19 18,-36-35,18 18,35-54,-18 1,0 0,1-1,17 1,-36 0,19-18,-18 17,17 1,0 0,-52 34,34-16,-34 34,-1-17,-17 18,0-18,35 0,-18-18,36-17,18-1,-1 1,0-18,-17 35,0-17,-18 35,17-36,19 19,-1-36,1 0</inkml:trace>
  <inkml:trace contextRef="#ctx0" brushRef="#br0" timeOffset="3.81869E6">19156 6914,'0'0,"0"89,0-19,0 18,-18 1,1 16,-36-16,-36 52,37-18,-1 1,-36 52,54-35,-18 18,36-53,-19 17,19-35,-19 18,19-53,-1 0,18 0,-18-35,18-1,0 1,0 0,0-1,36 1,-19-18,36 17,-17-17,16 18,-16-18,17 18,35-18,-18 17,1 1,17 17,18 18,0-17,-36-1,19 0,-36-35,-36 18,-17-1,18-17,-1 0</inkml:trace>
  <inkml:trace contextRef="#ctx0" brushRef="#br0" timeOffset="3.8203E6">18944 7761,'0'0,"35"18,1 17,-19 0,1 1,17-1,-17 18,-18-36,18 36,-1 0,-17 0,18 0,-1 18,1 34,35 1,-18-35,-17 17,17-35,-17 0,0-18,-1 18,1-18,-1-17,1-18,-18 18,0 17,18-35,-18 18,17-18,-17 35,18 0,-18 0,0-17,0 0,0 17,18-35</inkml:trace>
  <inkml:trace contextRef="#ctx0" brushRef="#br0" timeOffset="3.82684E6">21220 3140,'0'17,"0"19,0 17,0-1,-18 1,18 36,0-19,0 18,0 18,0-18,0 18,0-18,0 18,0 0,0 18,-53-1,18 0,17-17,-52 18,34-1,1 1,0 17,-1-18,1 1,18-18,17-1,-18-52,0 18,1-18,-19 17,36 19,-17-37,-1 1,18-17,-18 17,1 0,17-1,-18-34,1 17,17 18,-36 0,19 18,-19 17,1 35,17-34,-35 34,36 1,-18-19,-1 1,36-35,-35 35,0-36,-1 18,1-35,35 0,-35 18,17-1,-17 1,17-1,-35-17,18 18,17-18,1-36,-1 19,-17-1,17-17,1 17,-19 0,-17-17,18 35,0-53,0 35,-18-17,-18-1,1 1,-1 17,1 0,17-35,17 36,-17-1,18-35,17 18,1-1,-1-17,1 18,-1 0,18-1,-18-17,18 18,-35-18,35-18,-18-17,18 0</inkml:trace>
  <inkml:trace contextRef="#ctx0" brushRef="#br0" timeOffset="3.82804E6">19138 6844,'0'35,"0"18,-35 53,-18 17,-35 54,17 34,-52-17,-18 36,0-54,-1-17,19-18,35-70,53-36,-1 0,19 0,17-17,-18-18,18 18,-18-1,1 1,-1 17,0-35,36 0,0 0,-1 0,54 36,-1-1,36 0,35 0,36 1,-19-1,19-17,-18 17,-36 0,1 0,17 18,-53 0,0-17,0 16,-35-16,35 17,-35-18,-17-35,-1 18,-18-1,1-17,0 0,-1 0,1 0,-36-35,1 17,17-35,-36-35,-16-53,-19-18,-17 18,-18-18,0 18,0 0,1 18,-19-18,53 35,1 0,17-18,0 19,18-1,17 35,-17 18,0-17,17 52,0-17,1 0,-1 35,0-18,1 0,-1 18,18-17,-18 17,1-18,17-17,0 17</inkml:trace>
  <inkml:trace contextRef="#ctx0" brushRef="#br0" timeOffset="3.83348E6">19156 7073,'0'18,"-18"-1,1 36,-54 18,0 35,-17 17,0 18,-18 36,0-36,-17 18,-18 17,17-17,-17-18,-18 18,71-71,35 0,0-35,18 0,35-36,-17 1,17 0,0-1,35-17,-18 0,1 0,0 0,17 0,18 0,0 0,17 0,19 18,16 17,-16-17,87 0,0-18,-35 0,-17 0,-53-18,-1 0,-17 1,0 17,17-36,54 36,-53-17,-1 17,-17 0,-18 0,-17 0,0 17,-18 1,17-18,1 0,-1 0,1 0,17 0,-17 0,17 0,-17 0,17 0,-17 0,-1 0,36 0,71-18,-18-17,0 17,-54 18,1 0,-53 36,0-19,0 1,0 0,0-1,0 1,-17-18,17 18,-53-18,18-53,-36 0,-35-18,36-17,-36-18,18 0,17-35,-35 0,36-35,-1-1,-17 19,35 16,0 19,35 52,1-17,-1 35,-17 0,17 0,1 18,-19 0,19 0,-1 17,0 0,1 18,17-17</inkml:trace>
  <inkml:trace contextRef="#ctx0" brushRef="#br0" timeOffset="3.84106E6">1887 4180,'36'0,"-1"0,-17 0,17 0,18 0,17-35,-17 18,0-19,35 1,-35 17,0-17,35 17,-17 18,-1 0,19 0,52 53,-18 36,71-1,-17 0,34-18,-17-17,0 18,0-18,36-18,17-17,-36-1,-34 1,-36-18,-18 0,-52 0,-18 0,0 0,17-18,-17-35,35 18,-35-18,35 0,18 0,-17 18,-1 18,-18-1,36 18,-18 0,36 0,-18 0,52-18,-52 18,0 0,-18 0,-17 0,17 0,-53 0,1 18,-1 0,18-1,-36 1,19-1,-1-17,18 0,0 0,-18 0,18 0,0 0,-36 0,1 0,17 0,1-17,-1-1,0-17,18 0,0-1,0-17,18 36,-54-18,1 35,17 0,-17 0,-1 0,19 17,17 18,-18 1,18-19,0 19,17-19,-17 1,0 35,-35-53,35 0,-36 0,19 0,-1-18,18 1,35-19,-18 1,-17 17,-17 18,-19-17,1 17,0 0,-1 0,1 0,0 0,-1 0,-17 17,-17 1</inkml:trace>
  <inkml:trace contextRef="#ctx0" brushRef="#br0" timeOffset="3.84258E6">4904 17568,'0'18,"0"17,35 1,0 34,-17-35,-18 18,35 0,-17 0,-18-18,17 1,-17-19,0 1,0 0,0-1,-17 1,17 0,0-54,0 1,0-18,0 18,0-18,0 18,35-18,-17 17,52-34,-52 35,35-1,-36-34,36 34,-35 19,0-36,17 35,0 1,-17 17,17 0,-17 0,-1 0,19 0,-1 17,-17 1,-1-1,1-17</inkml:trace>
  <inkml:trace contextRef="#ctx0" brushRef="#br0" timeOffset="3.84329E6">5380 17745,'0'17,"35"-17,0 18,18-18,0 0,-17 0,-19 0,1 0,-1 0,19 0,-1 0,0 0,18 0,0 0,-53-18,18 1,-18-36,0 35,0-17,-18 0,-17 17,17 0,-17 18,0 18,-18 0,0-1,-35 19,17-1,36-18,-18 1,53 0,0-1,18-17,-18 18,17 0,1-1,-1 1,19 17,-1-17,0 35,1-36,-19 1,1-18,-1 0,36 0,-35 18,17-1,1-17,-1 0,-35-17,0-19,0 1,0 0</inkml:trace>
  <inkml:trace contextRef="#ctx0" brushRef="#br0" timeOffset="3.84372E6">6156 17392,'0'35,"18"18,-18 0,0-18,0 36,0-18,17-18,-17 18,0-18,0 18,-35-18,17 1,18-19,-17 1,-1-18</inkml:trace>
  <inkml:trace contextRef="#ctx0" brushRef="#br0" timeOffset="3.84408E6">5909 17709,'0'0,"18"-17,-1 17,-17-18,18 18,0 0,35 0,-1 0,1 18,0-1,-17-17,-19 18,1-18,-1 0</inkml:trace>
  <inkml:trace contextRef="#ctx0" brushRef="#br0" timeOffset="3.84489E6">6385 17533,'0'35,"0"1,0-1,0 0,0 0,0 1,-17 17,17-18,-18-17,18-1,0 1,0-1,18 1,-1-18,19 0,-19 18,1-18,-18-36,17 19,1-18,0 35,-1-18,19 0,-1 18,-17 0,-1 0,-17-17,18 17,-18-36,18 1,-18 17,0-17,0 0,0 17,17 18,-17 36,0-19,0 1,0-1,0 36,0-35,0 17</inkml:trace>
  <inkml:trace contextRef="#ctx0" brushRef="#br0" timeOffset="3.84556E6">6791 17604,'18'0,"-18"35,17 0,-17 0,0 1,0-1,0 0,-35 18,35 0,-18-35,1 17,17-17,0-54,0 1,0-18,17 18,19-18,-19-18,36 36,-35 0,-1 0,19-1,-19 36,19 0,-36-17,35 17,0 0,18 0,-18 0,18 0,-35 0,-18 17</inkml:trace>
  <inkml:trace contextRef="#ctx0" brushRef="#br0" timeOffset="3.84644E6">7144 17621,'0'18,"0"0,0-1,17 18,-17 1,0-1,0 0,0-17,-17 17,17 0,-18 1,18-19,-18 19,18-54,0 0,0-17,36 0,-19 0,-17-18,18 17,0 1,-1 0,1 0,0 17,-1 18,1 0,0 0,-1 0,-17 18,18-1,-1 18,1-17,-18 0,0-1,0 1,0 0,0-1,0 1,0 0,18 17,-18-18,0 1,0 0,0-1,17 1,1 0,0-1,-1 1,1 0</inkml:trace>
  <inkml:trace contextRef="#ctx0" brushRef="#br0" timeOffset="3.84704E6">8943 17410,'-18'0,"18"35,-17 18,-1-18,0 18,18 0,-17 0,-19 17,1-17,-18 0,0 18,36-36,-1 0,0 18,18 0,0-35,18-1,-18 19,35-36,-17 35,17-35,1 35,-1-17,0-18,0 0,1 18</inkml:trace>
  <inkml:trace contextRef="#ctx0" brushRef="#br0" timeOffset="3.84826E6">16845 17427,'0'18,"18"-1,-18 1,17 17,1 1,17 17,1 0,-36-1,0 1,0 0,0 0,0-35,0 17,-18 18,0-18,18 18,-17 0,-1-18,0 1,-17-1,18 18,-1-35,0-1,18 18,-17-35,17 18,0 0,0-1,-18-17,0 18,1 0,-19-1,1-17,17 18,1-18,17 18,-18-1,1-17,17 18</inkml:trace>
  <inkml:trace contextRef="#ctx0" brushRef="#br0" timeOffset="3.8515E6">14429 15963,'0'0,"-124"106,-17-35,0 17,-53-35,0 17,-18-52,1-18,-54-35,-70-54,-53-34,-18-53,-35 52,0-17,18 0,17 17,71 1,-18-1,0-34,36 17,70-36,18 54,52-18,1 17,-1 18,-34 18,-36-18,-71-35,-123-18,53-70,106 17,18-34,52-1,71-36,-36-34,54 88,-1-1,19 36,16 18,36 35,18-18,35 18,0 0,0-36,0 1,18-53,-18-1,0-34,17 17,19 0,34 18,54-71,35-53,52-70,-17 17,-17-88,-36 18,-35-1,-18 107,0 35,0 88,-17 0,70 18,-53 52,53 1,-17 53,34-19,1 72,0 35,17-1,-17 36,35 18,-18 17,18 18,36-18,-19-17,-34 0,-1 35,-35-53,18 17,-35 19,105 16,-18 54,72 18,105 123,35 0,53 52,1 1,-19-35,71 35,-158-53,52-18,-52-17,-36 17,17 36,-34 34,-1-16,-140-36,17 88,-71-71,-17-17,-18-17,1-1,-19 0,18-52,-35 34,-18-52,-35 35,0 0,0 18,-35-1,0 19,-53 17,35-18,-18 18,1 0,-36-53,18 0,-36 0,-17 0,0-35,18 17,-36 0,0 1,-17-18,-1-18,1 0,17-53,-17 18,35-36,-36 1,36-18,-35 35,-1-17,-34 34,-72-34,-69 88,-1-36,18-17,-18 18,71-72,0 37,-71 17,18-18,52 18,-140-36,53 1,-36-36,-17-35,-36-71,-17-34,88-37,-18-16,36-54,70 18,-35-71,-71-52,18 17,-18-17,53 17,106 0,89 53,52 35,53 18,18-18,35 1,0-18,0-18,0 0,0 35,0-17,0 17,0 0,0 1,35 17,0 0,36 0,-1-18,18-35,-17 0,-18 35,18 18,-19 0,19 18,0 0,-1 17,54-53,-19 0,1-17,18-18,-36 18,0 35,36-18,-1-17,-17 17,17 18,-34 18,-1-18,-18 53,19 17,16 1,-34 52,35-17,0 70,-1-17,19 0,17-1,35 19,1-18,70 35,0-18,53-17,-1 35,37 0,-72 0,-17 17,18 19,70 69,35-34,71 35,-53 53,18-18,-18 17,-18 19,36 17,-71 17,89 1,-1 70,18 18,-18-18,-70-17,-53 0,-71 35,-88-71,36 53,-72 18,19 0,-18 17,17-17,1 53,-36-71,-18 0,-52 18,-18-35,0 17,-18-17,-52 70,17-71,-35 36,0 0,-1 35,-87-53,17 36,-35-106,35-54,18-52,-35 0,35-18,-36 0,1 1,-36-1,18 0,-17 18,-19-36,19 19,-1-19,18-17,-53 0,53-18,-18 0,-17-17,0 0,-18-18,35 17,-35-17,36 18,-1-18,53 0,18 0,18 0,-19 0,1-18,-53 1,-17-1,-54 18,36 0,-1 0,36 18,71-1,52 19,19-19,34 1</inkml:trace>
  <inkml:trace contextRef="#ctx0" brushRef="#br0" timeOffset="3.8526E6">11836 18203,'0'0,"0"18,0 17,17 18,-17-35,0 17,0-17</inkml:trace>
  <inkml:trace contextRef="#ctx0" brushRef="#br0" timeOffset="3.85304E6">13741 18627,'0'0,"17"0,-17 17,36 1,-36 0,0-1,-18-17,18 18,-18-18</inkml:trace>
  <inkml:trace contextRef="#ctx0" brushRef="#br0" timeOffset="3.85506E6">18785 16016,'36'0,"264"18,-142 17,1 18,-88-53,-18 35,-36-17</inkml:trace>
  <inkml:trace contextRef="#ctx0" brushRef="#br0" timeOffset="3.85535E6">18591 16334,'0'0,"18"0,-18 17,35-17,18 18,53 17,53-17,17 17,18 0,-53-17,-17 0,-71-1,0-17,-36 0</inkml:trace>
  <inkml:trace contextRef="#ctx0" brushRef="#br0" timeOffset="3.85686E6">20391 15928,'0'0,"-18"35,-17 0,17 36,-17 35,17 0,18-18,0 0,0 0,0-35,-18-18,1-17,-1 17,1-35,-1 18,18-71,0 18,0-36,0 18,0 0,35-17,-35 17,53-18,-18 18,1 18,-1 0,0 17,0-17,-17 17,0 18,17 0,-17 0,17 18,0 0,-35-1,0 1,0 17,0 18,0-18,0 1,-17-1,-1 0,0 18,1-35,-1 17,0-35,18-18,18-17,0-18,17 0,-17 0,-1 0,1 1,17 16,0 1,-17 17,0 18,35-17,-18 34,-35 19,18-19,-18 19,0 16,0-16,0 17,0 0,0 0,0-18,-18 18,18-36,-35 19,35-19,-18 1,0-18,1 0,17-18</inkml:trace>
  <inkml:trace contextRef="#ctx0" brushRef="#br0" timeOffset="3.85733E6">21131 16034,'36'0,"-36"17,35-17,-17 18,17 0,-18-1,1 1,-18 0,18 17,-18-18,0 1,17 35,-17-18,0-17,0 0,-17-1,-19 19,-34-19,17 18,18-17,17 17,-17-35,0 0,17-17,0-1,1-17,17-18,0 18,0-18,0 0,35 17,-17 1</inkml:trace>
  <inkml:trace contextRef="#ctx0" brushRef="#br0" timeOffset="3.8581E6">21449 15875,'0'18,"0"-1,0 36,0-35,0 17,0 0,0 1,0-1,0-17,0 17,18-18,-1 19,-17-19,18 1,-18 0,17-1,1-17,-18-17,18 17,-1-18,1 18,-18-18,18 18,-18-17,0-19,0-16,0 16,0 1,0 0,0-1,0 1,0 70,0 1,0 17,0 0,0-18,0 0,17 18,-17-35,0-1,18-17</inkml:trace>
  <inkml:trace contextRef="#ctx0" brushRef="#br0" timeOffset="3.85872E6">21960 15981,'0'17,"0"19,-17-1,17-17,-18-1,18 36,-17-18,-19-17,19 17,-1 1,0-19,18 1,-17-18,-1 0,53 18,1 17,-19-35,19 35,-19-17,-17 17,-17-17,17-1,-18 19,0-19,1 1,-19-18,-17 35,36-35,-19 0,1 0,18 0,-19 0,19 0,17-17,0-36,17 35</inkml:trace>
  <inkml:trace contextRef="#ctx0" brushRef="#br0" timeOffset="3.85946E6">21925 16387,'0'0,"18"0,-1 0,-17 17,18 1,17-18,-17 0,0 0,-1 0,1 0,-18-18,18 1,-1-1,-17 0,18 18,-18-17,17 17,-17-18,0 0,0 1,0-19,0 19,0-1,0 0,-17 18,-18 0,17 0,0 0,1 0,-1 18,18 0,-18-1,18 1,0 0,0 35,18-18,0 18,-1 0,1-36,-18 1,0 0,0-1,0 1,0 0,18-18,-1 0,-17 17</inkml:trace>
  <inkml:trace contextRef="#ctx0" brushRef="#br0" timeOffset="3.85982E6">22578 16775,'17'0,"1"0,0 0,17 0,0 0,1 0,16 0,-16 0,-19 0,-17-18,0 0,-17 18,-36-35</inkml:trace>
  <inkml:trace contextRef="#ctx0" brushRef="#br0" timeOffset="3.86045E6">23407 16439,'0'0,"0"-17,-18 17,-17 17,0 1,35 0,0 17,-18 0,18 1,0-1,0 18,0-18,0 18,0-18,0 1,18-19,-1 1,-17-1,18-17,0 0,-1 0,18-17,1 17,-19-18,19 1,-36-1</inkml:trace>
  <inkml:trace contextRef="#ctx0" brushRef="#br0" timeOffset="3.8612E6">23671 16528,'-17'0,"-1"17,18 1,-18 35,1 0,17-36,0 19,0-19,-18 19,18-1,0-17,18-18,-1 0,1 0,-18-18,0-17,18-1,-1 1,-17 0,0 17,0 0,0-17,0 18,0 34,0 1,18 17,-18 0,18-17,-18 0,0-1,17 1,1 0,-18-1,0 1,0-36,0 1,0-1</inkml:trace>
  <inkml:trace contextRef="#ctx0" brushRef="#br0" timeOffset="3.86156E6">23848 16298,'0'0,"0"18,0 17,0 36,0-36,0 18,0-18,0 18,0 0,0-18,0-17,0 0</inkml:trace>
  <inkml:trace contextRef="#ctx0" brushRef="#br0" timeOffset="3.86194E6">23971 16334,'0'0,"0"17,0 36,0 0,0 18,0-18,0 17,0 1,0-1,0-17,18-18,-18-17,0 0,18-18</inkml:trace>
  <inkml:trace contextRef="#ctx0" brushRef="#br0" timeOffset="3.86328E6">20496 17480,'-17'0,"-36"0,18 0,-36 0,18 0,0 0,36 0,-19 18,1-1,35 1,-18 17,18-17,0 0,0-1,0 1,0 0,18-1,0 18,-18 1,53-19,-36 1,1 0,17-18,-17 0,-18 17,17 1,1-18,0 0,-1 0,19 0,-19 0,1-18,17 18,-17 0</inkml:trace>
  <inkml:trace contextRef="#ctx0" brushRef="#br0" timeOffset="3.86406E6">20708 17445,'0'0,"-18"17,18 1,-35 35,35-35,-17-18,-1 35,18-17,-18-1,18 1,-17 0,-1 17,0-18,18 1,0 17,18-17,0-18,-1 0,1 0,0 0,17 0,-18 0,1-18,-18 1,18 17,-18-36,0 19,0-18,-18 17,18-17,0 17,0-17,0 17,0 0,18 18,-1 18,-17 0,0 17,0 0,18 18,17 0,-17 0,17 0,0-18,-17-17,0-18</inkml:trace>
  <inkml:trace contextRef="#ctx0" brushRef="#br0" timeOffset="3.86467E6">20973 17568,'0'18,"17"0,-17 17,0 0,0-17,0-1,0 19,0 17,-17-36,17 1,0 0,0-36,0 0,17-35,1 0,17 1,0-37,1 54,-1 0,-17-1,17 19,-17-1,-1 18</inkml:trace>
  <inkml:trace contextRef="#ctx0" brushRef="#br0" timeOffset="3.86526E6">21237 17480,'0'18,"0"-1,0 36,-17-17,17 17,0-18,0 0,0 0,0-17,0 0,0-36,0-17,0-1,17 1,-17 0,18 0,-1 17,1 0,0 1,-18-1,17 18</inkml:trace>
  <inkml:trace contextRef="#ctx0" brushRef="#br0" timeOffset="3.8657E6">21713 17462</inkml:trace>
  <inkml:trace contextRef="#ctx0" brushRef="#br0" timeOffset="3.8662E6">21449 17621,'0'-17,"18"17,-1 35,18-17,-35 34,18-16,-18-1,18-17,-18-1,0 1,0 0</inkml:trace>
  <inkml:trace contextRef="#ctx0" brushRef="#br0" timeOffset="3.86659E6">21766 17480,'0'35,"-17"1,-1-1,-17 0,35 36,-53-36,18 18,-36 18,18-19,-35 1,0 0,-18 0,-18-17,19-1,16 0,-16 0,69-17,1 0,53-18,-1-36,19 19</inkml:trace>
  <inkml:trace contextRef="#ctx0" brushRef="#br0" timeOffset="3.86722E6">21943 17551,'0'17,"-18"1,-35 17,18 1,0-1,-1 35,19-34,17-19,0 19,0-19,17 18,1-35,17 18,-17 0,17-18,1 17,-19 1,1-18,35 0,-36 0,1 0,0 0</inkml:trace>
  <inkml:trace contextRef="#ctx0" brushRef="#br0" timeOffset="3.8678E6">23283 17604,'0'0,"18"0,17 17,-17 19,17-1,-35 18,35 0,-17-18,-18 0,0 0,0 1,0-19,-18 1,1 0,17-1,-18 1,1-18,-1 0,18 18,-35-1,17 1,0 0,1-1,-1-17,0 18</inkml:trace>
  <inkml:trace contextRef="#ctx0" brushRef="#br0" timeOffset="3.86845E6">18979 17321,'18'0,"17"0,1 0,17 36,35-19,-18 1,-17-18,-17 0,-19 0,1 0</inkml:trace>
  <inkml:trace contextRef="#ctx0" brushRef="#br0" timeOffset="3.86881E6">18891 17480,'18'0,"17"0,-17 0,-1 0,1 0,0 0,-1 0,1 0,0 0,17 18,0-18,-17 0,-1 17,1-17,0 0</inkml:trace>
  <inkml:trace contextRef="#ctx0" brushRef="#br0" timeOffset="3.87023E6">11695 17586,'17'-18,"19"-17,-1 17,18-17,35-18,-35 18,17 0,36-18,-35 0,17 18,35-18,1 17,-18-17,17 1,71-1,0-18,0 18,-35 0,-53 18,-36 17,-17 1,0-1,0 18,-35-18,17 18,0-17,36-1,-1 18,72-18,87 18,71 18,53 35,70 35,-53-17,-35-1,-88-52,-35 17,-36-35,-34 18,-37-18,19 0,-71 0,0 0,-18 0,-35 18,0-1,0 1,0-1,18 1,-18 0,0-1,17-17,1 18,-1-18,1 0,-18 18,-18-18</inkml:trace>
  <inkml:trace contextRef="#ctx0" brushRef="#br0" timeOffset="3.87062E6">17462 16722,'0'17,"18"19,-18-1,18 0,-1 18,-17 0,0-18,0 1,0 16,-17 1,-19-17,1-1,-18 0,0 0,0 1,18-36,0 17,35 1,-18-18</inkml:trace>
  <inkml:trace contextRef="#ctx0" brushRef="#br0" timeOffset="3.87295E6">17692 16792,'0'0,"-35"0,35 18,-18 35,-17 35,-1 35,-17-17,18 18,-18-18,18-1,0-16,17-36,0-18,18 0,0-17,0-1,0 1,18 0,-18-1,18-17,-1 0,1 0,0 0,-1 0,1 0,-1-17,19-1,34 0,19 1,-1-1,-18 0,1 18,-1 0,-17 0,-17 0,17 0,-18 0,0 0,-17 18,17-18,0 0,-17 0,0 0,-1-18,1 18,-1-17,1 17,0 0,17-18,0 18,1-17,-36-1,17 18,-17-18,0 1,0-1,0-17,0-18,0 0,0 0,0 18,0-18,-17 17,17 1,0 0,0 0,0-1,0 1,0 17,-18 18,0 0,1-17,17-1,-18 18,18-17,-18 17,1 0,-1 0,-17 0,17 0,-17 0,0 0,-18 0,0 0,0 0,0 0,-35-18,0 0,52 1,19 17,-1 0,-17 0,-1 0,-16 0,-1 0,-36 0,19 17,17-17,18 18,35 0</inkml:trace>
  <inkml:trace contextRef="#ctx0" brushRef="#br0" timeOffset="3.87543E6">9278 18098,'18'-18,"17"18,18 0,53 0,35 0,0 0,0 0,18 0,-36 0,1 0,-36 0,-17 0,17 0,-53 0,0 0,-17 0,0 0,-1 0,1 0,-1 0,36 0,0 0,-17 0,-1 0,-18 0,1 18,0-18,-1 0,1 0,0 0</inkml:trace>
  <inkml:trace contextRef="#ctx0" brushRef="#br0" timeOffset="3.87646E6">12665 18292,'0'-18,"35"18,0 18,-17-1,35 1,17 17,19-17,-19-1,-17 19,-18-36,-17 17,0-17,-1 0,1 0,0 0,-1 0,-17-17,18 17,17 0,-17 0</inkml:trace>
  <inkml:trace contextRef="#ctx0" brushRef="#br0" timeOffset="3.8773E6">14076 18397,'17'0,"1"0,17 0,-17 18,53 17,34-35,19 18,17 0,35 17,18-18,-35 36,0-35,-18 17,-53-35,18 0,-71 0,-17 0,0 0,-1 0,1 0,0 0,-18-17,17 17,1 0,17-18,0 18,1-18,-19 18,19 0,-54 0,0-17,1 17</inkml:trace>
  <inkml:trace contextRef="#ctx0" brushRef="#br0" timeOffset="3.88406E6">20091 17992,'17'0,"19"0,17 0,35 0,18 0,52 70,72 1,52 52,-18-17,-52-35,-18-36,-17-17,-1 34,-17-34,-36 0,-35-1,-52-17,-19 18,1-18,-1 0,-17-18,18 18,0-17,17-19,0 19,1-1,-1 1,-17-1,17-17,-18 17,-17 0,18 18,0 0,-1 0,1 0,0 0,-1 0,1 0,35 53,17 35,72-17,-37 0,1-19,-35-16,-36-36,-17 0,-54 0,19 0,-19 0,19 0,-18 0,-1-36,1 19,0-18,-1 17,19 0,-1 18,18-17,-17 17</inkml:trace>
  <inkml:trace contextRef="#ctx0" brushRef="#br0" timeOffset="3.88554E6">20355 18221,'36'0,"-1"0,18 0,0 18,35-1,35-17,18 0,53 0,-17-17,-36-1,0-17,-17-1,-72 36,-16-17,-19 17,1-18,0 18,-1 0,1-17,35-1,0 18,-36-18,19 18,-19 0,54 0,-36 36,36-1,17 18,0-36,36 36,-19-53,19 18,-1-18,1 0,-18 0,0 0,-54 0,-34 0,17 0,-35-18,18 18,0-17,-1 17,1-18,0 18,-18-18,17 18,1 18,-36 0,1-1,-1-17,-35 18,18 0,-36-1,18 1</inkml:trace>
  <inkml:trace contextRef="#ctx0" brushRef="#br0" timeOffset="3.8866E6">20338 18133,'0'0,"17"17,54 1,52 17,36-35,53 36,52-19,1 1,-18 0,-88-18,-36 0,-17 0,-53-36,35-17,-53 36,1-19,-36 19,17 17,-17-18,18 18,-1 0,1 0,0 0,-1 0,1 0,17 0,1 0,-1 0,0 0,0 0,1 0,-1 0,-17 0,17 0,53 35,-17 1,34-19,19 19,-53-36,-19 17,-16-17,-19 18,1-18,0 0,-18 18,-18-18,-17 0,17 0</inkml:trace>
  <inkml:trace contextRef="#ctx0" brushRef="#br0" timeOffset="3.89406E6">9384 13794,'0'0,"-71"88,-17-35,18 0,-54-18,36-17,0-18,-18 0,18-18,-36-17,-35-36,1 18,-72-17,-17-19,-52-16,-54-37,0-16,-17-54,35 0,70 1,124 34,17 54,54-36,35 18,-1 0,1-35,-18-19,0-34,0 17,-35-34,17 34,-17-17,18 35,-18-18,35-17,-18-54,36 54,-18 17,35 1,-17-19,0 19,17 52,18 18,0-18,0 18,0-35,0 17,0 18,0 0,0 17,0 36,0-18,0 36,0 17,18 17,17-16,18-1,35 0,53 17,36-17,-19 1,54-19,-18 18,0 0,0-35,-70 53,34-18,-52 17,35 19,18-1,35 1,35-1,1 18,17 0,-18 0,0 0,0 0,-17 0,-18 0,0 0,-17 18,17 17,17 35,-17-17,36 36,-19-19,-17 36,-17 0,-1 0,0 17,-34 1,34-36,-17 53,-53-53,-18 0,-18-17,-52-36,17-17,-35 17,18 0,-1-17,-17 0,36 17,-36 0,35 18,-17 53,35-36,-18 36,0 18,18-1,-18-17,18 70,-17-17,-1 35,-35 18,0 52,0-17,-18 88,18-52,-53 140,0-123,-17 88,-18-106,-18 106,-18-35,54-35,-54-19,36 1,17-88,-17 17,35-70,0 35,-17-18,-18-34,17 34,1-53,-1 18,18-70,18 0,17-36,1-35,-1 17,0 1,1-18,-19 18,1 17,-35-17,34 17,-17 0,18 1,0-19,-18 18,18-17,-1 17,1-35,0 18,-18 0,-35 17,-1 0,-16 18,-72 18,1-18,52 17,1-35,17 1,36-19,-1-17,-53 0,1 0,-18 0,-35-17,-54-19,-17 19,0-36,-17 18,34-1,1-34,0 17,70 0,-35-53,18 0,17-35,0 0,0 0,36-18,-36 18,0 35,-17-17,35 17,-18-53,89-17,-36-71,35-88,36-53,17 88,1-18,-1 89,0 17,18 1,0 52,0-35,0 0,36-18,17-17,0-71,-18 18,-35 35,0 35,-35 18,-1 35,-34 1,34 17,1-1,0-34,17 35,1-53,17 35,0-17,0 70,-36-18,36 19,-17 52,17 0,0 0,0 0,0-18,0-34,17 16,36-16,-35 34,17 0,-17 71,35 0,35 18,0-18,36 0,-1-18,1-17,-1 18,-35-19,18 19,-53-1,17 18,36 0,-17 0,16 0,36 0,18-35,35 17,18 18,35 0,106 0,193 53,107 0,123 53,124 17,-18-17,88 35,-88-70,-124-36,-70 18,-247-18,-176-35,-124 18,-88-18,-36 0,-34 0,17 17,0 1,-18 35,0 35,1 53,-18 18,-1 17,19 54,-54 52,18 0,-17 0,-19 1,19 52,35-106,-36-17,18-36,0-35,-17 18,-19-18,1 18,-35 17,-1-52,36 34,-18 36,36-17,-1-1,36-17,35 35,0-35,0 17,18-17,17-18,-18-17,1-54,0 18,-18-35,0 0,0-18,0-17,0 17,0-17,-18 0,0-1,1-17,-36 35,-53-17,0 35,-17 0,-1 17,1-17,17 18,-35 0,35 17,-35 18,-71-1,-35 54,-123 18,-124 34,-18 18,-52-70,70-18,53-88,35-35,124-18,35 35,18-35,35 0,35-35,18 0,-18 17,54 0,-19-17,1 0,-1 0,-17-36,18 0,-36-34,53-19,-18 18,1-35,35 0,17 35,1-17,-18-18,-18 17,0-17,18 18,-36-54,54-17,-1-17,36-54,35-176,0-35,0-53,0 105,0-70,-53 89,35 158,1 0,-1 17,18 19,0 17,35-18,-17 53,-18-35,0 18,0 0,0 17,-18-18,1 54,17 17,17-53,19 18,-19-18,1-17,17 17,-35-17,35 35,-35 17,36 54,-19-36,19 35,-1-34,0-1,0-18,-35-17,0 0,0 0,0 53,0 35,0 18,71 52,-1 36,89-18,18 1,34-1,19 0,-1-17,35 17,1 0,105 36,36 17,18-17,140 17,-17 35,105-70,-17-17,36-36,-54 0,-123-18,-141 0,-106 18,-53 0,-53 18,-53-18,18 18,-36-18,-17 0,0 0,18 0,-18 0,35-18,-18 0,1 18,-18 0,17 0,-17 0,53 0,18 36,34 16,19 1,-18 0,-36-17,-35 16,-35 1,0 18,-18 35,-17 35,0 18,17 35,0 17,0 1,1 0,-19-36,19 18,-36-53,0 18,-71 17,18 18,-17 0,-36 0,0 18,18-18,-36 0,54-35,-1-36,18-17,0-18,18 36,-18-1,0 1,-17 52,-36 71,0 141,0-17,36-1,52-52,0-107,18-52,0-18,18-35,-18 17,0 19,0 16,-35 1,-1 35,-17-18,1 36,-1-18,0-70,35-36,-17-18,0-34,35 17,-18 35,18 0,0 35,0-52,18-18,-18-36,0 19,-36-1,-52-17,-18-1,-70 19,35 17,-71-18,18 0,-71-17,19-18,-54 0,-71-71,-17-35,0-17,-35-18,-124-36,-88-87,53 52,35 0,18 1,106 34,-18 1,53 70,88 0,-35 1,123 34,0 0,54 18,87 18,36 35,17 18,-17-18,17 17,-17-17,17-88,18-35,18-54,-1 36,19 0,-1-53,0-35,18-36,0-105,-53 35,18-106,17 0,-17 35,17 89,36 87,-1-17,36 36,0 34,0-17,-18 18,-18-1,1 54,-18-36,-18 36,0 52,-17 1,0-1,-18 18,17 0,-17 0,0-35,0 18,0 17,0 17,0 19,0-18,0 17,-17 0,17 1,0-19,0 1,0 0,17 17,-17-17,36 35,16 0,54 0,124 17,122 54,195-18,88 0,88-18,142 0,-36 36,88 0,-88-36,-53 18,-88 17,0-17,-53 53,-35-53,-106-35,-89 34,-158-52,-53 18,-88-18,-53 0,-53 18,0-1,-35 36,-1 0,-17 18,1 35,-1 52,-53 36,18 18,-36 106,-52 52,-1 0,19 18,-19-52,18 16,18-34,18-18,-1 53,54-36,-1 18,-17-53,18-52,-19-19,19-34,17-54,0-52,18 17,17-53,0 53,1 36,17-1,-35 1,-1 17,-17-35,0 0,0 17,1 54,16-36,-17-36,36-34,-1-36,0 1,18 16,-35 37,18-36,-36-18,0 0,0-17,-18 17,-17-17,17 17,-34 0,-1-17,35 17,-35-17,36 17,-36-17,0 17,-17-17,-36-18,-35 17,-18-17,-35 0,-35 0,-124 36,-17-36,-18 0,-18-71,-17-35,123-17,71 52,71 36,-1 0,18 35,-35 0,35 0,17 0,54 0,-1-18,71-17,18-1,-18 19,35-36,-52 0,35 18,-36-36,1 18,-19-35,-16 0,16 0,1-18,35-53,-17-70,17-1,0-34,53-124,0 53,0 35,35-106,18 89,18-89,17-17,-35 17,-36 141,1 36,-18 35,0 18,-18 17,1 35,-19-17,1 35,0-17,35 52,-18-17,1 0,-1 0,0-18,18 18,-35-18,35 35,-18-17,18 35,0 0,0 0,0 18,0 0,-17 17,17-17,0 17,0-17,17 17,19-17,-19-18,1 0,0 18,34 17,1-35,53 0,18-17,-1 17,36-18,-18 36,53-35,18 17,88-18,123 1,36 17,87-35,-87 35,0 0,-107 35,-17 18,-52 0,17 0,-18 0,-35-18,-89 18,-16-35,-19 35,-35 0,-17 0,-18 0,35 0,0 0,36 18,-36-1,35 1,1 0,-1 17,54 0,-19-17,36 35,-35-36,0 1,-18 0,-18-1,-52 1,0 0,17-1,-35-17,0 0,-1 0,1 18,0-18,-17 0,-19 0,1 0</inkml:trace>
  <inkml:trace contextRef="#ctx0" brushRef="#br0" timeOffset="3.90935E6">9137 18327,'18'0,"-1"0,19-35,-19 35,-17-18,18 18,-1-18,19 1,-19-19,19 19,-36-19,35 19,-35-1,0-17,18 17,-18 1,17-1,-17 0,0 1,18 17,-1 0,1 0,0 0,-1 0,1 0,17 0,1 0,-19 0,18 0,1 17,-19-17,1 0,0 0,-1 18,1-18,0 18,-18-1,35 1,-18 0,1-18,0 17,-1-17,1 0,0 18,-1-1,1-17,0 0,-1 18,19 0,-19-18,1 17,17-17,-35 18,18 0,-1-18,1 35,0-35,-18 18,17-18,1 0,0 0,-1 0,1 0,-1-18,1-17,0 17,17-35,-17 18,35 0,-18-1,18 1,-18 0,18 17,0 0,0 1,-36 17,19 0,-19 0,1 0,0 0,-18 17,17 1,1 0,-18-1,0 1,0 0,0 17,18-35,-1 18,1-18,-18 17,17 18,1-35,0 0,-18 18,17-18,1 0,0 0,-1 0,1 0,0 0,-1 0,1 0,-1 0,1 0,0 0,-1-18,1 1,0 17,-1-18,1 18,0 0,-18 18</inkml:trace>
  <inkml:trace contextRef="#ctx0" brushRef="#br0" timeOffset="3.91269E6">9507 18115,'18'0,"17"0,18 0,0-17,0-1,18 0,-36 1,18-1,17 0,1 1,35-36,-18 0,-35 18,-36 35,1 17,17 36,-17-18,35 18,-35-17,35 17,-18-36,-18 1,19-18,-19 0,-17 17,18-17,17 0,-17 0,17 0,0 0,1 0,17 0,-36 0,1-17,0 17,-1-35,1 35,-1-18,1 0,0-17,17 17,18-17,-18 35,-17-18,-1 18,19 0,-19 0,19 36,-36-19,17 19,1-1,-18-17,18-1,-1 1,-17-1</inkml:trace>
  <inkml:trace contextRef="#ctx0" brushRef="#br0" timeOffset="3.91458E6">8837 4304,'0'0,"35"0,1 18,17-18,17 17,1-17,-1 0,1 0,35 0,-18 0,0-17,0-19,0 19,-17-1,-1 18,1 0,-18 0,0 0,53 18,0-1,35 1,-18 0,36-18,0 17,35 1,17-18,-17 0,-35 0,-18 0,0 0,-17 0,-36 0,35 0,36 0,-18 0,53 0,0 0,18 0,-36 17,36 1,-18 0,18-18,-1 0,-34 0,35 0,34 0,-16-18,-1-17,36 35,-36-53,18 35,-35 1,-36 17,18-18,-35 18,0-18,-1 18,-34 0,17 0,-53 0,-17 0,-19 0,-16 0,-1 0,18 0,-18 0,18 0,-18 0,36 0,0 0,34 0,-16 18,-19-18,1 0,-18 0,0 18,-36-18,1 0,-1 0,1 0,0 17,-1-17,1 18,0-18,-1 0,-17 18,36-18,-19 0,1 0,-1 17,1-17,-53 0</inkml:trace>
  <inkml:trace contextRef="#ctx0" brushRef="#br0" timeOffset="3.91544E6">11518 2946,'-17'17,"-36"19,-36 17,1 17,18-52,-19 35,-16-18,34 18,-17-18,35-17,-18 17,36-17,0-1,17 1,-35 0</inkml:trace>
  <inkml:trace contextRef="#ctx0" brushRef="#br0" timeOffset="3.91586E6">10530 3210,'0'0,"0"36,18-1,0 18,-1 0,19 0,-19-18,1-18,-18 1,18-18,-18 18,17-18,36 0,18-18,52-17,1 35,-1 0,1 0,-19 0,-34 0,-18 0,0 0</inkml:trace>
  <inkml:trace contextRef="#ctx0" brushRef="#br0" timeOffset="3.91631E6">12400 2893,'0'17,"0"19,0 17,0-18,-35 0,35 18,-35-18,17 18,0-35,1 0,17-1,0 1,-18-1,18 1</inkml:trace>
  <inkml:trace contextRef="#ctx0" brushRef="#br0" timeOffset="3.91668E6">12118 3193,'0'0,"0"35,0-17,0 34,35-16,-35 17,35-36,-17 19,17-1,-17-35,0 0,-1 0,54-35,-36 17,0-17,18 35,-17-36,-1 36,-17-17</inkml:trace>
  <inkml:trace contextRef="#ctx0" brushRef="#br0" timeOffset="3.91708E6">13123 2893,'0'17,"0"1,0 35,0 0,0 0,0 17,0-17,0-17,0-1,0-18</inkml:trace>
  <inkml:trace contextRef="#ctx0" brushRef="#br0" timeOffset="3.91742E6">12965 3210,'0'0,"0"36,0-1,17 0,1 0,17 1,0-19,-17 1,0 0,-1-18,1 0,17 0,-17-18,0 18,-18-18,17 18,1 0,-1-53,19 18,-19 0,1-18</inkml:trace>
  <inkml:trace contextRef="#ctx0" brushRef="#br0" timeOffset="3.91793E6">16228 2981,'0'35,"-36"1,19 34,-1-17,18 0,-17 0,17-18,0-17,0-1</inkml:trace>
  <inkml:trace contextRef="#ctx0" brushRef="#br0" timeOffset="3.91826E6">15946 3246,'0'17,"0"36,0-18,0 18,17-17,1 16,17-34,-35 0,0-1,18-17,-1 0,1 0,17-35,1 17,-19-17,18 0,1 0,-1 17,-17 0,35-17</inkml:trace>
  <inkml:trace contextRef="#ctx0" brushRef="#br0" timeOffset="3.91868E6">17674 2946,'0'0,"0"17,0 36,0 0,0-18,0 1,18-1,-1-17,-17 17,0-17</inkml:trace>
  <inkml:trace contextRef="#ctx0" brushRef="#br0" timeOffset="3.91903E6">17410 3193,'0'0,"0"53,0-1,35-16,35-1,-17-17,18-1,-36 1,18-18,-18 0,-17 0,17 0,-17 0,0 0,-1 0,-17-18,0 1,0-1,0-35,18 35,-18 1,17 17,-17-18</inkml:trace>
  <inkml:trace contextRef="#ctx0" brushRef="#br0" timeOffset="3.9308E6">21643 3351,'-35'53,"-1"53,1 18,-18 34,0 1,-17 18,-1-1,18-35,-17 35,-1 1,-35-18,18 17,-18-17,18 17,0-70,-18 17,0 18,18-35,-18-18,0 18,-52 18,-1-54,35 19,-17-37,53 19,-18-18,0 18,18-1,-18 18,1-17,16 17,1 0,0-17,35-18,18 0,17-18,-17-35,35 17,-18 1,18 0,-17-18,17 17,-18-52,18-35</inkml:trace>
  <inkml:trace contextRef="#ctx0" brushRef="#br0" timeOffset="3.93597E6">18927 6085,'0'18,"-18"35,-17 35,-18 18,0 0,-18 0,18 17,-35-17,35-35,-17-1,34-17,-17-18,53-17,0 0,0-1,0 1,0 17,0-17,53-18,36 0,16 17,19 1,-1 0,1-1,-1 19,-35-19,-17-17,17 18,-35-1,-35-17,-1 0,1 0,-18-17,-18-18,1-1,-18-17,-18-35,17 35,-17-35,18-35,0-18,0-36,-1 18,-17 1,0 34,1 54,34-1,18 89,0-1,0 1,-18 0,18-1,-17 1,17-1,0 1,0 17,-36-17,19 35,17-35,-18-1,0 19,1-19,-19 18,-34-17,-36 53,-17-1,-71 36,17-18,36 36,35-54,36-17,52-18,0-17,1 17,17-17,17-18,1 0,0 0,17 35,0-35,36 53,-18-18,35-17,-17 0,17-1,0 1,18 0,17-18,18 0,18 0,0 17,0 19,-71-1,35 0,-70-17,-18-1,-35-34,0-1,0-35,0 0,0-35,-17-35,-1-1,1 1,-1-18,-17-18,-1 0,1 18,0-18,-1 18,-16 35,-1 18,35 35,18 36,-18-1,18 0,-17 36,-1 17,0 0,-17 18,18-17,-19-1,1 18,-18 17,-18 1,1-1,-18 36,0-17,-1 52,-16-36,-54 1,0 35,-35-17,18-36,34 0,19-17,52-36,54-17,34-18,19 0,17 0,17 0,18 0,36 0,-1 0,18 0,-35 0,18 17,17-17,-35 0,17 0,-17 0,70 0,1 0,-1 0,-35 0,-35 0,-18 0,-52 0,-19 0,1 0,-36-17,1-19,-1-16,18-37,-53-34,18 17,-53-17,35-1,17-17,1 35,17 0,18-35,0 53,0 17,0 19,0 16,0 19,-17 17,-1 0,-17 17,17 1,-17 0,0-18,-1 17,-16 18,-1 1,-18 52,-17 18,-53 17,0 1,-71 34,18-34,-35-1,52-17,36 0,35-35,0-18,54-36,-1 1,0-1,70-17,1 0,17 0,1-17,34 17,18 0,-17 0,52 0,36 0,17 0,36 17,0 1,-1-18,-52 0,-18 0,-17 0,-36 0,-35 0,-18 0,-17 0,-1 0,1 0,0 18,-1-1,1-17,0 0,-1 0,1 0,17 0,-17 0,0 0,-18-17,17 17,-17-18,0-17,0 17,0 1,-17-19,17-17,0-35,-18 0,0-53,-35-18,0 18,0 0,18 17,-18 19,18-1,17 53,-17 0,17 0,1 0,-1 0,18 36,0-1,-17 18,-1 0,18 18,-35-1,17 71,-17-17,-1 35,-17 17,1 36,-1-71,-18 18,1-18,-19 0,-16 1,-1-1,0-18,0 1,18-1,17 1,36-53,17 35,18-36,0 1,18-1,-18 1,0 17,-18-17,18 0,-17-18,52 0,36 0,52 0,1 0,34-18,19 18,-54-18,-17 18,0-17,-36 17,1 0,-18 0,-18 0,0 0,-17 0,0 0,-1 0,1 0,0 17,17-17,0 18,-17 0,17-18,-17 0,-1 0,1 0,0-18,-18-17,0-1,0-16,0-19,0 0,-18-52,18 0,-18-19,1 19,-1-36,-17 0,17 36,-17-1,35 54,-18 35,18 17,-17 18,17-18,-18 18,-17 36,17-19,-17 19,-36 34,-35 1,-17 17,-36 35,-35-17,-35 0,17-35,-35 17,53-35,35 35,18-35,71-18,34-17,36-1,-17-17,34 0,19 0,-1 36,-17-36,17 35,-17 0,17 0,18 18,0-35,35 53,18-19,0-16,35 17,-18-36,1 1,-1 0,-35-1,18 1,-35-18,-18 17,17-17,-35 0,18 0,-17 0,-1 0,0-17,-17 17,-1-18,1 18,0 0,-1 0,1 0,0 0,17 0,-17 0,17 0,-35-17,17 17,19 0,-19 0,1 0,-18 17,18-17,-1 0,1 0,0 0,-18-17,0-36,0-36,0-52,-18-53,0-17,-17-19,0 36,-1-17,1 52,0 0,0 71,35 35,0 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14:53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11289 9507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15:02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6068 2805,'-18'0,"1"0,34 0,1 17,17 1,18-18,18 18,34-1,19-17,17 0,35 0,54 0,-19 0,1-17,0 17,-1 0,-17 0,0 17,-17 1,34-18,-34 17,-54-17,36-17,-71 17,-17-18,-18 18,0 0,0 0,-1 0,1 0,-17 0,34 0,18 0,-35-17,0 17,0 0,-35-18,-1 18,19-18,-19 18,1 0,0 0,-1 0,1 0,17 0,0 0,-17-17,0-1,-1 18,1 0,0 0</inkml:trace>
  <inkml:trace contextRef="#ctx0" brushRef="#br0" timeOffset="2687.3212">14499 2752,'18'0,"-1"0,36 0,18 0,-1 17,54-17,35 18,17 0,0-1,36 19,0-19,52 18,-17 1,0-36,-35 17,-36-17,-35 18,-52-18,-19 0,18 0,-52 0,-1 0,0-18,-17 18,-1-17,1 17,0 0,-1 0,19 0,34 0,36 0,-18 0,0 0,1 0,-19 0,-17 0,-18 0,18-18,18-17,-1 17,1 1,-18-19,35 1,-35 17,35 1,-35 17,18-36,-1 19,-34-1,16 18,-16-18,-1 18,-35-17,35 17,-17 0,0 0,17 0,0 0,0 0,18 0,-17 0,-1 0,18 0,-18 17,18 1,-18-18,1 18,-1-1,0-17,18 18,-35 0,17-1,0-17,0 0,-17 36,17-36,1 17,-1 1,0 0,0-18,1 17,17-17,-18 0,0 0,18 0,-18 0,1 0,-1 0,0 0,1 0,-19 0,1 0,-1 0,19 0,-19 0,1 0,0 0,-1 0,-17-17,18 17,17 0,-35-18,18 18,0 0,-1 0,1 0,-1 0,1 0,0 0,17 0,0 0,-17-18,0 18,17-17,-18 17,1 0,0 0,-18-18</inkml:trace>
  <inkml:trace contextRef="#ctx0" brushRef="#br0" timeOffset="4831.3217">5045 4180,'0'-17,"35"17,0 0,1 0,16 0,19 0,53 0,-19 0,54 0,-53 0,17 0,1 0,-18 0,35 0,-18 0,1 0,17 0,-53 0,18 0,-71 0,0 35,-17-35,0 0,-1 18,1-18,17 17,18-17,0 0,0 0,-18 0,1 0,17 0,-1 0,19 0,-18 0,35 0,53 0,0 0,0 18,18-18,-35 18,-1-18,-35 17,0-17,-35 0,18 0,0 18,-19-18,19 0,-18 0,0 0,0 0,-18 0,0 0,1 0,-1 0,-17 0,34 0,-34 0,35 0,-18-18,18 1,0 17,0-18,18 0,-19 1,-16-1,-19 18,1 0,17 0,-17 0,17 0,-17 0,17 0,0 0,18 0,0 0,0 0,-18 0,18 0,0 0,-17 0,-1 0,-18 0,1 0,0 0,-1 0,1 0</inkml:trace>
  <inkml:trace contextRef="#ctx0" brushRef="#br0" timeOffset="7880.4317">8590 7585,'0'0,"-35"0,0 0,-18 0,17 0,54-53</inkml:trace>
  <inkml:trace contextRef="#ctx0" brushRef="#br0" timeOffset="9767.5124">11307 8343,'0'0,"0"18,17-18,1 0,-18 17,17-17,1 0,0 0,17 18,0-18,1 0,16 0,-16 0,17 0,17 0,-17 0,-18-18,18-17,0 35,0-17,-35-19,17 36,0 0,-17 0,0 18,35 0,-18-1,0 18,0-17,18 0,0-1,0 1,0 17,0-35,0 36,0-19,0 1,35-18,-18 0,1 0,-18 0,0 0,0 0,-18 0,18 0,-35 0,17 0,18 0,0-18,0 18,0-17,-1 17,1 0,18 0,-1 0,1 0,17 0,-35 0,0 0,0-18,0 0,-18 1,-17 17,17-18,0 18,-17 0,-18-18,18 18,-1 0,1 0,-18-17</inkml:trace>
  <inkml:trace contextRef="#ctx0" brushRef="#br0" timeOffset="12455.0708">21378 8449,'-17'0,"-1"0,-17 0,-1 0,19 0,-18 0,-1 35,1-35,0 36,-18-19,0-17,0 18,18-1,-18 1,0-18,0 0,0 18,0-18,-17 0,-19 17,36 1,1 17,34-35,-17 0,17 18,0-18,1 0,-1 0,0 0,-17 0,0 0,17 0,1 0,-19-18,19 1,-19-1,1 0,17 1,-17-1,18-17,-1 17,-17 1,17-19,-17 19,-1-36,1 35,0 0,0 1,17-1,0 1,1-1,-1 18,18-18,-35 1,35-1,0 0,0 1,-18-36,18 18,-17-1,17 1,-18 0,-17-18,35 35,0 1,0-1,0 0,17-17,19 17,-19-35,36 18,-35 0,35 0,-18-1,0 19,0-19,18 1,18 0,-1 0,19-1,17 1,-54 17,37-17,-36 17,-1-17,19 35,0-35,-1 17,1 1,-1-19,1 36,-18-35,35 17,-53 1,-17 17,17-18,0 0,18 18,-17 0,-1 0,18-17,-18-18,0 35,36-18,-18-17,-18 17,18 18,-18-18,-17 18,17-17,-17-1,-1 18,1 0,17 0,-17 0,0 0,17 0,0 0,1 0,-1 0,0 0,0 0,1 0,-1 18,0-18,0 17,-17-17,17 0,-17 0,0 0,-1 0,1 0,-18 18,18-18,-18 35,35 1,-18-1,36 18,0 0,0 0,18-18,-1 35,-52-34,17-1,1 0,-19-17,1 35,-1-36,1 1,0 17,-18-17,0 0,0-1,0 1,0 0,0 17,0-18,0 1,0 0,0-1,-18 1,0 0,18 17,-35-17,18-1,-1 36,0-18,-17-17,17 35,18-18,-35-17,17 17,-35-17,36-1,-1 19,-17-19,17 1,-17 0,17 17,-17-17,0 17,0-18,17 19,-35-19,18 19,-1-19,-16 19,16-19,1 18,0-17,-1 17,19-35,-1 36,-17-36,17 17,-17 1,-18 0,0-18,0 17,-17 1,34 0,-17-18,1 17,34 1,-17-1,17-17,-35 18,18 0,17-18,-17 17,35 1,-18-18,18 18,-17-18,-1 17,0-17,18 18,0 0</inkml:trace>
  <inkml:trace contextRef="#ctx0" brushRef="#br0" timeOffset="14847.9559">15522 4621,'18'0,"0"0,-18 71,0 17,0 36,0 17,17-18,1 18,-1-17,-17-1,18 1,-18-54,0 18,0-35,0 18,0-1,0-17,0-17,0 17,0-36,18-17,17-17,18 17,35-18,36-17,52 17,-17 18,-1 0,36 0,1 0,-1 18,-18-1,36-17,-18 18,17 0,-17-1,-53 1,-52 0,-36-18,-18 0,-18 0,1 0,0 0,-1 0,1 0,17 0,-17 0,17-18,0 0,-17 18,0 0,-18-17,17 17,-17-18,0 0,18 18,-18-35,18 17,-18-17,17-18,1 0,17-35,-17 18,-1-36,1 18,-18-1,0 1,0-35,0-1,0 36,0 17,0-17,0 35,-18 18,1 0,17 17,0 0,0 1,0-1,0 1,-35 17,35-18,-18 0,-17 18,-18 0,0 0,-53 0,-53 0,-35-17,-70-19,-107-34,54 17,-1-18,89 36,70 0,18 35,18-18,34 18,1 0,53 0,0 0,17 0,-17 0,17 18,0-1,1-17,17 18,-35 0,35-1,-18-17,18 18,0 0,-18-18,18 17</inkml:trace>
  <inkml:trace contextRef="#ctx0" brushRef="#br0" timeOffset="26983.4813">12153 7620,'-35'0,"-18"-18,-18-17,-34 0,-54-18,0 0,-17-18,-18 18,0 18,-18-18,18 36,18-1,-18-17,35 35,-35-36,17 19,1-18,0 17,52-17,1 35,70 0,-18 0,1 0,17 0,-18 17,1-17,-36 18,35-18,1 0,-1 0,-35 18,36-18,-1 0,-17 0,53 35,-18-18,0-17,0 0,18 0,-18 18,17 0,1-1,0-17,17 36,-17-36,35 35,-35-35,35 18,-36-18,19 17,-1-17,1 0,17 18,-18-18,0 35,1-17,-1-1,18 1</inkml:trace>
  <inkml:trace contextRef="#ctx0" brushRef="#br0" timeOffset="27982.9381">7620 6897,'-18'0,"-17"0,17 0,1 0,-1 17,1 1,-19 17,1-17,0 17,17-17,-35 17,18-17,17 17,-17-35,35 18,-18-18,1 17,-1 1,18 0,-18-18,18 17,-17 19,-1-19,18 1,0 17,0-17,35-18,1 17,17 1,-18 0,18-18,-18 0,18 0,0 0,-18 0,18 0,0 0,18 0,-1 0,1-18,-18 18,35 0,-35 0,0 0,-36 0,19 0</inkml:trace>
  <inkml:trace contextRef="#ctx0" brushRef="#br0" timeOffset="30127.9992">1976 8555,'0'-18,"35"18,0 0,0 0,18 0,18 0,17 0,88 35,36-17,53 0,17-18,71 35,35-35,-18 0,36 18,-159-18,53 17,-18-17,18 0,35 0,0 0,71 0,-53-35,-36 0,-105 35,-54-18,-87 0,17 18,-53 0,18 0,0 0,18 0,-18 0,53 18,17-18,18 0,-35 0,0 0,-53 0,-36 0,1 0,-18-18,35 18,-17 0,0-17,35-1,-18 18,0 0</inkml:trace>
  <inkml:trace contextRef="#ctx0" brushRef="#br0" timeOffset="39448.0162">5345 11589,'0'0,"17"0,1 0,0 0,17 0,35 0,54-36,-1 19,18-36,18 35,-18 1,-35 17,-18 0,-17 0,-36 0,0 0,-17 0,35 35,-18 0,18 0,18 1,-1-1,36 0,0 1,-18-1,0-17,-35-1,0-17,-18 0,18 0,0 0,-17 0,34-17,36-36,-18 0,0 17,-35 19,-17-1,-1 0,0 18,18-17,-18 17,1-18,16 1,-16 17,17 0,-18-18,18 18,-36-18,19 18,-1 0,-17 0,35 0,-1 0,-16 0,-1 0,0 0,-17 0,35 0,-35 0,17 0,0 0,0 0,1 18,-1-18,0 18,0-18,1 17,17-17,-18 0,18 0,-18 0,18-17,0 17,0 0,0 0,-18-18,18 18,-18 0,1-18,-1 18,0-17,-17 17,17 0,-17 0,-18-18,35 18,-17 0,-1 0,18 0,1 0,17 0,0 0,0 0,-1 0,1 0,0 0,-35 0,17 0,-17 0,-1 0,1 18,17-1,-17 1,17-18,-17 18,0-18,-1 17,19 1,-19-1,18-17,-17 0,0 0,-1 18,1-18,0 0,-1 0,1 0,0 0,17 0,-18 0,1 0,0 0,-1 0,1-18,0 18,17 0,-17 0,-1 0,1 0,17 0,-17 0,-1 0,1 0,0 0,-1 0,1 0,17 0,-17 0,-1 0,1 0,17 0,-17 0,0 0,-1 0,1 0,0 0,-1 0,1 0,0 0,-1 18</inkml:trace>
  <inkml:trace contextRef="#ctx0" brushRef="#br0" timeOffset="42648.0003">14393 11659,'0'0,"36"0,34 0,36 0,53 0,17 18,36 17,88-17,0 0,35-18,70 17,36 18,18 18,-106-35,-53 0,-89 35,19-18,-54 0,-17-17,-1 17,-16-35,-1 18,0-18,0 0,-18 0,-17 0,0 0,-53 0,-35 0,-1 0,-17-18,18 18,-1-18,-17 1,18 17,-36 0,1-18,-1 18,1 0,-1 0,0 0,-17 0</inkml:trace>
  <inkml:trace contextRef="#ctx0" brushRef="#br0" timeOffset="47647.8635">3528 12047,'-36'-17,"1"17,0-18,-53 0,17 1,-52-1,-1 1,-17-1,0-17,18 17,-1-17,36-1,17 1,18 18,0-1,36 0,-18 18,-1-35,19 35,-1-18,-17-17,-1 35,19-35,-1 35,1-36,-1 19,0-18,1-1,-1 1,0 17,-17-35,0 36,0-36,17 18,-17 17,17-17,0 17,1 0,17-17,0 17,0-34,-18 34,18-17,0-18,0 35,18 0,-1-34,19-1,-1 17,0-17,0-17,1 35,-19-1,1 1,17-35,-17 34,0 1,-1 0,18-18,-17 0,17 0,-17 18,17-18,-17 17,17 19,-17-18,17 17,18-17,-18 17,18-17,18-1,-1 1,36 17,0-17,-18 18,18-1,0 0,-18 18,18-17,-36-1,1 18,35 0,-36 0,19 0,-1-18,18 18,17 0,1 0,17 0,0 0,-18 0,-52 0,-1 0,-34 0,17 0,-18 36,35-19,19 1,-1-18,71 53,-36-36,18 1,0 17,-17 1,-1-1,-35-17,-17 17,-18 0,17 0,-34-17,17 35,-18-35,0-1,-17 1,17 17,0-17,-17 17,35 0,-18 1,0-1,-17 18,17-18,-35 0,36 1,-19 17,-17-18,0 18,0 0,0-18,0 18,0-18,0 0,0 1,0-1,0 0,0-17,0 17,0 0,-17-17,-1 17,-17 18,-18-35,18 17,17 1,-35-19,18 18,17-17,0 0,-17-1,0 1,17 17,-35-17,0 0,-35-1,18 1,-36-1,18 1,-36 0,54-18,-36 17,18-17,17 18,-17-18,35 18,0-1,18-17,-18 18,-18 0,18-1,0-17,18 18,0 0,0-1,-1-17,19 0,-1 18,0-18,1 17,-1-17,0 0,-17 0,0 0,0 0,-1 18,1-18,17 18,1-18,-18 0,17 0,-17 17,-1-17,1 18,0 0,-18-18,18 17,-18 1,0 0,0-18,18 17,17-17,0 18,1-18,-1 0,18 17,-18-17,1 0,17 18,-18-18,0 18,1-18,-1 0,1 0,-1 0,-17 0,-1 0,19 17,-1-17</inkml:trace>
  <inkml:trace contextRef="#ctx0" brushRef="#br0" timeOffset="65927.9399">11183 9119,'0'0,"0"18,-53 35,0 70,18 18,-18 18,0-18,18 0,17 18,-17-71,-18 18,-35 35,-18-35,0-35,53-18,18-18,17-35,18 18,18-18,0 0</inkml:trace>
  <inkml:trace contextRef="#ctx0" brushRef="#br0" timeOffset="66471.8578">10336 10336,'0'18,"0"35,0-18,18 18,0 0,-1-18,-17 1,0-19,18 36,0-35,-18-1,0 1,17 0,1-1,0-17,17 0,18 0,0-17,0-1,-18 0,0 1,0-1,1 1,-1-19,18 36,-18-17,-17-1,-1 18,-17-18</inkml:trace>
  <inkml:trace contextRef="#ctx0" brushRef="#br0" timeOffset="67199.8556">11800 9560,'0'-17,"18"17,0 0,-1 0,36 0,-17 17,16-17,-16 0,-19 18,1-18,0 0,-1 18,-17 17,18 0,-18-17,0-1,0 36,-18-35,1 0,-1-1,0 1,1-1,-19 1,19 17,-18-35,35 18,-18-18</inkml:trace>
  <inkml:trace contextRef="#ctx0" brushRef="#br0" timeOffset="67624.2052">12418 9507,'0'18,"0"17,0 18,0 18,0-1,0-17,17-18,-17 1,0-19,0 1,18-53</inkml:trace>
  <inkml:trace contextRef="#ctx0" brushRef="#br0" timeOffset="67895.888">12453 9737,'0'-18,"35"18,1 0,-1-18,-17 18,-18-17,17 17,1 0</inkml:trace>
  <inkml:trace contextRef="#ctx0" brushRef="#br0" timeOffset="68191.8861">12577 9560,'0'18,"0"0,0 34,0-34,17 0,-17 17,0-17,18-1,-18 19,0-19,0 18,0-17,0 0</inkml:trace>
  <inkml:trace contextRef="#ctx0" brushRef="#br0" timeOffset="68672.1978">12259 10072,'35'0,"18"-18,-18 18,1 0,-1 0,18 0,-18 0,1 0,-19 0,1 0,-18 18,17-18,-17 17,0 19,0 17,0-18,0 0,0-17,0 17,0 0,0-17,0 17,-17-17,17 0,0-1,0 1,0-36,0 1,0-1</inkml:trace>
  <inkml:trace contextRef="#ctx0" brushRef="#br0" timeOffset="69048.0731">12841 9384,'0'18,"0"17,35 0,-17 0,0-35,-1 18,-17 0,0 17,0-17</inkml:trace>
  <inkml:trace contextRef="#ctx0" brushRef="#br0" timeOffset="69559.8886">12718 9648,'17'0,"19"-17,-19 17,18 0,-17 0,35 0,-35 0,-1 0,1 0,17 0,-17 0,0 0,-18 17,-18 19,0-19,1 1,17 17,-18 1,0-19,18 1,0-1,-17 1,17 0,-18-1,18 19,-35-19,35 1,-18 17,18-17,0-36</inkml:trace>
  <inkml:trace contextRef="#ctx0" brushRef="#br0" timeOffset="69808.1923">12894 9878,'18'17,"-1"1,1 17,0-35,-1 18,1 17,0-17,-18 17,0 0,17-17,1 0,-18-36,0 0</inkml:trace>
  <inkml:trace contextRef="#ctx0" brushRef="#br0" timeOffset="70047.3163">12947 9878,'35'0,"-17"0,17 0,-17 0,35 0,-36 0,1 0,0 0</inkml:trace>
  <inkml:trace contextRef="#ctx0" brushRef="#br0" timeOffset="70352.0483">13159 9807,'0'18,"0"17,0-17,0 35,0-36,0 19,0-19,0 1,0 0,0-1,17-17</inkml:trace>
  <inkml:trace contextRef="#ctx0" brushRef="#br0" timeOffset="70751.8">13212 9631,'0'35,"0"-17,0 35,0-18,0 35,17 1,-17-18,18 18,-1-19,1-16,-18-19,0 1,0 0,0-1</inkml:trace>
  <inkml:trace contextRef="#ctx0" brushRef="#br0" timeOffset="76487.978">17657 9490,'0'35,"0"0,0-17,0 17,0-17,0 17,0 18,-18 0,-17 35,-1 18,19-53,-36 0,17 17,36-52,-35 0,53-36,-1 18,19 0,-19 0,19 0,17 0,0 0,17 0,-17 0,-18 0,-17-18,0 18,-1 0,1 0,-18-17,0-1,0-17,0-18,0 0,0 0,0 0,0 0,0 36,0-19,0 19,0-1</inkml:trace>
  <inkml:trace contextRef="#ctx0" brushRef="#br0" timeOffset="76855.9779">17445 9842,'0'0,"17"0,36 0,-35 0,0 0,35 18,0-18,17 0,-17 18,35-1,-35 1,-18-18,-17 18</inkml:trace>
  <inkml:trace contextRef="#ctx0" brushRef="#br0" timeOffset="77247.872">18115 9472,'-17'18,"-1"17,0 0,1 18,17-18,0 18,0-17,0-1,0 0,0 18,0-35,0-1,0 1,0 17,-18-35,18 18</inkml:trace>
  <inkml:trace contextRef="#ctx0" brushRef="#br0" timeOffset="77559.96">17974 9684,'18'0,"17"0,18 0,-35-18,-1 18,1 0,-1-18,1 18</inkml:trace>
  <inkml:trace contextRef="#ctx0" brushRef="#br0" timeOffset="78000.4099">18186 9402,'0'52,"0"1,0 18,-18-18,18 17,0-17,0 18,0-18,0 17,0-34,0 17,0 17,0-35,0 18,-18 0,18-18,0 1,0-19,0 1,0-36</inkml:trace>
  <inkml:trace contextRef="#ctx0" brushRef="#br0" timeOffset="78711.9204">18292 9490,'35'0,"-18"17,19 1,-1 0,-35-1,18-17,-18 18,0 0,0-1,0 1,-18 17,0-17,18-1,0 1,-17 0,-1-1,18 1,-35 0,17-18,1 35,17-18,-18 1</inkml:trace>
  <inkml:trace contextRef="#ctx0" brushRef="#br0" timeOffset="79103.8346">18433 9578,'17'-18,"1"18,0 0,-1 0,1 0,-1 0,1 0,0 0,-1 0,1 0,17 0</inkml:trace>
  <inkml:trace contextRef="#ctx0" brushRef="#br0" timeOffset="79431.8224">18433 9684,'17'0,"19"0,-1 0,0 0,-17-18,35 0,-36 18,1 0</inkml:trace>
  <inkml:trace contextRef="#ctx0" brushRef="#br0" timeOffset="80151.3036">18680 9384,'0'0,"-18"0,18 18,0 34,0-34,0 17,0 1,-18-19,18 1,-17 17,17-17,0 17,0-17,0 17,0-17,0-1,0 1,0 0,0-1,0 18,0-17,-18 0,18-1,0 19,0-19,0 19,0-19,0 1,0 0,0-1,0 1,-18-1</inkml:trace>
  <inkml:trace contextRef="#ctx0" brushRef="#br0" timeOffset="81063.9874">18503 10107,'0'0,"-17"18,-1 17,18-17,-35 17,35 0,-36 0,19-17,17 17,-18-17,0 0,18-1,0 1,0 0,18-1,0-17,17 18,-17 0,-1-18,19 0,16 0,-34 0,0-18,-1 0,1 1,0-1,-18 0,17 1,-17-1,18 18,-18-18,0-17,0 17,0 1,0-1,0-17,0 17,-18 18,18-17,-17 17,-1 0,0 0,1 0,-19 0,19 0,-1 0,-17 0,17 0,1 0,-1 0,0 0,1 0</inkml:trace>
  <inkml:trace contextRef="#ctx0" brushRef="#br0" timeOffset="81783.9795">16775 9155,'0'35,"0"18,0 0,0 35,17 53,19 0,-19 0,-17-17,0 17,0-71,0 1,0-36,0 18,-17-18,-1-17,18 17,0-17,0-36,0 1,0-1,0 0</inkml:trace>
  <inkml:trace contextRef="#ctx0" brushRef="#br0" timeOffset="82295.447">16545 10089,'0'18,"18"0,0-1,17 19,-18-1,1 0,17 0,-17 1,0-1,17 0,-35 1,18-19,-1 1,1-18,0 0,-1 0,18-18,1-17,17 0,-18-18,-35 0,18 18,-1 17,1-17,-1-18,1 35,0 0,-1 1</inkml:trace>
  <inkml:trace contextRef="#ctx0" brushRef="#br0" timeOffset="84519.8636">16739 11765,'0'18,"18"-18,17 0,1 0,16 0,37-35,16-18,-52 0,18 17,-18 1,-18 35,0-18,-17 18,0 0,-1 0,19 0,-19 0,1 0,17 36,-17-1,-1 0,19-17,-36 17,35-17,-35 0,18-18,-1 0,19 0,-19 0,18 0,1-36,17 1,0 0,-18-1,35 1,-17 0,-35 17,35 1,-35 17,-1 0,1 0,17 17,-17 1,-1 17,1 0,17 1,-35-1,36 0,-19-17,1-18,-1 0,19 0,-1 0,-17-18,35 1,-18-19,0 36,0-35,1 17,17 1,-18-1,-18 18,19-18,-19 18,19 0,-19 0,19 36,-19-1,1-17,0-1,-1-17,-17 18,18-18,-1 0,1 0,0 0,-1 0,1 0,0 18,17-18,-17 0,-1 0,1-18,17 18,-17-35,17 17,-17 0,-1 18,1 0,17 0,-35 18,0 17,0 1,0-1,0-17,0-1,0 1,18-18,-18 17,18 1,-1-18,1 18,-1-18,1 0,0 0</inkml:trace>
  <inkml:trace contextRef="#ctx0" brushRef="#br0" timeOffset="85903.3152">13882 11589,'0'-18,"-18"18,-35 0,-35-18,-53 18,17-17,-17 17,18-18,35 1,-18-1,53-17,-18-1,36-17,-18 18,18-18,0 18,17 0,0-18,1 0,17 0,0 0,0-35,53 35,17-35,18 35,18 0,-35 18,17 17,-17 18,17 0,-18 0,54 0,34 0,19 0,35 0,-18 0,17 0,1 35,-53 18,-18 18,-35 17,-18 0,0 0,18-17,-36-1,19-17,-1 18,-53-18,-17-18,-18-17,0 17,0 0,-18 1,-17-1,17 0,-17-17,35-1,-35 1,17-18,-17 35,-18-17,-35 35,-18 0,0-36,35 19,1-1,17-17,35-18,1 17,-1-17,0 0,1 0</inkml:trace>
  <inkml:trace contextRef="#ctx0" brushRef="#br0" timeOffset="87136.6314">18415 11783,'-35'0,"-1"0,1 17,-35-17,-54 18,-17-18,-18 0,-35 0,18 0,-36 0,36-35,52-18,36 0,53 18,17-1,1 1,-1 0,0-18,18-18,0 36,0-18,18 18,0 17,-1-17,1 35,0-35,-1 17,18 0,36-17,-18-18,17 18,-34 0,17 17,-18-17,18 17,0 0,35 1,35 17,19 0,-1 0,17 0,-16 0,-19 0,-17 0,-36 0,-17 0,-17 0,-1 0,0 17,18 19,35 17,0-18,-17-17,-36-1,1 1,-19-1,-17 1,0 17,0 1,-17-1,17 0,-36 1,19-1,-1-18,-17 19,-18-1,0 0,0 1,0 34,18-35,-1 18,19 18,-1-36,18 0</inkml:trace>
  <inkml:trace contextRef="#ctx0" brushRef="#br0" timeOffset="88695.9285">10037 11783,'0'0,"-89"-18,-87 18,35 0,-18-17,-35 17,-18 0,1-18,-19 18,19 0,-19 0,19 0,-1 18,18-18,18 0,-1 0,19-18,-19 0,54-17,-18 17,52 1,-16-1,16 18,1-18,18 1,-19-19,19 36,17-35,-18 0,18 17,18 18,18-17,-1-1,18 0,18 1,-1-19,18 1,1 0,-19 0,19-18,-19 35,19-17,-1 17,0-17,18 35,53-35,0 17,17-35,1 18,-18-1,-36 19,1-1,-18 1,-1 17,19 0,0 0,52 0,18 0,36-18,-1 18,36 0,-1 0,-17 18,0 34,-53 1,36 0,-1 18,-52-18,-1 0,-35 0,-17-18,-36-17,0-1,-35 1,0-1,0 1,0 0,-17-1,-36 1,35 17,-17-17,-18 0,35-1,-17 1,18-1,-54-17,18 18,0 0,-17-1,34 1,1-18,0 0,17 18,0-1,1 1</inkml:trace>
  <inkml:trace contextRef="#ctx0" brushRef="#br0" timeOffset="97088.3188">13600 12365,'0'17,"-53"54,-18 17,1 18,-19 0,-34 35,-36-17,-53 52,36-53,0 36,-1 17,1-17,17 0,-17-18,52-35,1 0,17-53,35-36,36 19,18-19,52-17,18 0,35 0,35 0,71 18,18-18,35 0,35 0,18 0,35 0,106 35,-70 18,-54 18,36 17,-124-35,36 0,-71-18,-35-35,-54 0,-87 0,-53-18,17 1,-17-19,-18 1,35 0,-52-71,-18 0,-1-17,-34-54,-1 19,-52-54,53 71,-36-18,0 36,0-1,36 1,17 17,35 18,54 17,17-52,0 34,0-34,0 35,-18-18,1 53,-19 18,19-1,-19 19,19-1,-1 18,0 0,1 0,-1 0</inkml:trace>
  <inkml:trace contextRef="#ctx0" brushRef="#br0" timeOffset="101247.1106">1746 13035,'18'0,"0"0,34 0,1-17,18 17,52 0,18 0,54 0,34 0,18 0,88 17,53-17,35 0,71 0,-106 0,-106 0,-17 18,-53-18,-54 35,-34-17,-1-1,-70 1,-17-18,-19 0,1 0</inkml:trace>
  <inkml:trace contextRef="#ctx0" brushRef="#br0" timeOffset="124152.2014">6121 11836,'35'0,"-17"0,17 0,0 0,0 0,18 0,53 0,53 0,88 0,-18 17,18 1,88-18,18 53,0-35,53 34,-54-16,-52-19,-71-17,-17 0,-71 0,-17-17,-36-1,-18 0,-34-17,-1 35,-35-17,35 17,-17-18,17 0,1 18,16 0,1-17,0 17,18-18,17 18,-17-18,17 18,-18-17,-17 17,-18 0</inkml:trace>
  <inkml:trace contextRef="#ctx0" brushRef="#br0" timeOffset="125351.8432">14235 11783,'17'0,"36"0,18 0,17 0,35 0,-17 0,18-35,-1-18,18 17,36 1,-1-18,-35 35,-17 1,-36 17,35 0,18-18,0 1,18 17,35-18,18 18,0 0,17 0,-88 0,-35 18,-89-18,1 0,-18 17,18-17,17 18,18 17,-18-35,1 18,16-1,1 1,18 0,-18-18,0 0,-18 0,0 0,1 0,-1 0,0 0,0 0,1 0,-19 0,1 0,17 0,1 35,-1-17,-18 17,19-35,-1 35,18-35,-18 0,18 0,18 0,17 0,-18 0,19 0,-1 0,-18 18,19-1,87-17,0 36,-52-19,-54 1</inkml:trace>
  <inkml:trace contextRef="#ctx0" brushRef="#br0" timeOffset="197543.9068">917 7214,'18'0,"35"0,0 36,0-19,17-17,18 18,-35 17,0-17,0-1,0-17,0 0,-18 0,1 0,-19 0</inkml:trace>
  <inkml:trace contextRef="#ctx0" brushRef="#br0" timeOffset="198248.3395">847 7302,'-36'0,"19"18,-36 35,0 0,0 35,0 18,18 17,17 1,1-1,17 19,0-37,0-16,0-1,0-35,0 0,0-18,-18 18,0 0,18-18,0 0,0 1,18-36,-18 17,18-17,-18 18,0-1,0 1,0 0,17-18,1 0,-1 0,19 0,70-18,35 18,70 0,1 0,17 0,-17 0,-18 35,-53-35,-88 18,-35-18,-54 0,19-18</inkml:trace>
  <inkml:trace contextRef="#ctx0" brushRef="#br0" timeOffset="199702.8761">23548 7250,'0'0,"18"-18,34 18,54 18,18 17,-1 18,18 0,36 35,-1-35,-17 17,0 19,-54-54,-52 0,-35-17,0-18,-18 17,17-17,-17 18,0 17,0 18,0 0,0 18,0 35,0-54,0 19,-17 0,-1-1,0-17,1 0,17 0,0 17,-36-17,36 53,0-53,0 0,0 0,0-18,0 0,0-17,0 0,0 17,-17-17,-1-18,1 17,-1 1,-17-18,17 18,-17-1,-1 1,1-18,18 0,-19 0,-17 0,-17 0,-54 0,1 0,-1 18,36-18,18 17,17-17,17 0,19 18</inkml:trace>
  <inkml:trace contextRef="#ctx0" brushRef="#br0" timeOffset="200976.0337">723 6897,'-17'-18,"-1"18,0-17,18-1,-17 18,17-35,-36 17,19-17,-1 35,18-18,-18 36,18 17,0 0,0 1,36 16,17 1,17 0,1 0,-54-18,1 1,17-36,-35 35,18-17,0-18</inkml:trace>
  <inkml:trace contextRef="#ctx0" brushRef="#br0" timeOffset="201479.7616">758 7197,'-17'17,"17"1,-18 17,18 0,0 1,0-19,18 1,-1-18,1 0,0 0,35 0,-36-18,1 18,0-17,-18-1,35 0,-35-17,17 0,1-18,0 35,-18-35,0 36,0-1,17 1,-17-1,0 0,18 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16:48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6650 7355,'0'-17,"18"17,-1-18,18 0,1 18,17 0,17 0,18 0,53 0,-17 0,17 0,53 0,-35 0,0 0,-1 0,-34-35,-71 18,0 17,-18 0,-17 0,-1 0,18 17,18 1,-17 17,17-17,-1-1,-16-17,-1 36,-17-19,17 1,0 0,1 17,-1-17,18-1,-18 1,36-1,-36-17,0 0,0-17,1-1,-1 1,-17-1,-1 18,-17-18,18 1,0 17,17-18,-18-17,19 17,-19 18,19-18,-19 18,1-17,0 17,-1 0,18 0,-17 0,17 0,-17 0,0 17,-1-17,1 0,0 18,-1-18,1 0</inkml:trace>
  <inkml:trace contextRef="#ctx0" brushRef="#br0" timeOffset="1248.0107">8396 5468,'18'0,"-18"35,17 1,-17 17,0-1,0 1,18 0,-18 18,18-18,-1 0,-17 0,0-36,0 1,0-1,0 1,0 0,0-1,0 1,0 0,0-1,0 1</inkml:trace>
  <inkml:trace contextRef="#ctx0" brushRef="#br0" timeOffset="1592.94">8114 6085,'0'0,"0"18,18 0,-1 17,1-17,-1-1,19 36,-19-35,1 17,17-35,-17 35,0-35,-1 0,18 0,1-17,-19-19,36-52,0 35,-35 0,-1-35</inkml:trace>
  <inkml:trace contextRef="#ctx0" brushRef="#br0" timeOffset="2240.5186">15152 5239,'0'0,"17"35,-17 0,18 18,-18 18,18 17,-18 0,17 18,-17 17,0-17,0 0,0-35,0-18,0-36,0 1</inkml:trace>
  <inkml:trace contextRef="#ctx0" brushRef="#br0" timeOffset="2569.0799">14799 6050,'0'0,"0"53,18 18,35-1,17 1,-17-18,18 0,-18-53,-36 17,1-17,17 0,-17-17,17-19,-17-17,17 0,-35 1,35 16,0-34,-35 17,18 0,0-35</inkml:trace>
  <inkml:trace contextRef="#ctx0" brushRef="#br0" timeOffset="3440.6184">12806 7179,'0'0,"17"18,19 17,34-17,54 17,35 35,35-17,0 0,0 0,-36 0,19 0,-18-35,-36-1,0-17,-52 0,0 0,-36-17,35-19,-17-34,18-18,35 17,-18-17,0 53,-35 17,-18 0,1 1,16 17,-16 0,34 0,-17 0,35 0,18 0,-18 0,71 0,-71 0,1 0,-19 0,1 0,-18 0,0 0,-18 0,-18 0,19 0,-1 0,0 0,1 17,-1 1,-18 0,36-18,0 35,0-18,0-17,18 36,35-19,-36 1,36 0,17-1,18 1,-52-18,17 0,-71 0,-18 0,1 0,0 0,-1 0,1 0</inkml:trace>
  <inkml:trace contextRef="#ctx0" brushRef="#br0" timeOffset="32688.7306">8996 10442,'17'0,"1"0,17 0,-17 18,17 0,1-18,17 0,-18 0,18 0,0 0,0 0,-18-18,18 18,0 0,-18 18,35-1,19 1,-19-1,18 19,-17-19,0 1,-19 0,1-18,0 0,0 35,0 0,-18 0,36 18,-18-17,17 17,-34-36,17 1,-18-18,0 17,18-17,0 0,0-17,-18-1,18 1,35-36,-17 17,17 19,18-19,-18 1,18 0,17 0,-34 35,-1-18,-18 18,-17 0,-35 0,17 0,0 0,-17 0,0 0,-1 0,1 0,0 0,-1 0,1 0,17 0,0 0,-17 0,0 0,17 0,18 0,-35-18,17 1,-18 17,1 0,-18-18,18 18,-1 0,-17-18,18 18,0-17,-1 17</inkml:trace>
  <inkml:trace contextRef="#ctx0" brushRef="#br0" timeOffset="34809.032">8026 13705,'17'0,"1"0,0 0,17 0,0 0,18 0,-18 0,1 0,-1 0,0 0,18-17,0-1,35-17,0 0,18-1,0 1,-35 17,-1 18,-17 0,-18 0,18 0,0 0,18 0,-18 18,17 0,-17-1,35 1,-35 17,35 0,-52-17,17 17,-18 1,18-1,-18-17,0 17,18-17,0 17,-17-18,-1-17,18 0,-18 0,18 0,-18 0,0 0,54-17,-54-1,0-17,18 17,18-17,-1 0,18-1,-35 19,0-19,-17 36,16-17,1 17,-35 0,17 0,1 0,-19 0,36 0,0 0,-18 0,1 0,17 0,-18 17,0-17,0 0,1 0,-1 0,-17 0,17 0,0 0,0 0,-17 0,17-17,1 17,-19 0,19 0,-1 0,0 0,53 17,53 36,53 36,36-36,17-1,-18 19,-35-53,-71 17,-17-35,-53 0,-35 0,-1 0,-17-18</inkml:trace>
  <inkml:trace contextRef="#ctx0" brushRef="#br0" timeOffset="37544.9542">3510 11201,'-53'17,"18"1,-18 0,-35 35,35-18,0 0,-18 0,36-17,0 17,0-17,-1 17,1-17,0 17,17-17,1-1,34-17,-17 18,18-18,-1 0,-17 18,36-1,17 1,-18 0,35 17,36 18,0-18,18 53,17-17,-35-1,-36 1,1-36,-54 0,36-17,-53 0,18-18</inkml:trace>
  <inkml:trace contextRef="#ctx0" brushRef="#br0" timeOffset="38560.6098">4868 14340,'-17'0,"-1"0,0 18,-17 0,0 17,0 0,-1 1,-17-1,18-18,-35 19,-19 17,-16-18,16 0,-16-17,34 17,18 0,53-17,18 0,-1-18,1 17,17-17,1 0,-1 18,0 0,18-1,0 1,-18 17,0-35,1 18,-36-1,17-17,1 0,0 0,-18 18,17-18,1 0</inkml:trace>
  <inkml:trace contextRef="#ctx0" brushRef="#br0" timeOffset="87840.0631">864 5803,'-17'0,"-19"0,1 0,0 0,-36 0,-176 0,124 0,-18 0,35 0,35 0,36 0,35 18,18-18,-1 0,1 0,0 17,-1-17,1 18,0 0,17 17,-18 18,1-18,0 18,-18 0,0 0,0 0,0 17,0-17,0 18,0-36,17 18,1-18,-18 1,0-1,0-17,0-1,0 19,0-19,0 1,18 17,-1-17,1-1,0 1,-1 0,19-18,-19 0,1 0,-1 0,19 0,-19 0,-17 17,18-17,0 36,-18-19,17 1,19-1,-19 1,36-18,18 18,34-1,19 19,17-36,-17 17,-36-17,18 18,-89 0,1-18,-1 0,-34 0</inkml:trace>
  <inkml:trace contextRef="#ctx0" brushRef="#br0" timeOffset="89056.4276">20108 5627,'0'-18,"36"18,-1 18,18-1,-18 19,18-19,35 19,-53-1,1-17,-1-18,-17 17,-1-17,1 0,0 0,-1 0,19 0,-1-17,0 17,-17 0,-1 0,1 0,0 0,-1 0,1 0,-18 17,18 18,-18-17,0 0,0 17,0 18,0 17,0 19,0-1,0 18,-18 0,18-1,-35 1,35-18,-36 1,1-1,0 18,17-18,1-35,17 17,-18-17,0-18,18 1,0-19,0 1,-17-18,-1 0,0 0,1 0,17-18,-36 1,19 17,-19-36,-16 19,-54 17,-35-53,-1 53,19 0,0 0,87 0,36 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17:30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12929 8696,'0'-18,"18"18,0 0</inkml:trace>
  <inkml:trace contextRef="#ctx0" brushRef="#br0" timeOffset="5792.0187">5521 8378,'18'0,"-1"0,1 0,0 0,17 0,-18-17,19 17,-1-18,0 1,-17 17,0 0,34-18,-16 18,17 0,-18 0,0 0,18 0,-18 0,-17 0,17 0,-17 0,0 0,17 18,-17-1,17 18,-18-35,19 18,-1 17,18-35,17 36,-17-19,0-17,18 0,-18 0,-18 0,18 0,-18 0,-17 0,35 0,-18 0,18 0,0 0,0-35,-18 35,18-18,0 1,-18 17,-17 0,0-18,17 18,-18 0,1 0,0 0,-1 18,19-1,-1 1,-17 0,17-1,0 1,-17-18,-1 18,1-18,0 0,-1 0,1 17,17-17,-17 0,35 0,-36-17,19 17,-1-36,0 19,1 17,-1-18,-18 18,1 0,0 0,-1 0,1 0</inkml:trace>
  <inkml:trace contextRef="#ctx0" brushRef="#br0" timeOffset="6880.1035">6526 9631,'18'0,"0"0,-1 0,1 0,17 0,1-18,16 18,19-17,-18 17,17 0,1 0,0-18,-1 0,1 18,17-17,-53 17,-17 0,17 0,-17 17,-1 1,19 0,-36 17,35-18,-35 1,35-18,-35 18,18-18,-1 0,1 17,0-17,-1 18,19-18,-1 0,0 0,-17-18,35-17,-36 17,19-34,-1 34,18-17,-35 17,17 0,-18 18,19 0,-1 0,-17 18,17 0,18-1,-36 1,1 17,17-35,-17 18,-18-1,18-17,-1 0,1 0,0 0,17 0,-18 0,19 0,-1 0,18 18,53 0,-18 17,-35-17,0-1,-36-17,1 0</inkml:trace>
  <inkml:trace contextRef="#ctx0" brushRef="#br0" timeOffset="8759.5205">7391 10231,'0'17,"17"-17,19 18,52-1,18 19,52-19,54 19,0-1,52 18,1-35,-1-1,-52 1,17-1,-17-17,0 18,-1 0,1-18,0 17,17-17,-17 18,-18-18,-18 0,1 0,-19 0,-34 0,-36 0,0 0,-35 0,-18 0,18 0,-35-18,0 18,17-17,-18 17,19-18,-1 0,0 18,1-17,-19-1,1 18,-1-17,1 17</inkml:trace>
  <inkml:trace contextRef="#ctx0" brushRef="#br0" timeOffset="14312.0688">11430 12612,'18'17,"-1"-17,1 0,0 18,-1-18,1 0,-1 0,1 0,0 0,-1 0,19 0,-19 0,1 0,0 0,-1 0,19 0,-19 0,1 0,17 0,0 0,1 0,-19 0,36 0,0 0,-35 0,35 0,-18 0,0-18,18 18,18 0,-18 0,17 0,-17 0,0 0,0 0,0 0,17 0,-34 0,17 0,-18 0,0 0,18 0,0 0,-18 0,18 0,0 0,0 0,0 0,0 0,17 0,-17 0,18-17,-18 17,0 0,-18-18,0 1,0 17,18-18,-35 18,0 0,17 0,36-18,-36 18,0-17,-17 17,17-18,-17 18,-1 0,1 0,0 0,17 0,-18 18,1-18,17 17,-17 1,0-18,-1 0,1 0</inkml:trace>
  <inkml:trace contextRef="#ctx0" brushRef="#br0" timeOffset="16512.1522">4798 15240,'17'0,"19"0,17 0,0 0,52 0,36 0,1 0,34 0,36 0,52 0,18 0,-17 0,88-18,0 1,-36-36,-35-18,-52 18,17 36,35 17,-35 0,53 0,17 53,-52-18,17 0,-53 36,18-36,-35-17,-36 17,1-17,-19 34,-34-52,-1 0,-17 18,-53-18</inkml:trace>
  <inkml:trace contextRef="#ctx0" brushRef="#br0" timeOffset="17440.1182">13741 15046,'0'0,"70"-18,54-17,34-18,37 18,-37-18,36 18,36 35,17-18,-1 18,-16-18,-36-17,0 17,0 1,35-18,0 17,-17 0,-18 1,-70-1,-36 18,0 0,-17 0,17 0,-18-18,19 18,-1 0,0 0,0-17,18 17,17 0,71 0,18 17,17 54,1-36,70 0,-71 1,-35-1,-53-17,0-18,-70 0,-18 0,-18 0,-17 0,-1 0,1-18,17 0,-35 1,18 17,-18 17,0 19,0-19,0 1,0 0</inkml:trace>
  <inkml:trace contextRef="#ctx0" brushRef="#br0" timeOffset="37656.5229">882 11712,'0'-17,"18"17,34 0,-16-18,17 18,17 0,18 0,18 0,18 0,-18 0,-1 0,-52 18,-17-18,-19 17,1-17,-36 0</inkml:trace>
  <inkml:trace contextRef="#ctx0" brushRef="#br0" timeOffset="38784.2452">829 11730,'18'0,"-1"18,1-1,0-17,-18 18,17-18,1 17,-1 1,-17 0,18-1,-18 1,0 17,0 18,-18 18,-17-1,18 1,-19 17,1-35,35 17,-18 36,1-35,17 17,0 0,0 0,-18 1,0-19,18-34,0-19,0 1,0-1,0 1,0 0,0 17,0 18,0-18,0 0,18-17,0-18,-1 0,1 0,17-18,1 18,34-17,-17 17,0 0,-18 0,18 0,0 0,-18 17,18 1,35-18,-35 18,0-18,0 0,-35 0,17 0,-17 0,-1 0,1 0,17 0,-17 0,0 0,-1 0</inkml:trace>
  <inkml:trace contextRef="#ctx0" brushRef="#br0" timeOffset="40472.4384">22648 11906,'0'0,"36"-17,-1 17,18 0,0 0,35 0,71 17,35 36,-36 0,-34-18,-1-17,-17-18,-53 18,0-1,0 1,-18-18,1 0,-19 0,1 18,-1-18,1 0,-18 17,0 1,0 35,0 0,-18 17,1 18,-1-17,1 17,-19-17,19-1,-1 18,0-35,18 18,-35 17,17-35,1 18,-1-18,18-18,-18 18,1-53,17 17,0 1,0 0,-18-18,18 17,0 1,0 0,-17-1,17 1,-18-18,18 17,-18 1,18 0,-17-1,17 1,0 0,-18-1,18 1,0 0,0-1,0 1,-18-1,18 1,0 0,-17-18,-1 17,0 1,-17-18,-35 18,-19 17,-34 0,-71 36,18-18,-18 0,-18-18,35 0,36-17,18-18</inkml:trace>
  <inkml:trace contextRef="#ctx0" brushRef="#br0" timeOffset="55248.0469">512 10336,'0'0,"0"18,0 17,0 1,0-1,0 18,35 17,0 1,0 17,1 0,-1 18,0 18,-35-19,0-16,0 16,0-52,18 0,-18 0,0-35</inkml:trace>
  <inkml:trace contextRef="#ctx0" brushRef="#br0" timeOffset="55736.5314">388 11359,'18'0,"17"18,0 0,1-1,16 19,-16-1,-1-35,-17 35,-1-35,1 18,-18-1,18-17,-1 0,-17 18,18-18,-1 0,1 0,0 0,-1 0,19-35,-19-18,19 0,-36 18,17-1,-17 1,18-18,-18 36</inkml:trace>
  <inkml:trace contextRef="#ctx0" brushRef="#br0" timeOffset="59272.5345">4057 15152,'-35'0,"-1"0,1 17,0 1,-71 0,53-1,-35 1,-36-18,-17 35,-17-17,16-18,1 35,0-17,0-18,18 17,34-17,19 0,17 0,0 0,18 0,-1 0,-16 0,-1-17,0-1,-53-35,0 18,-17-18,17 18,0 0,53-1,0 1,0 17,36-17,-19 0,36 17,-35-17,35 0,-35 17,17-35,18 18,0-1,0 1,0 0,0 0,18-1,-1 1,1 0,17-18,18 0,18-35,-1 17,-17-17,35 17,-17-17,35 18,-18-1,18 36,17-18,18 0,-17 35,-1 1,1 17,-36 0,18 0,-36 0,19 17,-19-17,-17 18,18-18,-36 0,18 18,-36-18,19 0,-19 0,1 0,0 0,-1 0,36 0</inkml:trace>
  <inkml:trace contextRef="#ctx0" brushRef="#br0" timeOffset="60623.9423">8908 15610,'0'0,"-36"0,1 0,-35-17,-19 17,-17 0,-35 0,-17 0,-54 0,0 0,-105 0,17 0,-53-35,-53-18,36 17,141-34,-1 34,107-16,52 34,54 18,17-18,0 1,0-1,0-35,0 18,0-18,0 35,0-17,0 0,0 17,17 18,-17-18,0 1,18 17,-18-18,35-17,1 17,52-35,18 0,52 0,-16 1,-1 34,0-17,-35 17,-1 0,37 1,-1-1,53 0,17 1,1-1,35 1,18-19,-1 19,-35 17,-52 0,-36 0,0 0,-35 0,35 0,0 0,18 0,35 0,0 17,18-17,-1 0,19 0,-36 36,-18-19,0 18,-17 1,0 17,0-18,-36 18,18-18,-70 18,17-18,-53-17,-17 17,17 0,-17 1,-18-1,0 0,0 1,-36-1,-16 0,34-17,-17-1,-18 1,-35 0,-1 17,-87-17,17-1,-53 19,-34-19,16 18,-52-35,-18 0,0-17,36-18,70 17,88 0,53 1,35 17</inkml:trace>
  <inkml:trace contextRef="#ctx0" brushRef="#br0" timeOffset="62272.1446">19420 15663,'0'0,"-35"0,-53 0,-36 0,-17 0,-53 0,-35-17,-71-19,-141 1,0 18,0 17,18 0,70-36,36 19,70 17,-18-18,18 0,-17-35,52 36,36-1,34 0,37 1,34 17,0 0,1 0,17-18,18 1,-18-1,0 18,0-18,-35 1,-18-1,-35-17,35 17,0-17,53 17,18 1,17-19,18 19,0-19,0-17,0 18,36-18,-19 36,19-19,16-17,19 18,0 0,52-18,-17 0,17 0,18-17,18-1,-18 18,-17 0,17 0,0 18,0 0,0 35,53-18,0 0,36 1,-1 17,35-18,-34-35,-19 36,1-19,0 19,-18-1,0 0,35 1,0 17,18 0,0 0,-35 0,53 17,-54 19,1 17,-18 17,18 1,-36-18,-35 17,-17-52,-36-1,-53-17,-35 18,18-18,-1 18,1-1,0 1,-1 17,1 1,0-1,-1 18,1 0,-1-18,1 18,0-18,-18-17,0 35,0-36,-18 19,18-1,-35 0,0 18,-1-35,1 17,-36-17,1 35,-18-18,-18 0,-35 0,-18 1,36-1,-1 0,53 0,19-35,16 18,19 0,-1-18,-17 17,17-17,0 0,-17 18,0-18,-18 18,0-18,18 0,-1 0,1 17,0-17,35 18,-18-18,1 0,17 18,-18-18,0 0,18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27:11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14587 9278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35:4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9437 6668</inkml:trace>
  <inkml:trace contextRef="#ctx0" brushRef="#br0" timeOffset="599504.4277">8908 12065</inkml:trace>
  <inkml:trace contextRef="#ctx0" brushRef="#br0" timeOffset="605608.977">4339 12453,'0'0,"-70"-35,-1-1,-35-16,0-19,-17 0,-36-70,36 36,-36-1,18-35,53-18,-1 18,1-36,53-34,0 17,35 35,0-17,0 87,17-34,36 35,18-18,17 0,35 0,19 18,-1 17,53 18,0 36,-18 17,36 0,17 35,-52 18,-1 0,-17 17,-36-17,-52 18,-1 17,-17 36,35 17,-35 18,0-1,-18 1,1-36,-19-34,-17-19,0 18,0-35,0 0,0 0,-17 0,-19 0,1 0,-18 35,-17 18,-18 35,-18-53,0 36,0-1,18 18,0-35,-18-18,0 1,0-19,0-17,0 18,18-1,35-35,-17 1,17 17,18-53,-1 0,36 17,-17-17,-1 0,0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3T01:45:52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10125 5239</inkml:trace>
  <inkml:trace contextRef="#ctx0" brushRef="#br0" timeOffset="2031.9932">10354 4780,'18'-18,"-1"1,36 17,-53-18,36 18,-19-17,-17-1,18 18,-1-18,19 1,-1 17,-17-18,17 0,-17 18,-1 0,18 0,-17 0,17 0,18 0,0 0,0 36,-18-19,1 19,-1-19,-17 18,17 1,0-19,-17 19,17-36,-35 17,18 1,-1-18,1 0,-18 18,18-18,-1 0,1 0,0 0,-1 0,18 0,-35-18,18 0,0-17,17 17,-35 1,18-1,-1 0,-17 1,18 17,0 0</inkml:trace>
  <inkml:trace contextRef="#ctx0" brushRef="#br0" timeOffset="4744.0637">13035 4851,'35'17,"18"-17,53 0,0 0,53 18,17 0,53-18,18 35,-35-17,17-18,-17 0,-18 0,-18 0,1 0,-18-18,-36 0,18 1,-35-1,17 0,1-17,-1 17,-34 1,-36 17,-1 0,-34 0,35 0,-18 0,1 0,16 0,-16 0,17 0,17 0,-17 0,18-18,-1 18,54 0,17 18,35-1,-17 1,-18-18,-17 0,-1 0,18 0,-17 0,-19 0,-16 0,-19 0,1 0,-1 0,1 0,70 0,35 0,36 0,17 0,1-18,-54 1,-70-1,-36 0,-52-17,0 35,-1 0,-17-17,18 17,0 0,-1 0,1 0,0 0,-1 17,1-17,-1 18,19-1,-19-17,19 0,17 36,-1-1,1-35,-35 18,0-18</inkml:trace>
  <inkml:trace contextRef="#ctx0" brushRef="#br0" timeOffset="10495.5047">6174 3881,'0'0,"0"-18,0 0,0-17,-18 0,-17-1,-18-34,-18-18,-35-36,-17 1,-36-18,-17 0,-1-1,1 37,17 16,18 19,35 35,36-1,17 36,-18-17,18 17,0 0,1 0,-54 0,0 0,0 0,-17 0,-19 0,37 17,34-17,53 18,-52 35,35-36,17 36,-17 18,-1-18,-17 35,18-35,-18 35,18-17,0 17,-1-35,19 0,-18 17,35-34,-18-19,0 1,18-1,0 1</inkml:trace>
  <inkml:trace contextRef="#ctx0" brushRef="#br0" timeOffset="10968.4458">2840 3016,'0'18,"0"52,0 19,0-1,0 35,18-52,-1-1,1 19,-18-19,0-35,17 1,-17-19,0 1,18-18,35 0,-18 0,36 0,-1-35,1-1,35-16,-53 16,35-17,-18 0,-17 18</inkml:trace>
  <inkml:trace contextRef="#ctx0" brushRef="#br0" timeOffset="12056.0927">7020 8008,'0'0,"0"-18,-35 1,-18-36,-53 0,-70-71,-53-17,-54-35,-34 17,-54-35,1-17,17 52,71 35,35 18,35 1,71 34,18 18,17 0,71 36,-1-1,19 18,-1 18,-17 35,17-18,-52 18,-19 35,1 0,-18 0,36 1,17-1,35-53,1 0,17 1,0-19,0 1,0 17,-18 0,18 36,-35-18,0-18,35 0,-36 1,36-19,0 1,0 0,-17-18,-1 17,0-17</inkml:trace>
  <inkml:trace contextRef="#ctx0" brushRef="#br0" timeOffset="12431.6596">2681 7073,'0'0,"18"35,-18 36,35 17,-35-35,35 18,-17 17,0-53,-18-17,0 17,17-35,19 0,16-35,54-36,0-17,53-35,-53 17,35-35,-53 35</inkml:trace>
  <inkml:trace contextRef="#ctx0" brushRef="#br0" timeOffset="21920.5185">4815 4604,'0'-18,"71"18,35 0,88 0,53 18,-18-1,0 19,1-19,17-17,0 0,0 18,-18-18,-17 18,-1-1,1 1,-18-1,-18 19,18-19,18 36,0-35,-18 0,-18-1,-35-17,0 18,-53-18,18 0,-35 0,-1 0,-17 0,-17 0,-1 0,0-18,18 18,18 0,-1 0,18 0,-17 0,-18 18,17-18,-17 0,0 0,-35 0,17 0,-35 18,-17-18,-1 0,0 17,1-17</inkml:trace>
  <inkml:trace contextRef="#ctx0" brushRef="#br0" timeOffset="23079.5037">5944 8908,'71'0,"35"-36,35 19,35-19,1 36,17-17,0 17,-18 0,18 0,0 0,18 0,-53-18,-1 1,1-36,-71 53,0-18,-35 0,18 1,-1-1,36 0,0 1,-18-1,18 18,-18 0,18 0,-18 0,-17 0,-1 0,19 18,-36-18,17 0,-17 0,18 0,17 0,53 0,-18 0,1 17,-36 1,36 0,-36 17,-18 0,-17-35,0 18,-35 0,-1-18,1 0,0 0,-1 0,1 0</inkml:trace>
  <inkml:trace contextRef="#ctx0" brushRef="#br0" timeOffset="24360.1684">10301 8943,'-18'18,"1"-1,-1 36,1 18,-1 35,0 35,18-18,0 18,0-53,0 36,0-54,0-17,0-17,0-1,0-17,18-18,0 17,-18 1,35-18,0 0,18 0,18-18,52-17,1 17,-1 1,18-1,-17 0,-1 18,71 0,53 0,71 0,70 0,53 18,52-18,-157 0,-54 0,-53 0,-52 18,-19-18,-34 0,17 0,-18 0,36 0,-18 0,0 0,0 0,1-18,-19 0,18 18,-35 0,-18 0,18 0,17 18,54 0,34 17,54-17,-53-1,-1 1,-17-18,-35 17,0-17,-18 0,18 0,-53 0,-1 0,-16-17,16-18,1 17,-18 0,18 18,-17-17,-54 17,-18 0,1-18,0 18,35-18,-36 18,19 0,52 0,18 0,35 0,17 36,-16-36,-37 0,-16 0,-19 0,36 0,0 0,-53 0,-36 0,1 0,0 0,-1 0,1 0</inkml:trace>
  <inkml:trace contextRef="#ctx0" brushRef="#br0" timeOffset="26216.1575">10195 4639,'18'0,"35"0,35-18,36-17,17 35,-18 0,36 0,35 0,0 71,18-18,70 35,88-18,1 1,-19-18,1-36,-53 19,-35-36,-36 0,-17 0,-18 0,-18 0,36-18,35 18,-18 0,-17-18,35 18,-36-17,-17 17,-35 0,-36-18,1 18,-36 0,0-17,1 17,34 0,-35 0,36 0,-19 0,1 0,18 0,-36 0,0 0,0-18,-17 18,35-18,0 1,-53-1,17 0,36 1,-18-1,18-17,0 35,-36-18,-17 18,0-18,-35 1,35 17,-18 0,0 0,1-18,16 18,1 0,18 0,-1 0,-17-17,53-1,-35 18,-1-18,-17 18,0 0,-18 0,-17 0,0 0,-1 0,36 0,-17 0,69 0,-16 18,-37 0,-16-1,-1 1,-17-18,17 17,36 1,-1-18,18 35,0-35,1 18,-19-18,1 0,17 18,-53-1,18 1,-35 0,17-1,-17-17,-1 0,1 0,17 0,36 0,88 0,35 0,-36 0,-17 0,1 0,-72 0,1 0,-36 0,-17 0,-1 0,1 0,0 0,-1-17,36 17,0 0,-18 0,53 0,18 0,-53 0,-35 0,-1 0</inkml:trace>
  <inkml:trace contextRef="#ctx0" brushRef="#br0" timeOffset="26536.0623">21925 5874,'-17'0,"-1"0,0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F19223-5703-41A8-A9D5-61472C906AB4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2A5C06-F27B-49E9-9B9A-EAE022DB5D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028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0056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0084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0113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0140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0168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0196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0225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6" y="2130434"/>
            <a:ext cx="7772401" cy="1470026"/>
          </a:xfrm>
          <a:noFill/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7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4406909"/>
            <a:ext cx="7772401" cy="136207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9" y="2906720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0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00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0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6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50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40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301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20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7" y="1535118"/>
            <a:ext cx="40401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7" y="2174878"/>
            <a:ext cx="4040190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8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8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6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3" cy="5853113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8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90028" indent="0">
              <a:buNone/>
              <a:defRPr sz="3100"/>
            </a:lvl2pPr>
            <a:lvl3pPr marL="980056" indent="0">
              <a:buNone/>
              <a:defRPr sz="2700"/>
            </a:lvl3pPr>
            <a:lvl4pPr marL="1470084" indent="0">
              <a:buNone/>
              <a:defRPr sz="2100"/>
            </a:lvl4pPr>
            <a:lvl5pPr marL="1960113" indent="0">
              <a:buNone/>
              <a:defRPr sz="2100"/>
            </a:lvl5pPr>
            <a:lvl6pPr marL="2450140" indent="0">
              <a:buNone/>
              <a:defRPr sz="2100"/>
            </a:lvl6pPr>
            <a:lvl7pPr marL="2940168" indent="0">
              <a:buNone/>
              <a:defRPr sz="2100"/>
            </a:lvl7pPr>
            <a:lvl8pPr marL="3430196" indent="0">
              <a:buNone/>
              <a:defRPr sz="2100"/>
            </a:lvl8pPr>
            <a:lvl9pPr marL="3920225" indent="0">
              <a:buNone/>
              <a:defRPr sz="21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6" y="274644"/>
            <a:ext cx="2057399" cy="58515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8" y="274644"/>
            <a:ext cx="6019799" cy="58515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19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7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1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01768"/>
            <a:ext cx="9144000" cy="35623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endParaRPr lang="en-US" sz="3600" b="1" strike="noStrik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7947"/>
            <a:ext cx="9144000" cy="97278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09977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27240" y="6492873"/>
            <a:ext cx="2133600" cy="365127"/>
          </a:xfrm>
          <a:prstGeom prst="rect">
            <a:avLst/>
          </a:prstGeom>
        </p:spPr>
        <p:txBody>
          <a:bodyPr vert="horz" lIns="98006" tIns="49002" rIns="98006" bIns="4900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 strike="noStrik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90028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80056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470084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960113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67521" indent="-367521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6298" indent="-306269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5070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15098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5126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695154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183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210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238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2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005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84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113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14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16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9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225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emf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emf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emf"/><Relationship Id="rId5" Type="http://schemas.openxmlformats.org/officeDocument/2006/relationships/customXml" Target="../ink/ink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emf"/><Relationship Id="rId5" Type="http://schemas.openxmlformats.org/officeDocument/2006/relationships/customXml" Target="../ink/ink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emf"/><Relationship Id="rId4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7.emf"/><Relationship Id="rId4" Type="http://schemas.openxmlformats.org/officeDocument/2006/relationships/customXml" Target="../ink/ink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7286" y="2397948"/>
            <a:ext cx="656942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비트컴퓨터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인공지능 플랫폼 개발 전문가 과정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강사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박세영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GrabCut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알고리즘을 사용해 객체 마스크 얻기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그려진 사각형을 기반으로 객체 마스크를 생성하기 위해 </a:t>
            </a:r>
            <a:r>
              <a:rPr lang="en-US" altLang="ko-KR" dirty="0"/>
              <a:t>cv2.grabCut </a:t>
            </a:r>
            <a:r>
              <a:rPr lang="ko-KR" altLang="en-US" dirty="0"/>
              <a:t>함수를 호출한다</a:t>
            </a:r>
            <a:r>
              <a:rPr lang="en-US" altLang="ko-KR" dirty="0"/>
              <a:t>. </a:t>
            </a:r>
            <a:r>
              <a:rPr lang="ko-KR" altLang="en-US" dirty="0"/>
              <a:t>객체 마스크가 생성되고 다음과 같이 정의된다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CDE68D-C59C-4F0C-BB09-CB2A448E8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5" y="2159424"/>
            <a:ext cx="8435749" cy="3141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71360" y="952560"/>
              <a:ext cx="8826840" cy="43945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0" y="943200"/>
                <a:ext cx="8845560" cy="44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4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GrabCut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알고리즘을 사용해 객체 마스크 얻기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ko-KR" altLang="en-US" dirty="0"/>
              <a:t>이미지에 마스크를 그리는 마우스 </a:t>
            </a:r>
            <a:r>
              <a:rPr lang="ko-KR" altLang="en-US" dirty="0" err="1"/>
              <a:t>콜백을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콜백</a:t>
            </a:r>
            <a:r>
              <a:rPr lang="ko-KR" altLang="en-US" dirty="0"/>
              <a:t> 함수는 앞에서 호출된 </a:t>
            </a:r>
            <a:r>
              <a:rPr lang="en-US" altLang="ko-KR" dirty="0"/>
              <a:t>cv2.grabCut</a:t>
            </a:r>
            <a:r>
              <a:rPr lang="ko-KR" altLang="en-US" dirty="0"/>
              <a:t>에서의 실수를 고치기 위한 함수다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8778F1-A8B7-46BF-82C0-76696EE0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32856"/>
            <a:ext cx="8280920" cy="414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-19080" y="1886040"/>
              <a:ext cx="7518960" cy="35118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440" y="1876680"/>
                <a:ext cx="753768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6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GrabCut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알고리즘을 사용해 객체 마스크 얻기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6) </a:t>
            </a:r>
            <a:r>
              <a:rPr lang="ko-KR" altLang="en-US" dirty="0"/>
              <a:t>마스크를 이미지와 함께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328D33-6FAD-4E68-9E0E-314B9A7E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7992888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39680" y="2990880"/>
              <a:ext cx="8528400" cy="26481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" y="2981520"/>
                <a:ext cx="8547120" cy="26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1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Canny </a:t>
            </a:r>
            <a:r>
              <a:rPr lang="ko-KR" altLang="en-US" dirty="0">
                <a:latin typeface="+mn-ea"/>
              </a:rPr>
              <a:t>알고리즘을 사용해 에지 </a:t>
            </a:r>
            <a:r>
              <a:rPr lang="ko-KR" altLang="en-US" dirty="0" smtClean="0">
                <a:latin typeface="+mn-ea"/>
              </a:rPr>
              <a:t>찾기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에지는 많은 컴퓨터 비전 애플리케이션에서 사용되는 유용한 이미지 특징이다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Canny </a:t>
            </a:r>
            <a:r>
              <a:rPr lang="ko-KR" altLang="en-US" dirty="0" smtClean="0">
                <a:latin typeface="+mn-ea"/>
              </a:rPr>
              <a:t>알고리즘을 사용한 에지 검출 방법을 </a:t>
            </a:r>
            <a:r>
              <a:rPr lang="ko-KR" altLang="en-US" dirty="0" err="1" smtClean="0">
                <a:latin typeface="+mn-ea"/>
              </a:rPr>
              <a:t>다루고자한다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Canny </a:t>
            </a:r>
            <a:r>
              <a:rPr lang="ko-KR" altLang="en-US" dirty="0">
                <a:latin typeface="+mn-ea"/>
              </a:rPr>
              <a:t>알고리즘을 사용해 에지 찾기</a:t>
            </a:r>
            <a:endParaRPr lang="ko-KR" altLang="en-US" dirty="0"/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이미지를 불러온다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Canny </a:t>
            </a:r>
            <a:r>
              <a:rPr lang="ko-KR" altLang="en-US" dirty="0">
                <a:latin typeface="+mn-ea"/>
              </a:rPr>
              <a:t>알고리즘을 사용해 에지를 검출한다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B8C387-D6CF-4871-9624-43562951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53709"/>
            <a:ext cx="4639322" cy="381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8A0D2CC-F15A-4208-9DD1-CC76CB20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4" y="2598065"/>
            <a:ext cx="5163271" cy="371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05B936F-7D93-46FE-9EA6-E18C59053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4" y="1169026"/>
            <a:ext cx="4191585" cy="638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1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Canny </a:t>
            </a:r>
            <a:r>
              <a:rPr lang="ko-KR" altLang="en-US" dirty="0">
                <a:latin typeface="+mn-ea"/>
              </a:rPr>
              <a:t>알고리즘을 사용해 에지 찾기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결과를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BAFC61-8E91-4EA1-B9D4-0FE16C60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33429"/>
            <a:ext cx="4210638" cy="315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5251320" y="3340080"/>
              <a:ext cx="36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960" y="3330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6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Hough </a:t>
            </a:r>
            <a:r>
              <a:rPr lang="ko-KR" altLang="en-US" dirty="0">
                <a:latin typeface="+mn-ea"/>
              </a:rPr>
              <a:t>변환을 사용해 직선과 원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Hough </a:t>
            </a:r>
            <a:r>
              <a:rPr lang="ko-KR" altLang="en-US" dirty="0" smtClean="0">
                <a:latin typeface="+mn-ea"/>
              </a:rPr>
              <a:t>변환을 적용해 직선과 원을 검출하는 방법을 다룬다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기본 이미지 분석을 수행하고 이미지에서 </a:t>
            </a:r>
            <a:r>
              <a:rPr lang="ko-KR" altLang="en-US" dirty="0" err="1" smtClean="0">
                <a:latin typeface="+mn-ea"/>
              </a:rPr>
              <a:t>프리미티브를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찾을때</a:t>
            </a:r>
            <a:r>
              <a:rPr lang="ko-KR" altLang="en-US" dirty="0" smtClean="0">
                <a:latin typeface="+mn-ea"/>
              </a:rPr>
              <a:t> 유용하다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Hough </a:t>
            </a:r>
            <a:r>
              <a:rPr lang="ko-KR" altLang="en-US" dirty="0">
                <a:latin typeface="+mn-ea"/>
              </a:rPr>
              <a:t>변환을 사용해 직선과 원 검출</a:t>
            </a:r>
            <a:endParaRPr lang="ko-KR" altLang="en-US" dirty="0"/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이미지를 그린다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BAFA9F8-9A14-4199-9800-E2FD5CB2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49864"/>
            <a:ext cx="6268325" cy="100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D4D7D5D-0D01-46B2-AEEF-800C0DED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06454"/>
            <a:ext cx="4201111" cy="952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060560" y="2400480"/>
              <a:ext cx="2337120" cy="2273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1200" y="2391120"/>
                <a:ext cx="2355840" cy="22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Hough </a:t>
            </a:r>
            <a:r>
              <a:rPr lang="ko-KR" altLang="en-US" dirty="0">
                <a:latin typeface="+mn-ea"/>
              </a:rPr>
              <a:t>변환을 사용해 직선과 원 검출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확률적 </a:t>
            </a:r>
            <a:r>
              <a:rPr lang="en-US" altLang="ko-KR" dirty="0">
                <a:latin typeface="+mn-ea"/>
              </a:rPr>
              <a:t>Hough </a:t>
            </a:r>
            <a:r>
              <a:rPr lang="ko-KR" altLang="en-US" dirty="0">
                <a:latin typeface="+mn-ea"/>
              </a:rPr>
              <a:t>변환을 사용해 선을 검출한다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Hough </a:t>
            </a:r>
            <a:r>
              <a:rPr lang="ko-KR" altLang="en-US" dirty="0">
                <a:latin typeface="+mn-ea"/>
              </a:rPr>
              <a:t>변환을 사용해 원을 검출한다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1C3E85-7E25-495E-B1E3-FCAACAD0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52936"/>
            <a:ext cx="7573432" cy="676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C71914-A599-42A2-A9E9-2EF21CD3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8" y="1340768"/>
            <a:ext cx="7964011" cy="381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965160" y="920880"/>
              <a:ext cx="7150320" cy="27115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800" y="911520"/>
                <a:ext cx="7169040" cy="27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1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Hough </a:t>
            </a:r>
            <a:r>
              <a:rPr lang="ko-KR" altLang="en-US" dirty="0">
                <a:latin typeface="+mn-ea"/>
              </a:rPr>
              <a:t>변환을 사용해 직선과 원 검출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5)</a:t>
            </a:r>
            <a:r>
              <a:rPr lang="ko-KR" altLang="en-US" dirty="0">
                <a:latin typeface="+mn-ea"/>
              </a:rPr>
              <a:t> 검출된 직선과 원을 그린다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DF9213-D336-44D7-BF69-298D92C0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59875"/>
            <a:ext cx="8388424" cy="2705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0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0DCD74-319D-492A-BD4E-08F9A170D774}"/>
              </a:ext>
            </a:extLst>
          </p:cNvPr>
          <p:cNvSpPr/>
          <p:nvPr/>
        </p:nvSpPr>
        <p:spPr>
          <a:xfrm>
            <a:off x="1016379" y="2780928"/>
            <a:ext cx="711124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1-7.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검색 검출과 머신 러닝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- OpenCV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62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Hough </a:t>
            </a:r>
            <a:r>
              <a:rPr lang="ko-KR" altLang="en-US" dirty="0">
                <a:latin typeface="+mn-ea"/>
              </a:rPr>
              <a:t>변환을 사용해 직선과 원 검출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결과를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5F5A82-E51F-4F97-B116-8E092D25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8"/>
            <a:ext cx="4391638" cy="2934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4336920" y="4133880"/>
              <a:ext cx="360" cy="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560" y="4124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9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템플릿 </a:t>
            </a:r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통한 객체 </a:t>
            </a:r>
            <a:r>
              <a:rPr lang="ko-KR" altLang="en-US" dirty="0" smtClean="0">
                <a:latin typeface="+mn-ea"/>
              </a:rPr>
              <a:t>찾기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/>
              <a:t>동일한 객체가 다양한 표현 방식에 따라 완전하게 달라 보일 수 있기 때문에 이미지에서 객체를 찾는 일은 쉽지 않다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하지만 템플릿 </a:t>
            </a:r>
            <a:r>
              <a:rPr lang="ko-KR" altLang="en-US" dirty="0" err="1" smtClean="0"/>
              <a:t>매칭을</a:t>
            </a:r>
            <a:r>
              <a:rPr lang="ko-KR" altLang="en-US" dirty="0" smtClean="0"/>
              <a:t> 통해 문제를 제한하면 비교적 간단한 방법으로 문제를 성공적으로 해결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템플릿 </a:t>
            </a:r>
            <a:r>
              <a:rPr lang="ko-KR" altLang="en-US" dirty="0" err="1" smtClean="0"/>
              <a:t>매칭에</a:t>
            </a:r>
            <a:r>
              <a:rPr lang="ko-KR" altLang="en-US" dirty="0" smtClean="0"/>
              <a:t> 대해 학습해보자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템플릿 </a:t>
            </a:r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통한 객체 찾기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이미지를 불러온 후 마우스 매개변수를 선언한다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66556C3-73C7-4D0B-A010-F0B45947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2467319" cy="619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57E9B25-ECD5-45B5-96F3-5EFB99694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112"/>
          <a:stretch/>
        </p:blipFill>
        <p:spPr>
          <a:xfrm>
            <a:off x="611560" y="2809025"/>
            <a:ext cx="7240010" cy="1519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템플릿 </a:t>
            </a:r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통한 객체 찾기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sz="2000" dirty="0">
                <a:latin typeface="+mn-ea"/>
              </a:rPr>
              <a:t>이미지를 불러오고 </a:t>
            </a:r>
            <a:r>
              <a:rPr lang="en-US" altLang="ko-KR" sz="2000" dirty="0">
                <a:latin typeface="+mn-ea"/>
              </a:rPr>
              <a:t>ROI</a:t>
            </a:r>
            <a:r>
              <a:rPr lang="ko-KR" altLang="en-US" sz="2000" dirty="0">
                <a:latin typeface="+mn-ea"/>
              </a:rPr>
              <a:t>를 선택하기 위한 마우스 </a:t>
            </a:r>
            <a:r>
              <a:rPr lang="ko-KR" altLang="en-US" sz="2000" dirty="0" err="1">
                <a:latin typeface="+mn-ea"/>
              </a:rPr>
              <a:t>콜백</a:t>
            </a:r>
            <a:r>
              <a:rPr lang="ko-KR" altLang="en-US" sz="2000" dirty="0">
                <a:latin typeface="+mn-ea"/>
              </a:rPr>
              <a:t> 함수를 정의한다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</a:t>
            </a:r>
            <a:r>
              <a:rPr lang="ko-KR" altLang="en-US" sz="2000" dirty="0">
                <a:latin typeface="+mn-ea"/>
              </a:rPr>
              <a:t>여기서 그려지는 사각형은 </a:t>
            </a:r>
            <a:r>
              <a:rPr lang="ko-KR" altLang="en-US" sz="2000" dirty="0" err="1">
                <a:latin typeface="+mn-ea"/>
              </a:rPr>
              <a:t>매칭을</a:t>
            </a:r>
            <a:r>
              <a:rPr lang="ko-KR" altLang="en-US" sz="2000" dirty="0">
                <a:latin typeface="+mn-ea"/>
              </a:rPr>
              <a:t> 위한 템플릿으로 사용된다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E4DA44-E8A0-4933-9A2D-D577F926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17094"/>
            <a:ext cx="7776864" cy="4764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3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템플릿 </a:t>
            </a:r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통한 객체 찾기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sz="2000" dirty="0">
                <a:latin typeface="+mn-ea"/>
              </a:rPr>
              <a:t>이미지를 불러오고 </a:t>
            </a:r>
            <a:r>
              <a:rPr lang="en-US" altLang="ko-KR" sz="2000" dirty="0">
                <a:latin typeface="+mn-ea"/>
              </a:rPr>
              <a:t>ROI</a:t>
            </a:r>
            <a:r>
              <a:rPr lang="ko-KR" altLang="en-US" sz="2000" dirty="0">
                <a:latin typeface="+mn-ea"/>
              </a:rPr>
              <a:t>를 선택하기 위한 마우스 </a:t>
            </a:r>
            <a:r>
              <a:rPr lang="ko-KR" altLang="en-US" sz="2000" dirty="0" err="1">
                <a:latin typeface="+mn-ea"/>
              </a:rPr>
              <a:t>콜백</a:t>
            </a:r>
            <a:r>
              <a:rPr lang="ko-KR" altLang="en-US" sz="2000" dirty="0">
                <a:latin typeface="+mn-ea"/>
              </a:rPr>
              <a:t> 함수를 정의한다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</a:t>
            </a:r>
            <a:r>
              <a:rPr lang="ko-KR" altLang="en-US" sz="2000" dirty="0">
                <a:latin typeface="+mn-ea"/>
              </a:rPr>
              <a:t>여기서 그려지는 사각형은 </a:t>
            </a:r>
            <a:r>
              <a:rPr lang="ko-KR" altLang="en-US" sz="2000" dirty="0" err="1">
                <a:latin typeface="+mn-ea"/>
              </a:rPr>
              <a:t>매칭을</a:t>
            </a:r>
            <a:r>
              <a:rPr lang="ko-KR" altLang="en-US" sz="2000" dirty="0">
                <a:latin typeface="+mn-ea"/>
              </a:rPr>
              <a:t> 위한 템플릿으로 사용된다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7A0EDFC-7E17-4D08-A0D1-55EDDB58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17094"/>
            <a:ext cx="6096851" cy="4058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2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템플릿 </a:t>
            </a:r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통한 객체 찾기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5-1) </a:t>
            </a:r>
            <a:r>
              <a:rPr lang="ko-KR" altLang="en-US" dirty="0">
                <a:latin typeface="+mn-ea"/>
              </a:rPr>
              <a:t>이미지를 표시하고 키보드 이벤트를 처리한다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DC0900-E544-4864-8236-3A6CFA4B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96752"/>
            <a:ext cx="8208912" cy="5087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9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템플릿 </a:t>
            </a:r>
            <a:r>
              <a:rPr lang="ko-KR" altLang="en-US" dirty="0" err="1">
                <a:latin typeface="+mn-ea"/>
              </a:rPr>
              <a:t>매칭을</a:t>
            </a:r>
            <a:r>
              <a:rPr lang="ko-KR" altLang="en-US" dirty="0">
                <a:latin typeface="+mn-ea"/>
              </a:rPr>
              <a:t> 통한 객체 찾기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5-2) </a:t>
            </a:r>
            <a:r>
              <a:rPr lang="ko-KR" altLang="en-US" dirty="0">
                <a:latin typeface="+mn-ea"/>
              </a:rPr>
              <a:t>이미지를 표시하고 키보드 이벤트를 처리한다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3373E6-E498-45F9-95E9-2B18864F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68760"/>
            <a:ext cx="8208912" cy="358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7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메디안 플로우 객체 </a:t>
            </a:r>
            <a:r>
              <a:rPr lang="ko-KR" altLang="en-US" dirty="0" err="1" smtClean="0">
                <a:latin typeface="+mn-ea"/>
              </a:rPr>
              <a:t>추적기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메디안 </a:t>
            </a:r>
            <a:r>
              <a:rPr lang="ko-KR" altLang="en-US" dirty="0" err="1" smtClean="0">
                <a:latin typeface="+mn-ea"/>
              </a:rPr>
              <a:t>플로우</a:t>
            </a:r>
            <a:r>
              <a:rPr lang="ko-KR" altLang="en-US" dirty="0" smtClean="0">
                <a:latin typeface="+mn-ea"/>
              </a:rPr>
              <a:t> 객체 </a:t>
            </a:r>
            <a:r>
              <a:rPr lang="ko-KR" altLang="en-US" dirty="0" err="1" smtClean="0">
                <a:latin typeface="+mn-ea"/>
              </a:rPr>
              <a:t>추적기를</a:t>
            </a:r>
            <a:r>
              <a:rPr lang="ko-KR" altLang="en-US" dirty="0" smtClean="0">
                <a:latin typeface="+mn-ea"/>
              </a:rPr>
              <a:t> 적용해 비디오의 객체를 추적한다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객체 </a:t>
            </a:r>
            <a:r>
              <a:rPr lang="ko-KR" altLang="en-US" dirty="0" err="1" smtClean="0">
                <a:latin typeface="+mn-ea"/>
              </a:rPr>
              <a:t>추적기는</a:t>
            </a:r>
            <a:r>
              <a:rPr lang="ko-KR" altLang="en-US" dirty="0" smtClean="0">
                <a:latin typeface="+mn-ea"/>
              </a:rPr>
              <a:t> 실시간 동작이 가능하며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정확하고 안정적으로 작업을 수행한다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이 </a:t>
            </a:r>
            <a:r>
              <a:rPr lang="ko-KR" altLang="en-US" dirty="0" err="1" smtClean="0">
                <a:latin typeface="+mn-ea"/>
              </a:rPr>
              <a:t>추적기는</a:t>
            </a:r>
            <a:r>
              <a:rPr lang="ko-KR" altLang="en-US" dirty="0" smtClean="0">
                <a:latin typeface="+mn-ea"/>
              </a:rPr>
              <a:t> 추적 실패를 결정할 수 있는 특징을 갖고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메디안 플로우 객체 </a:t>
            </a:r>
            <a:r>
              <a:rPr lang="ko-KR" altLang="en-US" dirty="0" err="1">
                <a:latin typeface="+mn-ea"/>
              </a:rPr>
              <a:t>추적기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비디오 파일을 열고 프레임을 읽어 온 후 추적할 객체를 선택한다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43DBB7C-6FDB-464F-AD14-41413FFF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96752"/>
            <a:ext cx="2495898" cy="590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699EE58-430E-4DC0-A55C-F4464BB88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34401"/>
            <a:ext cx="6087325" cy="1943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0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메디안 플로우 객체 </a:t>
            </a:r>
            <a:r>
              <a:rPr lang="ko-KR" altLang="en-US" dirty="0" err="1">
                <a:latin typeface="+mn-ea"/>
              </a:rPr>
              <a:t>추적기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3-1) </a:t>
            </a:r>
            <a:r>
              <a:rPr lang="ko-KR" altLang="en-US" dirty="0">
                <a:latin typeface="+mn-ea"/>
              </a:rPr>
              <a:t>메디안 </a:t>
            </a:r>
            <a:r>
              <a:rPr lang="ko-KR" altLang="en-US" dirty="0" err="1">
                <a:latin typeface="+mn-ea"/>
              </a:rPr>
              <a:t>추적기를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생성하고 </a:t>
            </a:r>
            <a:r>
              <a:rPr lang="ko-KR" altLang="en-US" dirty="0">
                <a:latin typeface="+mn-ea"/>
              </a:rPr>
              <a:t>비디오의 첫 프레임과 선택된 </a:t>
            </a:r>
            <a:r>
              <a:rPr lang="ko-KR" altLang="en-US" dirty="0" err="1">
                <a:latin typeface="+mn-ea"/>
              </a:rPr>
              <a:t>바운딩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박스로 </a:t>
            </a:r>
            <a:r>
              <a:rPr lang="ko-KR" altLang="en-US" dirty="0">
                <a:latin typeface="+mn-ea"/>
              </a:rPr>
              <a:t>생</a:t>
            </a:r>
            <a:r>
              <a:rPr lang="ko-KR" altLang="en-US" dirty="0" smtClean="0">
                <a:latin typeface="+mn-ea"/>
              </a:rPr>
              <a:t>성된 </a:t>
            </a:r>
            <a:r>
              <a:rPr lang="ko-KR" altLang="en-US" dirty="0">
                <a:latin typeface="+mn-ea"/>
              </a:rPr>
              <a:t>추적기를 초기화한다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79AC08-7662-4D17-A63D-078E70E9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9497"/>
            <a:ext cx="7001852" cy="3439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2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1-7. </a:t>
            </a:r>
            <a:r>
              <a:rPr lang="ko-KR" altLang="en-US" dirty="0"/>
              <a:t>검색 검출과 머신 러닝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en-US" altLang="ko-KR" dirty="0" err="1">
                <a:latin typeface="+mn-ea"/>
                <a:ea typeface="+mn-ea"/>
              </a:rPr>
              <a:t>GrabCut</a:t>
            </a:r>
            <a:r>
              <a:rPr lang="ko-KR" altLang="en-US" dirty="0">
                <a:latin typeface="+mn-ea"/>
                <a:ea typeface="+mn-ea"/>
              </a:rPr>
              <a:t> 알고리즘을 사용해 객체 마스크 얻기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Canny</a:t>
            </a:r>
            <a:r>
              <a:rPr lang="ko-KR" altLang="en-US" dirty="0">
                <a:latin typeface="+mn-ea"/>
                <a:ea typeface="+mn-ea"/>
              </a:rPr>
              <a:t> 알고리즘을 사용해 에지 찾기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Hough </a:t>
            </a:r>
            <a:r>
              <a:rPr lang="ko-KR" altLang="en-US" dirty="0">
                <a:latin typeface="+mn-ea"/>
                <a:ea typeface="+mn-ea"/>
              </a:rPr>
              <a:t>변환을 사용해 직선과 원 검출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템플릿 </a:t>
            </a:r>
            <a:r>
              <a:rPr lang="ko-KR" altLang="en-US" dirty="0" err="1">
                <a:latin typeface="+mn-ea"/>
                <a:ea typeface="+mn-ea"/>
              </a:rPr>
              <a:t>매칭을</a:t>
            </a:r>
            <a:r>
              <a:rPr lang="ko-KR" altLang="en-US" dirty="0">
                <a:latin typeface="+mn-ea"/>
                <a:ea typeface="+mn-ea"/>
              </a:rPr>
              <a:t> 통한 객체 찾기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메디안 플로우 객체 </a:t>
            </a:r>
            <a:r>
              <a:rPr lang="ko-KR" altLang="en-US" dirty="0" err="1">
                <a:latin typeface="+mn-ea"/>
                <a:ea typeface="+mn-ea"/>
              </a:rPr>
              <a:t>추적기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추적 </a:t>
            </a:r>
            <a:r>
              <a:rPr lang="en-US" altLang="ko-KR" dirty="0">
                <a:latin typeface="+mn-ea"/>
                <a:ea typeface="+mn-ea"/>
              </a:rPr>
              <a:t>API</a:t>
            </a:r>
            <a:r>
              <a:rPr lang="ko-KR" altLang="en-US" dirty="0">
                <a:latin typeface="+mn-ea"/>
                <a:ea typeface="+mn-ea"/>
              </a:rPr>
              <a:t>의 다양한 알고리즘을 사용해 객체 추적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두 프레임 사이의 밀집 </a:t>
            </a:r>
            <a:r>
              <a:rPr lang="ko-KR" altLang="en-US" dirty="0" err="1">
                <a:latin typeface="+mn-ea"/>
                <a:ea typeface="+mn-ea"/>
              </a:rPr>
              <a:t>옵티컬</a:t>
            </a:r>
            <a:r>
              <a:rPr lang="ko-KR" altLang="en-US" dirty="0">
                <a:latin typeface="+mn-ea"/>
                <a:ea typeface="+mn-ea"/>
              </a:rPr>
              <a:t> 플로우 계산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체스판과 원 그리드 패턴 검출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SVM</a:t>
            </a:r>
            <a:r>
              <a:rPr lang="ko-KR" altLang="en-US" dirty="0">
                <a:latin typeface="+mn-ea"/>
                <a:ea typeface="+mn-ea"/>
              </a:rPr>
              <a:t> 모델을 사용한 단순 보행자 검출기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06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메디안 플로우 객체 </a:t>
            </a:r>
            <a:r>
              <a:rPr lang="ko-KR" altLang="en-US" dirty="0" err="1">
                <a:latin typeface="+mn-ea"/>
              </a:rPr>
              <a:t>추적기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3-2) </a:t>
            </a:r>
            <a:r>
              <a:rPr lang="ko-KR" altLang="en-US" dirty="0">
                <a:latin typeface="+mn-ea"/>
              </a:rPr>
              <a:t>메디안 </a:t>
            </a:r>
            <a:r>
              <a:rPr lang="ko-KR" altLang="en-US" dirty="0" err="1">
                <a:latin typeface="+mn-ea"/>
              </a:rPr>
              <a:t>추적기를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생성하고 </a:t>
            </a:r>
            <a:r>
              <a:rPr lang="ko-KR" altLang="en-US" dirty="0">
                <a:latin typeface="+mn-ea"/>
              </a:rPr>
              <a:t>비디오의 첫 프레임과 선택된 </a:t>
            </a:r>
            <a:r>
              <a:rPr lang="ko-KR" altLang="en-US" dirty="0" err="1">
                <a:latin typeface="+mn-ea"/>
              </a:rPr>
              <a:t>바운딩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박</a:t>
            </a:r>
            <a:r>
              <a:rPr lang="ko-KR" altLang="en-US" dirty="0" smtClean="0">
                <a:latin typeface="+mn-ea"/>
              </a:rPr>
              <a:t>스로 </a:t>
            </a:r>
            <a:r>
              <a:rPr lang="ko-KR" altLang="en-US" dirty="0">
                <a:latin typeface="+mn-ea"/>
              </a:rPr>
              <a:t>생</a:t>
            </a:r>
            <a:r>
              <a:rPr lang="ko-KR" altLang="en-US" dirty="0" smtClean="0">
                <a:latin typeface="+mn-ea"/>
              </a:rPr>
              <a:t>성된 </a:t>
            </a:r>
            <a:r>
              <a:rPr lang="ko-KR" altLang="en-US" dirty="0">
                <a:latin typeface="+mn-ea"/>
              </a:rPr>
              <a:t>추적기를 초기화한다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ED200EB-07D0-401A-A7BC-566ACE84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3270"/>
            <a:ext cx="8064896" cy="4660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5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추적 </a:t>
            </a:r>
            <a:r>
              <a:rPr lang="en-US" altLang="ko-KR" dirty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의 다양한 알고리즘을 사용해 객체 </a:t>
            </a:r>
            <a:r>
              <a:rPr lang="ko-KR" altLang="en-US" dirty="0" smtClean="0">
                <a:latin typeface="+mn-ea"/>
              </a:rPr>
              <a:t>추적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+mn-ea"/>
              </a:rPr>
              <a:t>OpenCV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tracking </a:t>
            </a:r>
            <a:r>
              <a:rPr lang="en-US" altLang="ko-KR" dirty="0" err="1" smtClean="0">
                <a:latin typeface="+mn-ea"/>
              </a:rPr>
              <a:t>contirb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모듈에 구현된 다양한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추적 알고리즘을 사용한다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다양한 추적 알고리즘은 정확도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신뢰성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속도 면에서 다른 특성을 갖는다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따라서 추적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사용하면 필요에 따라 가장 적합한 알고리즘을 선택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추적 </a:t>
            </a:r>
            <a:r>
              <a:rPr lang="en-US" altLang="ko-KR" dirty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의 다양한 알고리즘을 사용해 객체 추적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기본 창을 새성하고 다양한 추적기에 대해 루프를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수행한다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41B2981-99D6-4BA3-88E7-D8858CAA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24744"/>
            <a:ext cx="4258269" cy="122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6ABE1FC-3289-4534-BB86-21EE584B6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623038"/>
            <a:ext cx="7297168" cy="2019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9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추적 </a:t>
            </a:r>
            <a:r>
              <a:rPr lang="en-US" altLang="ko-KR" dirty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의 다양한 알고리즘을 사용해 객체 추적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비디오를 열고 객체를 선택한다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85C836-09B6-415F-9CC1-57BB663B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6382641" cy="866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추적 </a:t>
            </a:r>
            <a:r>
              <a:rPr lang="en-US" altLang="ko-KR" dirty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의 다양한 알고리즘을 사용해 객체 추적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4-1) </a:t>
            </a:r>
            <a:r>
              <a:rPr lang="ko-KR" altLang="en-US" dirty="0">
                <a:latin typeface="+mn-ea"/>
              </a:rPr>
              <a:t>비디오가 종료되거나 </a:t>
            </a:r>
            <a:r>
              <a:rPr lang="en-US" altLang="ko-KR" dirty="0">
                <a:latin typeface="+mn-ea"/>
              </a:rPr>
              <a:t>ESC </a:t>
            </a:r>
            <a:r>
              <a:rPr lang="ko-KR" altLang="en-US" dirty="0">
                <a:latin typeface="+mn-ea"/>
              </a:rPr>
              <a:t>키가 눌리기 전까지 </a:t>
            </a:r>
            <a:r>
              <a:rPr lang="ko-KR" altLang="en-US" dirty="0" smtClean="0">
                <a:latin typeface="+mn-ea"/>
              </a:rPr>
              <a:t>추적    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을 수행하고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현재 객체 추적 상태를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E2EEBF-F923-448A-991B-D3A1F995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0" y="1700808"/>
            <a:ext cx="8304600" cy="4511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3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추적 </a:t>
            </a:r>
            <a:r>
              <a:rPr lang="en-US" altLang="ko-KR" dirty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의 다양한 알고리즘을 사용해 객체 추적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4-2) </a:t>
            </a:r>
            <a:r>
              <a:rPr lang="ko-KR" altLang="en-US" dirty="0">
                <a:latin typeface="+mn-ea"/>
              </a:rPr>
              <a:t>비디오가 종료되거나 </a:t>
            </a:r>
            <a:r>
              <a:rPr lang="en-US" altLang="ko-KR" dirty="0">
                <a:latin typeface="+mn-ea"/>
              </a:rPr>
              <a:t>ESC </a:t>
            </a:r>
            <a:r>
              <a:rPr lang="ko-KR" altLang="en-US" dirty="0">
                <a:latin typeface="+mn-ea"/>
              </a:rPr>
              <a:t>키가 눌리기 전까지 </a:t>
            </a:r>
            <a:r>
              <a:rPr lang="ko-KR" altLang="en-US" dirty="0" smtClean="0">
                <a:latin typeface="+mn-ea"/>
              </a:rPr>
              <a:t>추적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을 수행하고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현재 객체 추적 상태를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DC96AA-082E-4F75-A284-F7733BD5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7" y="1761084"/>
            <a:ext cx="8135485" cy="3477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8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두 프레임 사이의 밀집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플로우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+mn-ea"/>
              </a:rPr>
              <a:t>옵티컬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플로우는</a:t>
            </a:r>
            <a:r>
              <a:rPr lang="ko-KR" altLang="en-US" dirty="0" smtClean="0">
                <a:latin typeface="+mn-ea"/>
              </a:rPr>
              <a:t> 두 이미지에서 점의 이동을 찾는 문제를 해결하는 알고리즘이다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밀집 </a:t>
            </a:r>
            <a:r>
              <a:rPr lang="ko-KR" altLang="en-US" dirty="0" err="1" smtClean="0">
                <a:latin typeface="+mn-ea"/>
              </a:rPr>
              <a:t>옵티컬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플로우</a:t>
            </a:r>
            <a:r>
              <a:rPr lang="ko-KR" altLang="en-US" dirty="0" smtClean="0">
                <a:latin typeface="+mn-ea"/>
              </a:rPr>
              <a:t> 알고리즘은 프레임에서 모든 픽셀의 움직임을 찾는다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밀집 </a:t>
            </a:r>
            <a:r>
              <a:rPr lang="ko-KR" altLang="en-US" dirty="0" err="1" smtClean="0">
                <a:latin typeface="+mn-ea"/>
              </a:rPr>
              <a:t>옵티컬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플로우는</a:t>
            </a:r>
            <a:r>
              <a:rPr lang="ko-KR" altLang="en-US" dirty="0" smtClean="0">
                <a:latin typeface="+mn-ea"/>
              </a:rPr>
              <a:t> 연속된 프레임에서 움직이는 객체를 찾거나 카메라 움직임을 검출하는데 사용한다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C70C2B9-2763-456A-BB43-F00654B3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187187"/>
            <a:ext cx="5001323" cy="177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1417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41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두 프레임 사이의 밀집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8716"/>
            <a:ext cx="2013764" cy="6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C70C2B9-2763-456A-BB43-F00654B3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8137823"/>
            <a:ext cx="5001323" cy="177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6E912A8-8ED8-4EB3-8F7A-D9114064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35544"/>
            <a:ext cx="2429214" cy="514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0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두 프레임 사이의 밀집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플로우를 표시하기 위한 함수를 정의한다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C70C2B9-2763-456A-BB43-F00654B3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41" y="8071736"/>
            <a:ext cx="5001323" cy="177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3349FD4-CDAD-4EF0-A0F4-7AF4E87A4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58" y="1161009"/>
            <a:ext cx="8419883" cy="406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8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두 프레임 사이의 밀집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3-1) </a:t>
            </a:r>
            <a:r>
              <a:rPr lang="ko-KR" altLang="en-US" sz="2000" dirty="0">
                <a:latin typeface="+mn-ea"/>
              </a:rPr>
              <a:t>비디오를 열고 첫번째 프레임을 가져온다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프레임을 하나씩 읽어와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Gunnar </a:t>
            </a:r>
            <a:r>
              <a:rPr lang="en-US" altLang="ko-KR" sz="2000" dirty="0" err="1">
                <a:latin typeface="+mn-ea"/>
              </a:rPr>
              <a:t>Farneback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알고리즘을 사용해 결과를 나타낸다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FE0F9A7-433A-4509-81B2-688C46A0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21461"/>
            <a:ext cx="7983064" cy="1762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9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1-7. </a:t>
            </a:r>
            <a:r>
              <a:rPr lang="ko-KR" altLang="en-US" dirty="0"/>
              <a:t>검색 검출과 머신 러닝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다양한 머신 러닝 모델을 사용한 광학 문자 인식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en-US" altLang="ko-KR" dirty="0" err="1">
                <a:latin typeface="+mn-ea"/>
                <a:ea typeface="+mn-ea"/>
              </a:rPr>
              <a:t>Haar</a:t>
            </a:r>
            <a:r>
              <a:rPr lang="en-US" altLang="ko-KR" dirty="0">
                <a:latin typeface="+mn-ea"/>
                <a:ea typeface="+mn-ea"/>
              </a:rPr>
              <a:t> / LBP </a:t>
            </a:r>
            <a:r>
              <a:rPr lang="ko-KR" altLang="en-US" dirty="0" err="1">
                <a:latin typeface="+mn-ea"/>
                <a:ea typeface="+mn-ea"/>
              </a:rPr>
              <a:t>캐스케이드를</a:t>
            </a:r>
            <a:r>
              <a:rPr lang="ko-KR" altLang="en-US" dirty="0">
                <a:latin typeface="+mn-ea"/>
                <a:ea typeface="+mn-ea"/>
              </a:rPr>
              <a:t> 사용해 얼굴 검출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AR </a:t>
            </a:r>
            <a:r>
              <a:rPr lang="ko-KR" altLang="en-US" dirty="0">
                <a:latin typeface="+mn-ea"/>
                <a:ea typeface="+mn-ea"/>
              </a:rPr>
              <a:t>애플리케이션을 위한 </a:t>
            </a:r>
            <a:r>
              <a:rPr lang="en-US" altLang="ko-KR" dirty="0" err="1">
                <a:latin typeface="+mn-ea"/>
                <a:ea typeface="+mn-ea"/>
              </a:rPr>
              <a:t>AruCo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패턴 검출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</a:t>
            </a:r>
            <a:r>
              <a:rPr lang="ko-KR" altLang="en-US" dirty="0">
                <a:latin typeface="+mn-ea"/>
                <a:ea typeface="+mn-ea"/>
              </a:rPr>
              <a:t> 자연 영상에서 텍스트 검출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QR </a:t>
            </a:r>
            <a:r>
              <a:rPr lang="ko-KR" altLang="en-US" dirty="0">
                <a:latin typeface="+mn-ea"/>
                <a:ea typeface="+mn-ea"/>
              </a:rPr>
              <a:t>코드 검출기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3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두 프레임 사이의 밀집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3-2) </a:t>
            </a:r>
            <a:r>
              <a:rPr lang="ko-KR" altLang="en-US" sz="2000" dirty="0">
                <a:latin typeface="+mn-ea"/>
              </a:rPr>
              <a:t>비디오를 열고 첫번째 프레임을 가져온다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프레임을 하나씩 읽어와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  Gunnar </a:t>
            </a:r>
            <a:r>
              <a:rPr lang="en-US" altLang="ko-KR" sz="2000" dirty="0" err="1">
                <a:latin typeface="+mn-ea"/>
              </a:rPr>
              <a:t>Farneback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알고리즘을 사용해 결과를 나타낸다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1CEEB4-D66E-46D0-BB47-E9DF60F4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5" y="1449453"/>
            <a:ext cx="8021169" cy="4427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0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두 프레임 사이의 밀집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4-1) </a:t>
            </a:r>
            <a:r>
              <a:rPr lang="ko-KR" altLang="en-US" dirty="0">
                <a:latin typeface="+mn-ea"/>
              </a:rPr>
              <a:t>비디오 캡처의 위치를 처음 위치로 설정하고 첫 프레임을 읽는다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플로우를 계산해 결과를 표시한다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0615889-08DD-41F2-9AA3-D531C486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6832"/>
            <a:ext cx="8352928" cy="4427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두 프레임 사이의 밀집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4-2) </a:t>
            </a:r>
            <a:r>
              <a:rPr lang="ko-KR" altLang="en-US" dirty="0">
                <a:latin typeface="+mn-ea"/>
              </a:rPr>
              <a:t>비디오 캡처의 위치를 처음 위치로 설정하고 첫 프레임을 읽는다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옵티컬</a:t>
            </a:r>
            <a:r>
              <a:rPr lang="ko-KR" altLang="en-US" dirty="0">
                <a:latin typeface="+mn-ea"/>
              </a:rPr>
              <a:t> 플로우를 계산해 결과를 표시한다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C70C2B9-2763-456A-BB43-F00654B3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988839"/>
            <a:ext cx="5001323" cy="177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0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체스판과 원 그리드 패턴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+mn-ea"/>
              </a:rPr>
              <a:t>체스판과</a:t>
            </a:r>
            <a:r>
              <a:rPr lang="ko-KR" altLang="en-US" dirty="0" smtClean="0">
                <a:latin typeface="+mn-ea"/>
              </a:rPr>
              <a:t> 원 </a:t>
            </a:r>
            <a:r>
              <a:rPr lang="ko-KR" altLang="en-US" dirty="0" err="1" smtClean="0">
                <a:latin typeface="+mn-ea"/>
              </a:rPr>
              <a:t>그리드</a:t>
            </a:r>
            <a:r>
              <a:rPr lang="ko-KR" altLang="en-US" dirty="0" smtClean="0">
                <a:latin typeface="+mn-ea"/>
              </a:rPr>
              <a:t> 패턴을 검출하는 방법을 배운다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이러한 패턴은 컴퓨터 비전에 매우 유용하며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 매개변수를 추정하는데 자주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체스판과 원 그리드 패턴 검출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err="1">
                <a:latin typeface="+mn-ea"/>
              </a:rPr>
              <a:t>체스판</a:t>
            </a:r>
            <a:r>
              <a:rPr lang="ko-KR" altLang="en-US" dirty="0">
                <a:latin typeface="+mn-ea"/>
              </a:rPr>
              <a:t> 이미지를 불러온다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B6D0FE2-A521-4571-8206-7FF69B12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37549"/>
            <a:ext cx="4210638" cy="638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EF94084-324C-4B44-9C8E-D8B23E598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294702"/>
            <a:ext cx="6725589" cy="381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7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체스판과 원 그리드 패턴 검출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 err="1">
                <a:latin typeface="+mn-ea"/>
              </a:rPr>
              <a:t>체스판</a:t>
            </a:r>
            <a:r>
              <a:rPr lang="ko-KR" altLang="en-US" dirty="0">
                <a:latin typeface="+mn-ea"/>
              </a:rPr>
              <a:t> 패턴을 검출한다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검출된 패턴을 그린다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E9B72BF-EF8B-4F5C-8F6E-B7DA12D3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4" y="3293249"/>
            <a:ext cx="8718552" cy="600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6D40603-6001-4BE4-A9AA-A002A620B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3" y="1288435"/>
            <a:ext cx="8449854" cy="657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4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체스판과 원 그리드 패턴 검출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원 그리드 패턴 이미지를 불러온다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원 그리드 패턴을 검출한다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7) </a:t>
            </a:r>
            <a:r>
              <a:rPr lang="ko-KR" altLang="en-US" dirty="0">
                <a:latin typeface="+mn-ea"/>
              </a:rPr>
              <a:t>검출된 패턴을 그린다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F2D823-4F7E-4E14-919F-75533457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4832834"/>
            <a:ext cx="8697539" cy="667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53D655-A2AA-4218-8A3C-95358AF3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30" y="2791619"/>
            <a:ext cx="8697539" cy="933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A69EBDF-9654-41EF-AED2-D347ADCB2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30" y="1284646"/>
            <a:ext cx="7182852" cy="400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1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체스판과 원 그리드 패턴 검출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8) </a:t>
            </a:r>
            <a:r>
              <a:rPr lang="ko-KR" altLang="en-US" dirty="0">
                <a:latin typeface="+mn-ea"/>
              </a:rPr>
              <a:t>결과를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E25EBE-5516-4D73-8D90-9744FCA8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1"/>
            <a:ext cx="3972479" cy="496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609480" y="1104840"/>
              <a:ext cx="8592120" cy="46486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120" y="1095480"/>
                <a:ext cx="861084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SVM </a:t>
            </a:r>
            <a:r>
              <a:rPr lang="ko-KR" altLang="en-US" dirty="0">
                <a:latin typeface="+mn-ea"/>
              </a:rPr>
              <a:t>모델을 사용한 단순 보행자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/>
              <a:t>HOG </a:t>
            </a:r>
            <a:r>
              <a:rPr lang="ko-KR" altLang="en-US" dirty="0" smtClean="0"/>
              <a:t>특징으로 사전 훈련된 </a:t>
            </a:r>
            <a:r>
              <a:rPr lang="en-US" altLang="ko-KR" dirty="0" smtClean="0"/>
              <a:t>SVM </a:t>
            </a:r>
            <a:r>
              <a:rPr lang="ko-KR" altLang="en-US" dirty="0" smtClean="0"/>
              <a:t>모델을 사용해 보행자를 검출하는 방법을 다룬다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대부분의 </a:t>
            </a:r>
            <a:r>
              <a:rPr lang="en-US" altLang="ko-KR" dirty="0" smtClean="0">
                <a:latin typeface="+mn-ea"/>
              </a:rPr>
              <a:t>ADAS</a:t>
            </a:r>
            <a:r>
              <a:rPr lang="ko-KR" altLang="en-US" dirty="0" smtClean="0">
                <a:latin typeface="+mn-ea"/>
              </a:rPr>
              <a:t>에서 보행자 검출은 중요한 구성 요소다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보행자 검출은 비디오 감시 시스템 및 다른 컴퓨터 비전 애플리케이션에서도 사용된다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SVM </a:t>
            </a:r>
            <a:r>
              <a:rPr lang="ko-KR" altLang="en-US" dirty="0">
                <a:latin typeface="+mn-ea"/>
              </a:rPr>
              <a:t>모델을 사용한 단순 보행자 검출기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이미지를 불러온다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en-US" altLang="ko-KR" dirty="0">
                <a:latin typeface="+mn-ea"/>
              </a:rPr>
              <a:t>HOG </a:t>
            </a:r>
            <a:r>
              <a:rPr lang="ko-KR" altLang="en-US" dirty="0">
                <a:latin typeface="+mn-ea"/>
              </a:rPr>
              <a:t>특징 기술자와 검출기를 생성한다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B5D813-B9EC-4011-AFC0-FDDE19B8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8" y="4321217"/>
            <a:ext cx="8583223" cy="743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F0FF9CE-116B-48E4-88A5-692F07512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28" y="2878432"/>
            <a:ext cx="5382376" cy="381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62645F1-379D-4BCE-A5A4-75546C7F7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88" y="1261476"/>
            <a:ext cx="4182059" cy="590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5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검색 검출과 머신 러닝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사물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사람 등 수많은 객체가 존재한다</a:t>
            </a:r>
            <a:r>
              <a:rPr lang="en-US" altLang="ko-KR" dirty="0"/>
              <a:t>. </a:t>
            </a:r>
            <a:r>
              <a:rPr lang="ko-KR" altLang="en-US" dirty="0"/>
              <a:t>영상에 포함된 객체를 통해 영상을 이해하는 것은 컴퓨터 비전의 핵심 작업이다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객체를 찾고 추적하고 기본 패턴과 복잡한 구조를 감지하고</a:t>
            </a:r>
            <a:r>
              <a:rPr lang="en-US" altLang="ko-KR" dirty="0"/>
              <a:t>, </a:t>
            </a:r>
            <a:r>
              <a:rPr lang="ko-KR" altLang="en-US" dirty="0"/>
              <a:t>텍스트를 </a:t>
            </a:r>
            <a:r>
              <a:rPr lang="ko-KR" altLang="en-US" dirty="0" err="1"/>
              <a:t>인식하는것을</a:t>
            </a:r>
            <a:r>
              <a:rPr lang="ko-KR" altLang="en-US" dirty="0"/>
              <a:t> 학습하고자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SVM </a:t>
            </a:r>
            <a:r>
              <a:rPr lang="ko-KR" altLang="en-US" dirty="0">
                <a:latin typeface="+mn-ea"/>
              </a:rPr>
              <a:t>모델을 사용한 단순 보행자 검출기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사람들의 이미지를 검출한다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검출된 사람들을 </a:t>
            </a:r>
            <a:r>
              <a:rPr lang="ko-KR" altLang="en-US" dirty="0" err="1">
                <a:latin typeface="+mn-ea"/>
              </a:rPr>
              <a:t>바운딩</a:t>
            </a:r>
            <a:r>
              <a:rPr lang="ko-KR" altLang="en-US" dirty="0">
                <a:latin typeface="+mn-ea"/>
              </a:rPr>
              <a:t> 박스로 표시한다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29C839-68B5-4BB5-B9D5-0151FCEB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5" y="2930383"/>
            <a:ext cx="8745170" cy="122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E556624-84E3-49C0-9BF0-1773B2656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66265"/>
            <a:ext cx="6449325" cy="381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1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SVM </a:t>
            </a:r>
            <a:r>
              <a:rPr lang="ko-KR" altLang="en-US" dirty="0">
                <a:latin typeface="+mn-ea"/>
              </a:rPr>
              <a:t>모델을 사용한 단순 보행자 검출기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결과를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903B313-4D62-4AF7-87FE-E6D425F2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8"/>
            <a:ext cx="4582164" cy="3162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1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KNN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SVM </a:t>
            </a:r>
            <a:r>
              <a:rPr lang="ko-KR" altLang="en-US" dirty="0" smtClean="0">
                <a:latin typeface="+mn-ea"/>
              </a:rPr>
              <a:t>기반의 숫자 인식 모델을 훈련하는 방법을 다룬다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간단한 광학 문자 인식 </a:t>
            </a:r>
            <a:r>
              <a:rPr lang="en-US" altLang="ko-KR" dirty="0" smtClean="0">
                <a:latin typeface="+mn-ea"/>
              </a:rPr>
              <a:t>OCR </a:t>
            </a:r>
            <a:r>
              <a:rPr lang="ko-KR" altLang="en-US" dirty="0" smtClean="0">
                <a:latin typeface="+mn-ea"/>
              </a:rPr>
              <a:t>시스템을 </a:t>
            </a:r>
            <a:r>
              <a:rPr lang="ko-KR" altLang="en-US" dirty="0" err="1" smtClean="0">
                <a:latin typeface="+mn-ea"/>
              </a:rPr>
              <a:t>다루고자한다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필요한 상수를 지정한다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C1CE568-5190-4A7B-B31D-B4F63511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56" y="1204834"/>
            <a:ext cx="2457793" cy="600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6CDDD22-1B31-4013-817C-95838996A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6" y="2721246"/>
            <a:ext cx="2372056" cy="876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6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미리 준비한 레이블과 숫자 이미지를 읽어온다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46E1220-6AD7-44A3-909D-356D568D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8478433" cy="2048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4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smtClean="0">
                <a:latin typeface="+mn-ea"/>
              </a:rPr>
              <a:t>기하학적 정규화를 수행하고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이미지의 모멘트를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계산한 후 각 샘플을 정렬한다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5E7A2F-F3E6-43ED-BC0A-F4B620A6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8640960" cy="2075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6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샘플을 섞는다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7585D9-ED37-47FC-B52B-15A7303C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5163271" cy="100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5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6) HOC </a:t>
            </a:r>
            <a:r>
              <a:rPr lang="ko-KR" altLang="en-US" dirty="0" smtClean="0">
                <a:latin typeface="+mn-ea"/>
              </a:rPr>
              <a:t>기술자 연산 함수를 정의한다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E693A8-4CD4-48B2-8EF1-D5706B70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1" y="2132856"/>
            <a:ext cx="8421275" cy="3238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9F1AA5-A499-44D6-8326-4FAF5EE58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71" y="1124744"/>
            <a:ext cx="5068007" cy="790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7) </a:t>
            </a:r>
            <a:r>
              <a:rPr lang="ko-KR" altLang="en-US" dirty="0" smtClean="0">
                <a:latin typeface="+mn-ea"/>
              </a:rPr>
              <a:t>훈련 및 테스트 데이터를 준비한다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" y="1340768"/>
            <a:ext cx="8402637" cy="107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7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8) KNN </a:t>
            </a:r>
            <a:r>
              <a:rPr lang="ko-KR" altLang="en-US" dirty="0" smtClean="0">
                <a:latin typeface="+mn-ea"/>
              </a:rPr>
              <a:t>모델을 생성한다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D6C5E9-B677-49E7-A77C-652C5F82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8535591" cy="943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4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GrabCut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알고리즘을 사용해 객체 마스크 얻기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9) SVM </a:t>
            </a:r>
            <a:r>
              <a:rPr lang="ko-KR" altLang="en-US" dirty="0" smtClean="0">
                <a:latin typeface="+mn-ea"/>
              </a:rPr>
              <a:t>모델을 생성한다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3F1FFD-81D4-4074-91B8-9464219A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8526065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7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10) </a:t>
            </a:r>
            <a:r>
              <a:rPr lang="ko-KR" altLang="en-US" dirty="0" smtClean="0">
                <a:latin typeface="+mn-ea"/>
              </a:rPr>
              <a:t>모델 평가 함수를 정의한다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E51B06-F327-45F2-B764-9152C8BD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68760"/>
            <a:ext cx="7392432" cy="2676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4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머신 러닝 모델을 사용한 광학 문자 </a:t>
            </a:r>
            <a:r>
              <a:rPr lang="ko-KR" altLang="en-US" dirty="0" smtClean="0">
                <a:latin typeface="+mn-ea"/>
              </a:rPr>
              <a:t>인식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11) KNN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SVM </a:t>
            </a:r>
            <a:r>
              <a:rPr lang="ko-KR" altLang="en-US" dirty="0" smtClean="0">
                <a:latin typeface="+mn-ea"/>
              </a:rPr>
              <a:t>모델을 평가한다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F69659-B3E8-4FCB-BA8F-3E69F203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4744"/>
            <a:ext cx="8268854" cy="1476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B410DB7-FD62-4972-82BE-13F1BEC5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4" y="2849350"/>
            <a:ext cx="8221222" cy="1457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Haar</a:t>
            </a:r>
            <a:r>
              <a:rPr lang="en-US" altLang="ko-KR" dirty="0">
                <a:latin typeface="+mn-ea"/>
              </a:rPr>
              <a:t> / LBP </a:t>
            </a:r>
            <a:r>
              <a:rPr lang="ko-KR" altLang="en-US" dirty="0" err="1">
                <a:latin typeface="+mn-ea"/>
              </a:rPr>
              <a:t>캐스케이드를</a:t>
            </a:r>
            <a:r>
              <a:rPr lang="ko-KR" altLang="en-US" dirty="0">
                <a:latin typeface="+mn-ea"/>
              </a:rPr>
              <a:t> 사용해 얼굴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/>
              <a:t>객체 검출기는 이미지에서 </a:t>
            </a:r>
            <a:r>
              <a:rPr lang="ko-KR" altLang="en-US" dirty="0" smtClean="0"/>
              <a:t>객체를 찾을 수 있는 알고리즘으로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객체가 포함된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박스에 대한 매개변수를 계산하고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객체가 속한 범주를 결정한다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올바른 방향의 정면 얼굴에 대해서만 검출기를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Haar</a:t>
            </a:r>
            <a:r>
              <a:rPr lang="en-US" altLang="ko-KR" dirty="0">
                <a:latin typeface="+mn-ea"/>
              </a:rPr>
              <a:t> / LBP </a:t>
            </a:r>
            <a:r>
              <a:rPr lang="ko-KR" altLang="en-US" dirty="0" err="1">
                <a:latin typeface="+mn-ea"/>
              </a:rPr>
              <a:t>캐스케이드를</a:t>
            </a:r>
            <a:r>
              <a:rPr lang="ko-KR" altLang="en-US" dirty="0">
                <a:latin typeface="+mn-ea"/>
              </a:rPr>
              <a:t> 사용해 얼굴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1CE568-5190-4A7B-B31D-B4F63511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55" y="2276872"/>
            <a:ext cx="2457793" cy="600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8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Haar</a:t>
            </a:r>
            <a:r>
              <a:rPr lang="en-US" altLang="ko-KR" dirty="0">
                <a:latin typeface="+mn-ea"/>
              </a:rPr>
              <a:t> / LBP </a:t>
            </a:r>
            <a:r>
              <a:rPr lang="ko-KR" altLang="en-US" dirty="0" err="1">
                <a:latin typeface="+mn-ea"/>
              </a:rPr>
              <a:t>캐스케이드를</a:t>
            </a:r>
            <a:r>
              <a:rPr lang="ko-KR" altLang="en-US" dirty="0">
                <a:latin typeface="+mn-ea"/>
              </a:rPr>
              <a:t> 사용해 얼굴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sz="2000" dirty="0" smtClean="0">
                <a:latin typeface="+mn-ea"/>
              </a:rPr>
              <a:t>비디오 파일을 열고 검출기를 통해 이미지에서 모든 얼굴을 찾아 결과를 표시하는 함수를 정의한다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8D14E67-46DE-44FB-936F-0D189F04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136904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3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Haar</a:t>
            </a:r>
            <a:r>
              <a:rPr lang="en-US" altLang="ko-KR" dirty="0">
                <a:latin typeface="+mn-ea"/>
              </a:rPr>
              <a:t> / LBP </a:t>
            </a:r>
            <a:r>
              <a:rPr lang="ko-KR" altLang="en-US" dirty="0" err="1">
                <a:latin typeface="+mn-ea"/>
              </a:rPr>
              <a:t>캐스케이드를</a:t>
            </a:r>
            <a:r>
              <a:rPr lang="ko-KR" altLang="en-US" dirty="0">
                <a:latin typeface="+mn-ea"/>
              </a:rPr>
              <a:t> 사용해 얼굴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en-US" altLang="ko-KR" dirty="0" err="1" smtClean="0">
                <a:latin typeface="+mn-ea"/>
              </a:rPr>
              <a:t>OpenCV</a:t>
            </a:r>
            <a:r>
              <a:rPr lang="ko-KR" altLang="en-US" dirty="0" smtClean="0">
                <a:latin typeface="+mn-ea"/>
              </a:rPr>
              <a:t>에서 미리 훈련된 </a:t>
            </a:r>
            <a:r>
              <a:rPr lang="en-US" altLang="ko-KR" dirty="0" err="1" smtClean="0">
                <a:latin typeface="+mn-ea"/>
              </a:rPr>
              <a:t>Haar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캐스케이드를</a:t>
            </a:r>
            <a:r>
              <a:rPr lang="ko-KR" altLang="en-US" dirty="0" smtClean="0">
                <a:latin typeface="+mn-ea"/>
              </a:rPr>
              <a:t> 불러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오고 앞에서 정의한 검출 함수를 호출한다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7A8A2E-0F0A-40AA-92CC-243689A3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98921"/>
            <a:ext cx="8154538" cy="1562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3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Haar</a:t>
            </a:r>
            <a:r>
              <a:rPr lang="en-US" altLang="ko-KR" dirty="0">
                <a:latin typeface="+mn-ea"/>
              </a:rPr>
              <a:t> / LBP </a:t>
            </a:r>
            <a:r>
              <a:rPr lang="ko-KR" altLang="en-US" dirty="0" err="1">
                <a:latin typeface="+mn-ea"/>
              </a:rPr>
              <a:t>캐스케이드를</a:t>
            </a:r>
            <a:r>
              <a:rPr lang="ko-KR" altLang="en-US" dirty="0">
                <a:latin typeface="+mn-ea"/>
              </a:rPr>
              <a:t> 사용해 얼굴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en-US" altLang="ko-KR" dirty="0" err="1" smtClean="0">
                <a:latin typeface="+mn-ea"/>
              </a:rPr>
              <a:t>Haar</a:t>
            </a:r>
            <a:r>
              <a:rPr lang="ko-KR" altLang="en-US" dirty="0" smtClean="0">
                <a:latin typeface="+mn-ea"/>
              </a:rPr>
              <a:t>와 다른 방식으로 미리 훈련된 </a:t>
            </a:r>
            <a:r>
              <a:rPr lang="en-US" altLang="ko-KR" dirty="0" smtClean="0">
                <a:latin typeface="+mn-ea"/>
              </a:rPr>
              <a:t>LBP </a:t>
            </a:r>
            <a:r>
              <a:rPr lang="ko-KR" altLang="en-US" dirty="0" err="1" smtClean="0">
                <a:latin typeface="+mn-ea"/>
              </a:rPr>
              <a:t>캐스케이드를</a:t>
            </a:r>
            <a:r>
              <a:rPr lang="ko-KR" altLang="en-US" dirty="0" smtClean="0">
                <a:latin typeface="+mn-ea"/>
              </a:rPr>
              <a:t> 불러오고 마찬가지로 함수를 호출해 검출된 얼굴을 표시한다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007326-2A03-4094-9C39-53C20BEB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0848"/>
            <a:ext cx="8373644" cy="1209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9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AR </a:t>
            </a:r>
            <a:r>
              <a:rPr lang="ko-KR" altLang="en-US" dirty="0">
                <a:latin typeface="+mn-ea"/>
              </a:rPr>
              <a:t>애플리케이션을 위한 </a:t>
            </a:r>
            <a:r>
              <a:rPr lang="en-US" altLang="ko-KR" dirty="0" err="1">
                <a:latin typeface="+mn-ea"/>
              </a:rPr>
              <a:t>AruCo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/>
              <a:t>3D </a:t>
            </a:r>
            <a:r>
              <a:rPr lang="ko-KR" altLang="en-US" dirty="0" smtClean="0"/>
              <a:t>공간에서 카메라의 위치를 파악하는 것은 해결하기 어려운 작업이다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문제를 해결하기 위해 디자인된 패턴을 </a:t>
            </a:r>
            <a:r>
              <a:rPr lang="en-US" altLang="ko-KR" dirty="0" err="1" smtClean="0"/>
              <a:t>AruCo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마커라고한다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AruCo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마커를</a:t>
            </a:r>
            <a:r>
              <a:rPr lang="ko-KR" altLang="en-US" dirty="0" smtClean="0"/>
              <a:t> 생성하고 이를 검출하는 </a:t>
            </a:r>
            <a:r>
              <a:rPr lang="ko-KR" altLang="en-US" dirty="0" err="1" smtClean="0"/>
              <a:t>바법에</a:t>
            </a:r>
            <a:r>
              <a:rPr lang="ko-KR" altLang="en-US" dirty="0" smtClean="0"/>
              <a:t> 대해 다룬다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smtClean="0">
                <a:latin typeface="+mn-ea"/>
              </a:rPr>
              <a:t>AR </a:t>
            </a:r>
            <a:r>
              <a:rPr lang="ko-KR" altLang="en-US" dirty="0">
                <a:latin typeface="+mn-ea"/>
              </a:rPr>
              <a:t>애플리케이션을 위한 </a:t>
            </a:r>
            <a:r>
              <a:rPr lang="en-US" altLang="ko-KR" dirty="0" err="1">
                <a:latin typeface="+mn-ea"/>
              </a:rPr>
              <a:t>AruCo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40C1A6-9A42-463C-891D-FFE38156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48880"/>
            <a:ext cx="3343742" cy="828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5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GrabCut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알고리즘을 사용해 객체 마스크 얻기</a:t>
            </a:r>
            <a:endParaRPr lang="ko-KR" altLang="en-US" dirty="0"/>
          </a:p>
          <a:p>
            <a:pPr marL="514350" indent="-514350">
              <a:buAutoNum type="arabicParenR"/>
            </a:pPr>
            <a:r>
              <a:rPr lang="ko-KR" altLang="en-US" dirty="0"/>
              <a:t>필요 모듈을 가져오고</a:t>
            </a:r>
            <a:r>
              <a:rPr lang="en-US" altLang="ko-KR" dirty="0"/>
              <a:t>, </a:t>
            </a:r>
            <a:r>
              <a:rPr lang="ko-KR" altLang="en-US" dirty="0"/>
              <a:t>마우스 매개 변수를 선언한다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D8BF5FC-8A24-4F3C-BE3B-9B07F629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93731"/>
            <a:ext cx="7287642" cy="2353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711360" y="971640"/>
              <a:ext cx="1911600" cy="1555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000" y="962280"/>
                <a:ext cx="1930320" cy="15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9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smtClean="0">
                <a:latin typeface="+mn-ea"/>
              </a:rPr>
              <a:t>AR </a:t>
            </a:r>
            <a:r>
              <a:rPr lang="ko-KR" altLang="en-US" dirty="0">
                <a:latin typeface="+mn-ea"/>
              </a:rPr>
              <a:t>애플리케이션을 위한 </a:t>
            </a:r>
            <a:r>
              <a:rPr lang="en-US" altLang="ko-KR" dirty="0" err="1">
                <a:latin typeface="+mn-ea"/>
              </a:rPr>
              <a:t>AruCo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여러 가지 </a:t>
            </a:r>
            <a:r>
              <a:rPr lang="en-US" altLang="ko-KR" dirty="0" err="1" smtClean="0">
                <a:latin typeface="+mn-ea"/>
              </a:rPr>
              <a:t>AruCo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마커로</a:t>
            </a:r>
            <a:r>
              <a:rPr lang="ko-KR" altLang="en-US" dirty="0" smtClean="0">
                <a:latin typeface="+mn-ea"/>
              </a:rPr>
              <a:t> 이미지를 만들어 </a:t>
            </a:r>
            <a:r>
              <a:rPr lang="ko-KR" altLang="en-US" dirty="0" err="1" smtClean="0">
                <a:latin typeface="+mn-ea"/>
              </a:rPr>
              <a:t>블러</a:t>
            </a:r>
            <a:r>
              <a:rPr lang="ko-KR" altLang="en-US" dirty="0" smtClean="0">
                <a:latin typeface="+mn-ea"/>
              </a:rPr>
              <a:t> 처리하고 화면에 표시한다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DBCA894-99FD-4BB6-AC7E-8155CE582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70024"/>
            <a:ext cx="8373644" cy="4048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0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AR </a:t>
            </a:r>
            <a:r>
              <a:rPr lang="ko-KR" altLang="en-US" dirty="0">
                <a:latin typeface="+mn-ea"/>
              </a:rPr>
              <a:t>애플리케이션을 위한 </a:t>
            </a:r>
            <a:r>
              <a:rPr lang="en-US" altLang="ko-KR" dirty="0" err="1">
                <a:latin typeface="+mn-ea"/>
              </a:rPr>
              <a:t>AruCo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패턴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err="1" smtClean="0">
                <a:latin typeface="+mn-ea"/>
              </a:rPr>
              <a:t>블러</a:t>
            </a:r>
            <a:r>
              <a:rPr lang="ko-KR" altLang="en-US" dirty="0" smtClean="0">
                <a:latin typeface="+mn-ea"/>
              </a:rPr>
              <a:t> 처리된 이미지의 </a:t>
            </a:r>
            <a:r>
              <a:rPr lang="ko-KR" altLang="en-US" dirty="0" err="1" smtClean="0">
                <a:latin typeface="+mn-ea"/>
              </a:rPr>
              <a:t>마커를</a:t>
            </a:r>
            <a:r>
              <a:rPr lang="ko-KR" altLang="en-US" dirty="0" smtClean="0">
                <a:latin typeface="+mn-ea"/>
              </a:rPr>
              <a:t> 검출한다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검출된 </a:t>
            </a:r>
            <a:r>
              <a:rPr lang="ko-KR" altLang="en-US" dirty="0" err="1" smtClean="0">
                <a:latin typeface="+mn-ea"/>
              </a:rPr>
              <a:t>마커를</a:t>
            </a:r>
            <a:r>
              <a:rPr lang="ko-KR" altLang="en-US" dirty="0" smtClean="0">
                <a:latin typeface="+mn-ea"/>
              </a:rPr>
              <a:t> 그려 결과를 화면에 표시한다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CB618B-0A3D-4B29-AA5C-E9EAD49C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2" y="1593469"/>
            <a:ext cx="8316486" cy="2867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자연 영상에서 텍스트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/>
              <a:t>사전 훈련된 </a:t>
            </a:r>
            <a:r>
              <a:rPr lang="ko-KR" altLang="en-US" dirty="0" err="1" smtClean="0"/>
              <a:t>컨볼루션</a:t>
            </a:r>
            <a:r>
              <a:rPr lang="ko-KR" altLang="en-US" dirty="0" smtClean="0"/>
              <a:t> 신경망 모델을 사용해 자연 이미지에서 텍스트를 검출하는 방법이다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자연환경에서 텍스트를 검출하는 방법은 교통 표지판 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광고 내용 이해하기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배너 읽기 등의 애플리케이션에 매우 중요하다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2" y="-1091827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" y="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자연 영상에서 텍스트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텍스트가 포함된 이미지를 불러온다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미리 훈련된 </a:t>
            </a:r>
            <a:r>
              <a:rPr lang="ko-KR" altLang="en-US" dirty="0" err="1" smtClean="0">
                <a:latin typeface="+mn-ea"/>
              </a:rPr>
              <a:t>컨볼루션</a:t>
            </a:r>
            <a:r>
              <a:rPr lang="ko-KR" altLang="en-US" dirty="0" smtClean="0">
                <a:latin typeface="+mn-ea"/>
              </a:rPr>
              <a:t> 신경망을 불러오고 텍스트를 검출한다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6" y="-839126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F84298-7C3E-4459-BCF2-B902E5FA3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237248" y="1120721"/>
            <a:ext cx="4201111" cy="319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3C84C9-3AE6-487A-A6A7-FDB270EBF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8" y="2162515"/>
            <a:ext cx="5763429" cy="342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D70462E-785E-4E0E-BEC6-702A29395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48" y="3717032"/>
            <a:ext cx="8707065" cy="876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0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자연 영상에서 텍스트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err="1" smtClean="0">
                <a:latin typeface="+mn-ea"/>
              </a:rPr>
              <a:t>임계값보다</a:t>
            </a:r>
            <a:r>
              <a:rPr lang="ko-KR" altLang="en-US" dirty="0" smtClean="0">
                <a:latin typeface="+mn-ea"/>
              </a:rPr>
              <a:t> 높은 확률로 검출된 텍스트에 </a:t>
            </a:r>
            <a:r>
              <a:rPr lang="ko-KR" altLang="en-US" dirty="0" err="1" smtClean="0">
                <a:latin typeface="+mn-ea"/>
              </a:rPr>
              <a:t>바운딩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박스를 그린다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70F05EE-41F3-4FFB-AA7E-A381E9306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72189"/>
            <a:ext cx="8583223" cy="148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9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자연 영상에서 텍스트 </a:t>
            </a:r>
            <a:r>
              <a:rPr lang="ko-KR" altLang="en-US" dirty="0" smtClean="0">
                <a:latin typeface="+mn-ea"/>
              </a:rPr>
              <a:t>검출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결과를 시각화한다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ED2F988-551E-43CF-AF9E-26143A85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76872"/>
            <a:ext cx="3858163" cy="1448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QR</a:t>
            </a:r>
            <a:r>
              <a:rPr lang="ko-KR" altLang="en-US" dirty="0" smtClean="0">
                <a:latin typeface="+mn-ea"/>
              </a:rPr>
              <a:t>코드는 </a:t>
            </a:r>
            <a:r>
              <a:rPr lang="en-US" altLang="ko-KR" dirty="0" err="1" smtClean="0">
                <a:latin typeface="+mn-ea"/>
              </a:rPr>
              <a:t>AruCo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마커처럼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3D </a:t>
            </a:r>
            <a:r>
              <a:rPr lang="ko-KR" altLang="en-US" dirty="0" smtClean="0">
                <a:latin typeface="+mn-ea"/>
              </a:rPr>
              <a:t>공간을 이해하고 정보를 저장하기 위해 특별하게 디자인된 객체다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음식 패키지에서부터 박물관이나 자동화 공장에 이르기까지 거의 모든 </a:t>
            </a:r>
            <a:r>
              <a:rPr lang="en-US" altLang="ko-KR" dirty="0" err="1" smtClean="0">
                <a:latin typeface="+mn-ea"/>
              </a:rPr>
              <a:t>rt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QR</a:t>
            </a:r>
            <a:r>
              <a:rPr lang="ko-KR" altLang="en-US" dirty="0" smtClean="0">
                <a:latin typeface="+mn-ea"/>
              </a:rPr>
              <a:t>코드를 발견할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두 직선이 만나는 교차점을 찾는 함수를 구현한다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14B6FA0-3C3C-4C70-B57E-61EE7E9E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0" y="1233429"/>
            <a:ext cx="2486372" cy="628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04FC9E9-72E5-47A8-AF36-652CB13AD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708920"/>
            <a:ext cx="8640960" cy="3166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7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네 쌍의 왜곡된 점과 왜곡되지 않은 점 사이의 유사성을 계산해 원근 왜곡을 처리하는 함수를 정의한다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E5176F-B31A-4748-857B-CD37CF29A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91" y="1649639"/>
            <a:ext cx="8568952" cy="4229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7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4-1) QR</a:t>
            </a:r>
            <a:r>
              <a:rPr lang="ko-KR" altLang="en-US" dirty="0" smtClean="0">
                <a:latin typeface="+mn-ea"/>
              </a:rPr>
              <a:t>코드의 외곽 모서리를 찾는 함수를 생성한다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4B6FA0-3C3C-4C70-B57E-61EE7E9E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4" y="2059482"/>
            <a:ext cx="2486372" cy="628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0942486-5803-4E53-8806-628DBB026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4" y="1221723"/>
            <a:ext cx="7964011" cy="375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4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GrabCut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알고리즘을 사용해 객체 마스크 얻기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직사각형을 그리는 마우스 </a:t>
            </a:r>
            <a:r>
              <a:rPr lang="ko-KR" altLang="en-US" dirty="0" err="1"/>
              <a:t>콜백</a:t>
            </a:r>
            <a:r>
              <a:rPr lang="ko-KR" altLang="en-US" dirty="0"/>
              <a:t> 함수를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309BEFF-7639-40E4-96F2-B0261396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6878010" cy="4934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679320" y="1035000"/>
              <a:ext cx="7963560" cy="57218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60" y="1025640"/>
                <a:ext cx="7982280" cy="57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6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4-2) QR</a:t>
            </a:r>
            <a:r>
              <a:rPr lang="ko-KR" altLang="en-US" dirty="0" smtClean="0">
                <a:latin typeface="+mn-ea"/>
              </a:rPr>
              <a:t>코드의 외곽 모서리를 찾는 함수를 생성한다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EAD64BE-042F-48E6-8827-879339A7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96752"/>
            <a:ext cx="8486007" cy="5018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2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4-3) QR</a:t>
            </a:r>
            <a:r>
              <a:rPr lang="ko-KR" altLang="en-US" dirty="0" smtClean="0">
                <a:latin typeface="+mn-ea"/>
              </a:rPr>
              <a:t>코드의 외곽 모서리를 찾는 함수를 생성한다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BEC6B1-3A99-43C0-BDFC-84BD3C34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6752"/>
            <a:ext cx="8496944" cy="4188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0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4-4) QR</a:t>
            </a:r>
            <a:r>
              <a:rPr lang="ko-KR" altLang="en-US" dirty="0" smtClean="0">
                <a:latin typeface="+mn-ea"/>
              </a:rPr>
              <a:t>코드의 외곽 모서리를 찾는 함수를 생성한다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7BE97FE-509F-4BB7-A02E-94A83596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0" y="1196752"/>
            <a:ext cx="8278380" cy="358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7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4-5) </a:t>
            </a:r>
            <a:r>
              <a:rPr lang="en-US" altLang="ko-KR" dirty="0">
                <a:latin typeface="+mn-ea"/>
              </a:rPr>
              <a:t>QR</a:t>
            </a:r>
            <a:r>
              <a:rPr lang="ko-KR" altLang="en-US" dirty="0">
                <a:latin typeface="+mn-ea"/>
              </a:rPr>
              <a:t>코드의 외곽 모서리를 찾는 함수를 생성한다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1421"/>
            <a:ext cx="8208912" cy="4014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3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5-1) QR </a:t>
            </a:r>
            <a:r>
              <a:rPr lang="ko-KR" altLang="en-US" dirty="0" smtClean="0">
                <a:latin typeface="+mn-ea"/>
              </a:rPr>
              <a:t>코드가 포함된 비디오를 열고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프레임에서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QR </a:t>
            </a:r>
            <a:r>
              <a:rPr lang="ko-KR" altLang="en-US" dirty="0" smtClean="0">
                <a:latin typeface="+mn-ea"/>
              </a:rPr>
              <a:t>코드를 찾는다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8" y="1665477"/>
            <a:ext cx="8229437" cy="4427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QR </a:t>
            </a:r>
            <a:r>
              <a:rPr lang="ko-KR" altLang="en-US" dirty="0">
                <a:latin typeface="+mn-ea"/>
              </a:rPr>
              <a:t>코드 </a:t>
            </a:r>
            <a:r>
              <a:rPr lang="ko-KR" altLang="en-US" dirty="0" smtClean="0">
                <a:latin typeface="+mn-ea"/>
              </a:rPr>
              <a:t>검출기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5-2) QR </a:t>
            </a:r>
            <a:r>
              <a:rPr lang="ko-KR" altLang="en-US" dirty="0" smtClean="0">
                <a:latin typeface="+mn-ea"/>
              </a:rPr>
              <a:t>코드가 포함된 비디오를 열고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프레임에서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QR </a:t>
            </a:r>
            <a:r>
              <a:rPr lang="ko-KR" altLang="en-US" dirty="0" smtClean="0">
                <a:latin typeface="+mn-ea"/>
              </a:rPr>
              <a:t>코드를 찾는다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807649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6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GrabCut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알고리즘을 사용해 객체 마스크 얻기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이미지를 표시하고 나서 사각형이 완성되고 키보드의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A</a:t>
            </a:r>
            <a:r>
              <a:rPr lang="ko-KR" altLang="en-US" dirty="0"/>
              <a:t>키를 누르면 다음의 코드로 창을 닫는다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D40911-2D8A-4ECC-B095-CD9941F50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17" y="1805191"/>
            <a:ext cx="6058746" cy="3439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4064040" y="342252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680" y="3413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2.xml><?xml version="1.0" encoding="utf-8"?>
<a:theme xmlns:a="http://schemas.openxmlformats.org/drawingml/2006/main" name="Mos소개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7E8DD060-B5B3-448F-A599-707781F0359F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1884</Words>
  <Application>Microsoft Office PowerPoint</Application>
  <PresentationFormat>화면 슬라이드 쇼(4:3)</PresentationFormat>
  <Paragraphs>309</Paragraphs>
  <Slides>85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85</vt:i4>
      </vt:variant>
    </vt:vector>
  </HeadingPairs>
  <TitlesOfParts>
    <vt:vector size="88" baseType="lpstr">
      <vt:lpstr>1_디자인 사용자 지정</vt:lpstr>
      <vt:lpstr>Mos소개</vt:lpstr>
      <vt:lpstr>디자인 사용자 지정</vt:lpstr>
      <vt:lpstr>PowerPoint 프레젠테이션</vt:lpstr>
      <vt:lpstr>강의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Fun Scratch</dc:title>
  <dc:creator/>
  <cp:keywords>공룡컴</cp:keywords>
  <cp:lastModifiedBy/>
  <cp:revision>1</cp:revision>
  <dcterms:created xsi:type="dcterms:W3CDTF">2016-01-18T22:09:53Z</dcterms:created>
  <dcterms:modified xsi:type="dcterms:W3CDTF">2019-07-03T09:21:16Z</dcterms:modified>
</cp:coreProperties>
</file>