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ink/ink7.xml" ContentType="application/inkml+xml"/>
  <Override PartName="/ppt/notesSlides/notesSlide17.xml" ContentType="application/vnd.openxmlformats-officedocument.presentationml.notesSlide+xml"/>
  <Override PartName="/ppt/ink/ink8.xml" ContentType="application/inkml+xml"/>
  <Override PartName="/ppt/notesSlides/notesSlide18.xml" ContentType="application/vnd.openxmlformats-officedocument.presentationml.notesSlide+xml"/>
  <Override PartName="/ppt/ink/ink9.xml" ContentType="application/inkml+xml"/>
  <Override PartName="/ppt/notesSlides/notesSlide19.xml" ContentType="application/vnd.openxmlformats-officedocument.presentationml.notesSlide+xml"/>
  <Override PartName="/ppt/ink/ink10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1.xml" ContentType="application/inkml+xml"/>
  <Override PartName="/ppt/notesSlides/notesSlide23.xml" ContentType="application/vnd.openxmlformats-officedocument.presentationml.notesSlide+xml"/>
  <Override PartName="/ppt/ink/ink12.xml" ContentType="application/inkml+xml"/>
  <Override PartName="/ppt/notesSlides/notesSlide24.xml" ContentType="application/vnd.openxmlformats-officedocument.presentationml.notesSlide+xml"/>
  <Override PartName="/ppt/ink/ink13.xml" ContentType="application/inkml+xml"/>
  <Override PartName="/ppt/notesSlides/notesSlide25.xml" ContentType="application/vnd.openxmlformats-officedocument.presentationml.notesSlide+xml"/>
  <Override PartName="/ppt/ink/ink14.xml" ContentType="application/inkml+xml"/>
  <Override PartName="/ppt/notesSlides/notesSlide26.xml" ContentType="application/vnd.openxmlformats-officedocument.presentationml.notesSlide+xml"/>
  <Override PartName="/ppt/ink/ink15.xml" ContentType="application/inkml+xml"/>
  <Override PartName="/ppt/notesSlides/notesSlide27.xml" ContentType="application/vnd.openxmlformats-officedocument.presentationml.notesSlide+xml"/>
  <Override PartName="/ppt/ink/ink16.xml" ContentType="application/inkml+xml"/>
  <Override PartName="/ppt/notesSlides/notesSlide28.xml" ContentType="application/vnd.openxmlformats-officedocument.presentationml.notesSlide+xml"/>
  <Override PartName="/ppt/ink/ink17.xml" ContentType="application/inkml+xml"/>
  <Override PartName="/ppt/notesSlides/notesSlide29.xml" ContentType="application/vnd.openxmlformats-officedocument.presentationml.notesSlide+xml"/>
  <Override PartName="/ppt/ink/ink18.xml" ContentType="application/inkml+xml"/>
  <Override PartName="/ppt/notesSlides/notesSlide30.xml" ContentType="application/vnd.openxmlformats-officedocument.presentationml.notesSlide+xml"/>
  <Override PartName="/ppt/ink/ink19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36.xml" ContentType="application/vnd.openxmlformats-officedocument.presentationml.notesSlide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  <p:sldMasterId id="2147483730" r:id="rId2"/>
    <p:sldMasterId id="2147483746" r:id="rId3"/>
  </p:sldMasterIdLst>
  <p:notesMasterIdLst>
    <p:notesMasterId r:id="rId42"/>
  </p:notesMasterIdLst>
  <p:handoutMasterIdLst>
    <p:handoutMasterId r:id="rId43"/>
  </p:handoutMasterIdLst>
  <p:sldIdLst>
    <p:sldId id="334" r:id="rId4"/>
    <p:sldId id="340" r:id="rId5"/>
    <p:sldId id="803" r:id="rId6"/>
    <p:sldId id="804" r:id="rId7"/>
    <p:sldId id="807" r:id="rId8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17" r:id="rId18"/>
    <p:sldId id="818" r:id="rId19"/>
    <p:sldId id="820" r:id="rId20"/>
    <p:sldId id="827" r:id="rId21"/>
    <p:sldId id="828" r:id="rId22"/>
    <p:sldId id="829" r:id="rId23"/>
    <p:sldId id="822" r:id="rId24"/>
    <p:sldId id="830" r:id="rId25"/>
    <p:sldId id="819" r:id="rId26"/>
    <p:sldId id="823" r:id="rId27"/>
    <p:sldId id="831" r:id="rId28"/>
    <p:sldId id="832" r:id="rId29"/>
    <p:sldId id="833" r:id="rId30"/>
    <p:sldId id="834" r:id="rId31"/>
    <p:sldId id="839" r:id="rId32"/>
    <p:sldId id="824" r:id="rId33"/>
    <p:sldId id="836" r:id="rId34"/>
    <p:sldId id="838" r:id="rId35"/>
    <p:sldId id="837" r:id="rId36"/>
    <p:sldId id="825" r:id="rId37"/>
    <p:sldId id="826" r:id="rId38"/>
    <p:sldId id="805" r:id="rId39"/>
    <p:sldId id="840" r:id="rId40"/>
    <p:sldId id="841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9002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8005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47008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96011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450140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940168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430196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920225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80"/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706" autoAdjust="0"/>
  </p:normalViewPr>
  <p:slideViewPr>
    <p:cSldViewPr>
      <p:cViewPr varScale="1">
        <p:scale>
          <a:sx n="110" d="100"/>
          <a:sy n="110" d="100"/>
        </p:scale>
        <p:origin x="-1800" y="-78"/>
      </p:cViewPr>
      <p:guideLst>
        <p:guide orient="horz" pos="2161"/>
        <p:guide pos="2880"/>
      </p:guideLst>
    </p:cSldViewPr>
  </p:slideViewPr>
  <p:outlineViewPr>
    <p:cViewPr>
      <p:scale>
        <a:sx n="66" d="100"/>
        <a:sy n="66" d="100"/>
      </p:scale>
      <p:origin x="0" y="-673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710"/>
    </p:cViewPr>
  </p:sorterViewPr>
  <p:notesViewPr>
    <p:cSldViewPr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E87E189-6C5B-407A-8C9C-037652DF4375}" type="datetimeFigureOut">
              <a:rPr lang="ko-KR" altLang="en-US"/>
              <a:pPr>
                <a:defRPr/>
              </a:pPr>
              <a:t>2019-07-05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4EAE81-9DBC-4710-9D8E-CF567DE0E9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50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0:28:04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14658 11395,'0'17,"53"-17,0 18,17 0,54-18,35 0,35 0,17 0,1 0,-18-53,70-18,248 18,-106 0,-36-17,195-54,70 71,-89 18,-140-18,-106 36,0-1,-36 18,-34 0,-19 0,-52 18,-35-18,-54 0,18 0,-52 0,-36-18,35 18,-17 0,17 0,18 0,-18 18,18-1,-18-17,18 35,53 18,-18-17,-53-36,18 0,-17 17,-1 1,53 35,-35 0,-18-36,1-17,-19 18,1-18,-1 0,1 0,0 0,-1 0,1 0,0 0,17 0,18 0,0 0,-18-18,18 1,18-1,-1 0,54 18,-36-17,-18 17,1 0,17 0,0 0,-17 0,-36 0,0 0,1 0,-19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2:29:48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9701 8273,'0'35,"0"0,0 18,0-18,0 18,0-17,0-1,0 0,0 18,0-18,-17 18,-19 0,36-18,0 18,-17-35,-1 0,18-1,0 1</inkml:trace>
  <inkml:trace contextRef="#ctx0" brushRef="#br0" timeOffset="503.6327">9719 8326,'0'-18,"18"18,-1-18,1 1,0 17,17 0,-18 0,1 0,-18 17,0 1,0 0,-18 17,1-35,-1 35,-17-17,35-1,0 1,-18-18,18 18,-17-1,-1-17</inkml:trace>
  <inkml:trace contextRef="#ctx0" brushRef="#br0" timeOffset="904.209">10019 8378,'0'0,"0"18,0 0,0-1,0 19,18-19,-1 1,-17 0,18-1,-1-17</inkml:trace>
  <inkml:trace contextRef="#ctx0" brushRef="#br0" timeOffset="1288.4468">10231 8343,'0'18,"-36"17,19-17,-19 17,19 0,-19 1,19-1,-36 0,18-17,-1 35,-17-36,-17 36,17-17,0-1,18-18,17 1,0 0,36-18</inkml:trace>
  <inkml:trace contextRef="#ctx0" brushRef="#br0" timeOffset="1823.9364">13511 8608,'-17'0,"-19"35,1 0,18 1,-72 17,36-18,-52 53,-19-17,-17-1,18 1,17-1,0-34,53-19,18-17,17 0,0 0</inkml:trace>
  <inkml:trace contextRef="#ctx0" brushRef="#br0" timeOffset="2168.0521">12577 8678,'35'0,"0"0,36 53,34 35,-16 1,17-19,-1 36,19 0,-18-18,-18 18,0-36,-17 19,-19-54,-16 0,-19-17,19-1,-36 1</inkml:trace>
  <inkml:trace contextRef="#ctx0" brushRef="#br0" timeOffset="3776.2315">9931 11359,'17'0,"1"0,-18 18,18-18,-1 35,1-35,0 18,-18 0,0-1,0 1,0 0,0-1,-18 1,0-18,18 17,-17-17,17 18,-18-18,0 0,18-18,0 1,0-1,0 1,0-1,0 0,0 1,0-1,18 0,0 18</inkml:trace>
  <inkml:trace contextRef="#ctx0" brushRef="#br0" timeOffset="4472.3078">10125 11359,'0'18,"0"0,17-1,-17 1,0 0,0-1,18 1,0-18,-18-18,17-17,-17 17,18-17,0 17,-1 1,1-18,-1 35,-17-18,18 18,0 0,-1 0,1 0,0 0,-1 0,1 0</inkml:trace>
  <inkml:trace contextRef="#ctx0" brushRef="#br0" timeOffset="7375.7688">13476 15628,'53'0,"0"0,0-18,0 1,0 17,0 0,0 0,-1 0,1 0,-17 0,-1 0,-17 0,-1 0,1 0,-1 0,1 0,0 0,35 0,-18 0,-17 0,35 0,-18-18,-18 18,1 0,0 0,-1 0,1 0,17 0,-17 0,0 0,-1 0,1 0,-1 0,19 0,-1 0,-17 0,17 18,18-18,-18 0,18 17,0-17,0 18,-18 0,0-18,-17 0,17 0,-17 0,0 0,-1 0,1 0,0 0,-1 0,1 0,-1 0,19 0,-19 0,19 0,-1 0,0 0,0 0,-17 0,0 0,-18 17,17-17,1 0,0 0,-1 0,19 0,-19 0,19 18,-19-18,36 0,-35 0,-18 18,17-18,1 17,0-17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2:37:22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8484 7832,'0'17,"-17"1,17 17,0 18,0-18,0-17,0 35,0-18,-18 1,18-1,-18 18,18 0,0-36,0 19,0-19</inkml:trace>
  <inkml:trace contextRef="#ctx0" brushRef="#br0" timeOffset="632.0839">8396 7867,'0'0,"18"-18,-18 1,17 17,-17-18,18 18,0 0,17 0,0 0,0 0,-17 0,0 0,-1 18,1-18,-18 17,0 1,0 0,0-1,-18 1,-17 0,35-1,-35-17,17 18,-35-1,53 1,-17 0,-1-18,0 0</inkml:trace>
  <inkml:trace contextRef="#ctx0" brushRef="#br0" timeOffset="1048.9287">8767 7832,'17'0,"1"0,-18 17,35-17,-35 18,35-18,-35 18,18-18,-18 17,18-17,-1 18,-17 0,18-18</inkml:trace>
  <inkml:trace contextRef="#ctx0" brushRef="#br0" timeOffset="1568.6377">9137 7726,'-18'0,"1"17,-1 19,-17-19,-1 19,-16-19,-19 36,18 0,0-18,-17 18,34-35,1 35,-18-35,35-1,1-17,17 18</inkml:trace>
  <inkml:trace contextRef="#ctx0" brushRef="#br0" timeOffset="2992.4622">12118 8255,'0'-18,"-18"18,-35 0,18 0,0 36,-36-1,-35 18,1 0,-1-36,-18 36,1 18,-36-18,0 0,-17 0,35-18,88 0,18-17</inkml:trace>
  <inkml:trace contextRef="#ctx0" brushRef="#br0" timeOffset="3495.9892">10742 8132,'18'0,"-1"0,19 17,17 1,-1 35,19-53,17 35,-17 0,-1 1,36 16,-35-16,-1 34,-17-17,18-18,-36 1,0-19,1 1,-1 0,-17-18,-1 0,-17 17,18 1,-1-18,1 18,0-1,-1-17</inkml:trace>
  <inkml:trace contextRef="#ctx0" brushRef="#br0" timeOffset="13288.6187">13353 10866,'0'-18,"17"18,1 0,35 0,-18 0,18 0,0 0,0 0,35 0,-17 0,-18 0,-1 0,-16-18,-1 18,-17-17,-1 17,-17-18,18 18</inkml:trace>
  <inkml:trace contextRef="#ctx0" brushRef="#br0" timeOffset="13824.0062">13935 10619,'35'0,"-17"0,-1 17,19 1,-36 0,35-1,-18 18,1 1,0-19,-1 19,1-19,-18 1,0 0,-18 17,1-35,-1 35,0 0,-17-17,18 0,-19 35,19-53,-1 35,18-18</inkml:trace>
  <inkml:trace contextRef="#ctx0" brushRef="#br0" timeOffset="15512.69">16334 10389,'0'-17,"0"-1,-18 0,0-17,1 17,-1 1,18-18,-35-1,35 19,-18-36,0 35,1 0,-1 18,-35 0,0 0,-35 0,0 18,0 35,-18 0,71-18,-1 0,1-17,18 17,17 1,0-19,0 1,0 17,17 1,1-19,17 18,0-17,1 0,17-1,-1 19,-16-19,-1 19,0-19,1 36,-19-35,-17 35,0-18,0 18,-35 0,0-18,-1-17,-17 17,1-17,16 17,-17-18,0-17,1 18,16-18,1 0,0 0,-18 0,35-35,-17 0,17-18,18 0,0 17,18-16</inkml:trace>
  <inkml:trace contextRef="#ctx0" brushRef="#br0" timeOffset="16328.0096">16669 10513,'-53'0,"18"35,-1-35,-17 53,0-35,18 35,-18-18,0 0,36 18,-19 0,19 0,17-36,0 19,35-19,-17-17,-1 0,1 0,17 0,-17-17,17-1,0 0,1 1,-19-1,36 1,-17-1,-1-17,0 17,-35-17,18-18,-18 18,0-18,0 0,0 35,0-17,-18 35,18 17,-18 19,18 17,0-18,18 18,0-18,-1 18,36 0,-35-18,17-17,1-1,-36 1,17-18,1-18,-1 1</inkml:trace>
  <inkml:trace contextRef="#ctx0" brushRef="#br0" timeOffset="16664.8834">17198 9966,'0'53,"0"53,0 52,0-52,0 18,0-36,0 0,0-17,0-18,0 0,0-1,0 1,0-17,0-19,-18-34</inkml:trace>
  <inkml:trace contextRef="#ctx0" brushRef="#br0" timeOffset="16952.4811">17198 10689,'0'0,"18"0,-18-35,17 35,1-18,-1 18,-17-17,18 17,35 0,-35 0,-1-18,19 18,-1 0,-35-18,17 18</inkml:trace>
  <inkml:trace contextRef="#ctx0" brushRef="#br0" timeOffset="17240.8527">17304 10672,'0'17,"0"36,17 0,-17 0,18-18,0 18,-1 0,-17-18,18-17,0 0,-18-1,17 1,1-18,-18-18,17 1</inkml:trace>
  <inkml:trace contextRef="#ctx0" brushRef="#br0" timeOffset="17568.1696">17586 10301,'18'0,"-1"35,-17 1,36-1,-19 18,-17-35,0-1,0 1,0 35,-17-18,-1-17,18 17</inkml:trace>
  <inkml:trace contextRef="#ctx0" brushRef="#br0" timeOffset="17824.1355">17586 10795,'0'0,"0"18,0-1,0 19,0-1,0 0,0 0,0 1,0-19,0 19,18-36,-18 35,0-18,0 1,0 0,0-1,17-17,1-35</inkml:trace>
  <inkml:trace contextRef="#ctx0" brushRef="#br0" timeOffset="18201.0186">17921 10125,'0'17,"0"36,0 18,18 17,-18-17,17-1,-17 1,0 35,0-36,0 18,-17 0,-1-17,0 0,18-36,0-18,0-52</inkml:trace>
  <inkml:trace contextRef="#ctx0" brushRef="#br0" timeOffset="18960.8975">18168 10777,'0'0,"-35"0,17 18,18 0,0 35,0-18,-17-18,17 19,0-1,-18 0,18-17,0 0,18 17,-1 0,1-35,-1 18,1-1,0-17,17 0,0 0,-17-17,17-19,-17 1,-1-18,-17 0,0 0,0 1,0-1,0 17,0 1,0 0,0 17,0 36,0 17,0 18,0 0,0 0,0-18,18-17,0-1,-18 1,17 17,1-35,-18 18,18 0,-18-36,-18 0</inkml:trace>
  <inkml:trace contextRef="#ctx0" brushRef="#br0" timeOffset="19496.7374">15416 9737,'0'0,"0"17,0 19,0-1,-17 0,17-17,0 17,0-17,0-1,17-17,1 0,17-35</inkml:trace>
  <inkml:trace contextRef="#ctx0" brushRef="#br0" timeOffset="19760.1271">15610 9737,'0'17,"0"19,0-19,0 36,0-35,0-1</inkml:trace>
  <inkml:trace contextRef="#ctx0" brushRef="#br0" timeOffset="20448.6472">19032 9842,'0'18,"0"0,0-1,0 1,0 17,0-17,0 0</inkml:trace>
  <inkml:trace contextRef="#ctx0" brushRef="#br0" timeOffset="20824.0181">19209 9807,'17'18,"-17"17,0-17,0-1,0 1,0 0,0-1,0 1</inkml:trace>
  <inkml:trace contextRef="#ctx0" brushRef="#br0" timeOffset="28920.4025">16598 12841,'-17'-18,"-1"18,0 0,1 18,-36 35,17-18,1 1,-18 17,18-18,17 0,18-17,-17-1,17 1,0 0,0-1,0 1,0 0,17-18,1 0,0 0,-1 0,36 0,-35 0,-1-18,19 18,-36-18,35 1,-35-1,18 0,-1-17,1-18,0 36,-18-19,0 19,0-19,0 19,0-1,17 18,1 18,-1-1,-17 19,18-19,0 19,-1-19,1 1,-18-1,18-17,-1 0,1 36,0-19,17 1,-17 0,-1-18,1 17,-1-17,1-17</inkml:trace>
  <inkml:trace contextRef="#ctx0" brushRef="#br0" timeOffset="29488.9634">17127 12823,'-17'0,"-19"0,19 0,-1 0,1 0,-1 18,0-18,1 18,-1-1,0 1,1 17,17-17,0 17,-18 1,18 16,0-16,0 17,0-36,18 1,-1 0,1-1,17-17,1 0,-1 0,0 0,-17 0,17 0,-17 0,-1 0,1 0,-18-17,0-1,0 0,0 1</inkml:trace>
  <inkml:trace contextRef="#ctx0" brushRef="#br0" timeOffset="29928.6755">17462 12682,'0'18,"0"17,0 1,0 16,0 1,0 0,0 0,0-17,0 16,0-16,0-1,0-17,0-1</inkml:trace>
  <inkml:trace contextRef="#ctx0" brushRef="#br0" timeOffset="30336.035">17321 12965,'18'0,"0"-18,17 18,0 0,0 0,-17 0,0 0,-1 0,1 0,0 0,-1-18</inkml:trace>
  <inkml:trace contextRef="#ctx0" brushRef="#br0" timeOffset="30944.2148">17639 13000,'0'0,"18"0,17-18,-18 18,1-17,0 17,-1 17,1 1,-18 17,0-17,0 17,0 0,-18-17,18 17,-17-17,-1-18,0 0,1 0,17-18,-18-17,-17 0,35 17,-18-17,1 0,17 17,17 18</inkml:trace>
  <inkml:trace contextRef="#ctx0" brushRef="#br0" timeOffset="31616.0371">17833 12894,'18'0,"-1"0,-17 18,35-1,-35 19,53 17,-35-1,-18-34,18 17,-18 1,17-1,-17-17,0-1,0 1,0-71,0 18,0-18,0 17,0 19,0-18,36 17,-19-17,19 35,-1-18,-18 0,19 18,-19 0,19 0,-19 0,1 0</inkml:trace>
  <inkml:trace contextRef="#ctx0" brushRef="#br0" timeOffset="33424.9208">15734 13741,'0'17,"18"-17,-1 0,18 0,-17 0,17 0,1 0,-1 0,35 0,1 0,-18 0,17 0,1 0,-18 0,0 0,0 0,0 0,-18 0,18 0,-18 0,0 0,18 0,0 0,-17 0,17 0,-18 18,18-18,-18 18,0-18,1 0,-19 0,1 0,-1 0,1 0,0 0,-1 0,1 0,0 0,-1 0,1 0,0 0,17 0,0 0,-17 0,-1 0,1 0,0 0,17 0,-17-18,-1 18,1 0,-1 0,1 0,0 0,-1 0,1 0,17 0,-17 0,0 0,-1 0,1 0,-18 18,18-18,-1 0,1 0,-1 0,1 0,17 0,-17 0,0 0,-1 0,36 0,0-18,-35 18,-54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2:42:55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5627 7355,'17'0,"1"0,17 0,-17 0,17 0,18 0,-18 0,18 0,0 0,18 18,-18-18,0 0,17 0,-17 0,18 0,-18 18,0-1,-1 1,1-18,0 0,0 0,-17 0,16 0,-16 0,-1 0,-17 0,35-18,-18 18,-18 0,19-17,17 17,-18 0,18-18,-18 18,18 0,0 0,-18-18,1 18,-1 0,-18 0,19 0,-19 0,1 0,17 18,-17-18,17 18,0-1,1 1,-19-18,1 0,17 0,-17 0,17 0,-17 0,35 0,0 0,0-18,0 1,-1-1,37 0,-36 1,35 17,-18-18,18 18,1 0,-1 0,18 0,-36 0,1 18,-18-1,0 1,-18 17,0-35,18 18,0 17,0-35,-18 0,1 0,16 0,-16 0,17 0,0-17,-1-1,19 0,-18 1,-18-1,18 0,0 1,0-1,0 18,17 0,1 0,-18 0,-18 0,18 0,0 35,0 1,-18-19,18 1,-18 0,-17-18,0 0,17 0,0 0,-17 0,0 0,17 0,18-18,-18 0,18-17,-18 17,18 18,-18-17,18-1,-35 18,0 0,-1 0,-17 18,35-1,-17 1,17 0,1 17,-19-17,19-1,-19-17,1 0,-1 0,19 0,-19 0,1 0,17-35,1 0,-1 17,0-17,36-1,-36 36,-17 0,-1 0,1 0,0 0,-1 0,18 0,1 18,-19-18,1 0,17 0,-17 0,17 0,-17 0</inkml:trace>
  <inkml:trace contextRef="#ctx0" brushRef="#br0" timeOffset="1407.9372">10936 8625,'-18'0,"-34"18,-37 53,-16 17,-37 18,-34-18,0-18,-18 1,17-18,18-35,18-1,18 1,17-18,53 17</inkml:trace>
  <inkml:trace contextRef="#ctx0" brushRef="#br0" timeOffset="2031.3738">9384 8749,'18'0,"17"0,-18 0,36 0,0 0,18 18,17-18,0 35,0 18,-17 0,35 0,-53-18,0 0,17 18,1-18,-1 18,-17-17,-17-19,16 18,-16-17,-1 0,0-1,1 19,-19-36,18 17,-35 1,18-18,0 0,-18 18,17-18,1 17,0 1,-1 17,1-17,0 17,-1-35,1 0</inkml:trace>
  <inkml:trace contextRef="#ctx0" brushRef="#br0" timeOffset="2792.1439">7567 8343,'-18'18,"18"-1,0 19,0 17,-17 0,17-18,-18 0,18 0,0 1,0-1,0-17,0-36,0 0</inkml:trace>
  <inkml:trace contextRef="#ctx0" brushRef="#br0" timeOffset="3327.4">7532 8220,'17'0,"1"0,0 0,17 17,-17-17,-1 18,-17 0,18-18,0 0,-18 17,0 1,0 0,0-1,-18 18,0-17,1 0,-1 17,18-17,-18-1,1-17,17 18,-18-18,0 0</inkml:trace>
  <inkml:trace contextRef="#ctx0" brushRef="#br0" timeOffset="3743.9625">7743 8361,'18'0,"0"17,-18 1,17 17,1 1,-18-1,18-17,-1-1,-17 18,18-17</inkml:trace>
  <inkml:trace contextRef="#ctx0" brushRef="#br0" timeOffset="4136.1196">7938 8378,'-18'18,"-35"0,0 35,35-18,-35 18,1 0,-1-18,17 36,-34-36,17 18,-18-18,36 18,0-35,35-1,0-34,0-1</inkml:trace>
  <inkml:trace contextRef="#ctx0" brushRef="#br0" timeOffset="5695.9528">7549 10918,'0'0,"18"-17,0 17,-1 0,19 0,-19 0,1 17,-18 1,0 0,0-1,-18 1,1 0,17-1,-18-17,-17 0,17 0,0 18,1-18,-1 0,18-18,0-17,-17 17,17-17,0 17,0-17,0 0,0 0,17 35,1 0,-1 0</inkml:trace>
  <inkml:trace contextRef="#ctx0" brushRef="#br0" timeOffset="6367.9035">7691 10883,'0'0,"0"18,0 17,17 18,-17 0,18-53,-18 35,0-17,0-1,0-52,17 18,-17-1,18 0,-18 1,18 17,-1 0,1-18,-18 0,18 18,-18-17,17 17,1 0,0 0,-1 0,19 0,-19 0,1 0,-1 0</inkml:trace>
  <inkml:trace contextRef="#ctx0" brushRef="#br0" timeOffset="7912.2113">10707 11112,'-18'0,"1"0,-19 0,-17 36,-88 34,18-17,-18 0,-18 0,0 0,0-18,18-17,53 17,0-35,35 18,53-1,18-34,-1-1,-17 1</inkml:trace>
  <inkml:trace contextRef="#ctx0" brushRef="#br0" timeOffset="8224.2178">9402 10989,'35'0,"0"53,0 0,71 0,0 17,17-17,36 35,-18-35,36 0,-36 0,-18-18,-34-17,-19 17,-35-35,-35 18</inkml:trace>
  <inkml:trace contextRef="#ctx0" brushRef="#br0" timeOffset="8927.1244">10054 11942,'0'0,"-35"-18,17 0,-17 18,0 0,-1 0,1 0,-18 0,36 18,-19-18,1 35,17 0,18 1,0-1,0 0,0-17,18 0,35-18,-18 0,-17 0,17 0,-17 17,17 1,-35-1,0 1,18 17,-1-17,-17 0,0-1,0 1,0 0,0 17,-17 0,-1-17,-17-18,35 17,-18-17,0 0,1-35,-18-18,17 18,-17 0,35-1,-53 1,53 17,-36 1</inkml:trace>
  <inkml:trace contextRef="#ctx0" brushRef="#br0" timeOffset="9736.2666">10319 12065,'-18'0,"-17"0,0 0,17 18,-17-1,17 19,0-19,18 18,0 1,-17 17,17-18,0-17,0-1,17-17,1 0,17 0,1 0,-19-17,18-1,-17-17,17-1,-35 1,18 0,0 17,-18 1,0-1,0 71,0-36,0 1,17 17,1-17,-18 0,18-18,-18 17,17-17,1 18,0-18,-18-18,0 1</inkml:trace>
  <inkml:trace contextRef="#ctx0" brushRef="#br0" timeOffset="10183.3887">10566 11871,'0'18,"0"-1,0 19,0 16,0-16,0 17,0 17,0 18,0-17,0-36,0 0,0-17,0 0,0-36,0-17,0 17,0-35</inkml:trace>
  <inkml:trace contextRef="#ctx0" brushRef="#br0" timeOffset="10391.9967">10619 12118,'17'0,"1"-18,-18 1,18-1,-1 18,1 0,-18-18,17 18,1 0</inkml:trace>
  <inkml:trace contextRef="#ctx0" brushRef="#br0" timeOffset="10719.9601">10689 12153,'0'35,"18"-17,17 0,0 17,-17-17,0-1,-1 1,1-18,-18 18</inkml:trace>
  <inkml:trace contextRef="#ctx0" brushRef="#br0" timeOffset="11295.635">11148 11889,'17'0,"1"0,0 0</inkml:trace>
  <inkml:trace contextRef="#ctx0" brushRef="#br0" timeOffset="11568.0311">11183 12206,'0'0,"0"35,0 1,0-19,0 1,0 0,0-1,0 1,0-1,0 19</inkml:trace>
  <inkml:trace contextRef="#ctx0" brushRef="#br0" timeOffset="12056.188">11589 11624,'0'0,"0"18,-18 35,0 0,1-1,17 19,0 0,0-1,0 1,0 17,0-18,0-17,0 0,0-35,0-1,0 1,0 0,17-18,-17-18,18 0,0 1</inkml:trace>
  <inkml:trace contextRef="#ctx0" brushRef="#br0" timeOffset="12808.2532">11853 12153,'-17'0,"-19"18,36 17,-35 0,35 18,-17-35,17 0,0 17,0-18,0 1,0 17,17-17,1-18,-1 0,1 0,17 0,-17 0,0 0,17-18,-17-17,-18-18,0 18,0 0,0-1,0 1,0 0,0 17,-18 18,18 53,0 0,0-18,35 1,-35 16,18-34,-1 17,1-35,-18 18,18 0,-1-18,1-18</inkml:trace>
  <inkml:trace contextRef="#ctx0" brushRef="#br0" timeOffset="16416.0267">13070 13547,'-17'0,"17"35,-18-17,1-1,-19 18,19-17,-19 17,19-35,-1 36,-17-19,17-17,0 18,1-18</inkml:trace>
  <inkml:trace contextRef="#ctx0" brushRef="#br0" timeOffset="16887.9186">12894 13511,'0'36,"0"-19,18 19,-1-1,-17-18,18 19,17-19,-35 1,18-18,0 18,-1-18,-17 17</inkml:trace>
  <inkml:trace contextRef="#ctx0" brushRef="#br0" timeOffset="17831.9939">12823 13600,'0'17,"18"-17,-18 18,18-18,-1 0,1 0,0 0,-1 0,1 0,0 0,17 0,18 0,-36 0,1 0,0 0,-1 0,1 0</inkml:trace>
  <inkml:trace contextRef="#ctx0" brushRef="#br0" timeOffset="20080.0676">13053 13917,'0'18,"0"17,0-17,0-1,0 1,0 0,0-1,0 1,0-1,-18 1,18 0,-17-18,17 17,-18-17,18 18,0 0,0-1</inkml:trace>
  <inkml:trace contextRef="#ctx0" brushRef="#br0" timeOffset="20664.0107">12929 14058,'0'18,"0"-1,0 1,0 0,0 17,0 0,18-17,-18 17,0-17,18-18,-18-18,17 18,1-17,-18-19,35 1,-35 17,18-17,-1 35,-17-18,18 18</inkml:trace>
  <inkml:trace contextRef="#ctx0" brushRef="#br0" timeOffset="21360.0561">13529 13688,'0'35,"0"18,0-18,0 18,18-35,-18-1,35 36,-17-35,-1 0,1-1,-1 1,1 17,0-35,-18 18,35-18,-35 17,18-17</inkml:trace>
  <inkml:trace contextRef="#ctx0" brushRef="#br0" timeOffset="21896.0977">13617 14041,'18'17,"-1"1,1-18,-18 35,35-35,-17 18,0-18,-1 0,1 0,0-18,-18 0,17-17,1-18,-18 36,0-19,0 19,0-19,0 19,18-1,-18 1</inkml:trace>
  <inkml:trace contextRef="#ctx0" brushRef="#br0" timeOffset="33903.5731">12188 14940,'0'-35,"-17"17,-1-17,18 17,0 1,0-1,0 0,0 1,0-1,-17 18,-1 35,-17-17,-1 17,19-17,-1 17,0-35,18 18,0-1,0 1,0 0,0-1,0 1,0 0,0 17,18-35,-18 18,0-1,18 1,-18 0,17-1,-17 1,0-1,0 1,0 0,0-1,-17-17,17 18,0 0,-18-18,18-18</inkml:trace>
  <inkml:trace contextRef="#ctx0" brushRef="#br0" timeOffset="34319.7849">11959 15081,'18'0,"-1"-17,19 17,-1 0,-17 0,-1 0,1 0,0 0</inkml:trace>
  <inkml:trace contextRef="#ctx0" brushRef="#br0" timeOffset="34640.0373">12259 15028,'18'0,"-1"0,1 0,0 0</inkml:trace>
  <inkml:trace contextRef="#ctx0" brushRef="#br0" timeOffset="34911.8964">12294 15134,'0'18,"0"-1,0 1,0 0,0-1,0 1,0 0,0-1,18-17,-18-17</inkml:trace>
  <inkml:trace contextRef="#ctx0" brushRef="#br0" timeOffset="35424.2433">12382 15081,'0'18,"0"0,0-1,0 18,0-17,0 0,0-1,0 1,18-18,-18 18,0-36,0 0,18 18,-1-35,-17 0,18 17,0 1,-1-1,-17 0,18 1,0 17,-1 0,-17 17</inkml:trace>
  <inkml:trace contextRef="#ctx0" brushRef="#br0" timeOffset="36071.9707">12682 15081,'0'0,"-17"18,17 0,0 17,0-18,0 1,0 0,0-1,0 1,17-18,1 18,0-18,-1 17,1-17,-18 18,0 0,0-1,0 1,-18-18,1 0,-1 0</inkml:trace>
  <inkml:trace contextRef="#ctx0" brushRef="#br0" timeOffset="36528.0337">12929 14922,'0'36,"0"-1,0-17,0-1,0 36,0-35,0 0,0-1,0 18,0-17,0 0,0-1</inkml:trace>
  <inkml:trace contextRef="#ctx0" brushRef="#br0" timeOffset="36920.1017">12823 15064,'36'0,"-19"0,1 0,35 0,-35 0,17 0,0 17,0-17,1 0,-19 18,1-18,0 0</inkml:trace>
  <inkml:trace contextRef="#ctx0" brushRef="#br0" timeOffset="37224.3291">13159 15346,'17'0</inkml:trace>
  <inkml:trace contextRef="#ctx0" brushRef="#br0" timeOffset="37760.6197">13458 14887,'0'53,"0"-18,0 1,0 17,0-18,0 0,0 18,0-18,0 1,0-19,0 19,0-19,0 18,0-17,-17-18</inkml:trace>
  <inkml:trace contextRef="#ctx0" brushRef="#br0" timeOffset="38360.0192">13441 14905,'0'17,"17"19,1-19,0 1,-1 35,-17-18,18 1,0 16,-1-16,1 17,0 0,-1-1,1-34,-1 0,-17-1,18-17,0-53,-18 18,0 0,17 0,1-1,-18-17,0 1,0-19,0 0,18 18,-18 1,0 16,0 19</inkml:trace>
  <inkml:trace contextRef="#ctx0" brushRef="#br0" timeOffset="39175.4465">13882 15134,'0'18,"-18"17,18-17,-17-1,17 19,0-1,0 0,-18-17,0 17,18 0,0-17,0 0,18-18,-18-18,18 0,-1 18,-17-35,18 35,-18-18,17 18,1-17,-18-18,0 17,0 0,0 1,0-1,0 0,0 36,0 0,0 17,0-17,0-1,0 18,18-35,-18 18,17-18,19 35,-19-35,1 18,-18-36</inkml:trace>
  <inkml:trace contextRef="#ctx0" brushRef="#br0" timeOffset="40127.939">14058 15205,'18'17,"-18"1,0 0,0-1,0 19,0-19,17 1,-17-1,0 1,0 0,0-1,18-34,-18-36,0 18,18 17,17-17,-35-1,0 1,0 17,18 18,-18 18,17 0,-17-1,18 19,-18-19,0 1,0 17,18-17,-18-1,0 1,0-36,0 1,17-18,-17 17,0-17,18 35,0-18,-1 18,-17 18,0-1,18 19,-18-19,0 1,0-1,0 1,0 0,0-1</inkml:trace>
  <inkml:trace contextRef="#ctx0" brushRef="#br0" timeOffset="40800.0734">14464 15328,'0'0,"18"0,-1 0,1 0,17 0,-17 0,17 0,0 0,1 0,16 0,-34 0,0 0,-1-17,1-1,-18-17,18 17,-18 0,0-35,0 18,0 18,-18-1,0 0,1 18,-1 0,0 0,-34 0,34 0,-17 0,17 18,-17 0,17 17,0-18,1 19,17-19,-18-17,18 36,0-19,0 1,0 0,0-1,18 1,17 17,-17-35,17 18,-35-1,35-17,-17 0,0 0</inkml:trace>
  <inkml:trace contextRef="#ctx0" brushRef="#br0" timeOffset="41263.8631">15205 15346,'0'35,"0"-17,0 17,0-17,0-1,0 1,0 0,0-1,-18-17,0 0,18 18</inkml:trace>
  <inkml:trace contextRef="#ctx0" brushRef="#br0" timeOffset="43088.1164">16051 14940,'-17'18,"-1"17,18 18,-18 0,1 17,-1 1,18 0,0-1,0-17,0 0,0-18,0 1,0-1,0-18,0-34,18-1,-1 1,19-1,-19 0,36 1,0-1,0 18,0 0,-18-18,-17 18,0-17</inkml:trace>
  <inkml:trace contextRef="#ctx0" brushRef="#br0" timeOffset="43759.447">16457 15293,'-35'0,"35"18,-18 17,1-18,-1 19,0-1,18 0,0 1,0-19,0 1,18-18,0 0,-1 0,1 0,-1 0,1-35,-18 17,0 0,18 1,-1-1,-17 0,0-35,0 36,0-1,0 1,0-1,0 53,0 0,0-17,18 35,0-18,-1 1,1-1,0-17,-18-1,17-17,1 0,-18-17,17-1,-17 0</inkml:trace>
  <inkml:trace contextRef="#ctx0" brushRef="#br0" timeOffset="44352.4596">16757 15222,'-53'18,"53"17,-53 18,35 18,-17-18,0-18,35 0,-18-17,36-18,0 0,17 0,-18 0,1 0,17 0,-17 0,-18 35,0 0,0 1,0-1,0 0,0-17,0 0,0-1,-18-17,1 0,-1 0,18-17,-18-1,18 0,0 1</inkml:trace>
  <inkml:trace contextRef="#ctx0" brushRef="#br0" timeOffset="44799.4477">16880 15328,'0'18,"0"17,0 0,0 1,0-1,0 0,-17-17,17 0,0-1,0 1,-18-18,18 17,0 1,0 0</inkml:trace>
  <inkml:trace contextRef="#ctx0" brushRef="#br0" timeOffset="45176.2597">16686 15469,'18'0,"0"0,17 0,18 0,-35-17,34-1,-16 18,-1 0,18 0,0 0,-18 0,18 0,0 0,-35 0,34 0,-34 18,-36-18</inkml:trace>
  <inkml:trace contextRef="#ctx0" brushRef="#br0" timeOffset="46112.104">17233 15752,'0'-18,"18"18,-1 0,1 0,17-18,1 18,-19 0,36 0,0 0,-35-17,17 17,-17 0,-1 0,-17-18,-17 0</inkml:trace>
  <inkml:trace contextRef="#ctx0" brushRef="#br0" timeOffset="47511.6574">17692 15081,'0'0,"0"53,0 0,0 18,0-18,0-1,0 1,0 0,0 0,0 0,0-35,0-1,0 1,0 0,0-54</inkml:trace>
  <inkml:trace contextRef="#ctx0" brushRef="#br0" timeOffset="48312.0737">17657 15099,'17'0,"1"0,-18 18,17-1,-17 1,18 17,0 0,-1 18,1 0,0 0,-1 0,19-18,-19 1,1-1,-18-17,0-1,17-17,-17 18,0-1,18-17,-18-35,18 18,-1-36,1 17,-18-17,0 18,0-18,18 0,-1 0,1 18,-18 17,18-17,-1 35,-17-17,0-19,0 19,18-1,-18 0</inkml:trace>
  <inkml:trace contextRef="#ctx0" brushRef="#br0" timeOffset="50112.1205">13070 15346,'18'0,"17"0,-17 0,0 0,17 0,0 0,0 0,-17 0,-36 0,1 0,-1 0,1 0,-1 0,0 0,36 0,0 0,-1 0,1 0,-1 0,1 0,0 0,-1 0</inkml:trace>
  <inkml:trace contextRef="#ctx0" brushRef="#br0" timeOffset="54007.4654">18080 14076,'0'0,"-18"0,-35 53,-17 17,-1 36,-17-18,-18 1,18-1,-18-18,18-17,17-18,18-17,18 0,18-1,-1-17,0 0,1 0</inkml:trace>
  <inkml:trace contextRef="#ctx0" brushRef="#br0" timeOffset="54439.677">17216 14235,'17'0,"1"17,17 19,36-1,17 18,-35 0,0-18,0-17,-18-1,0 18,0-17,1 35,-19-18,36 1,-17-36,-19 17,1-17,-1 0,1 0,0 0</inkml:trace>
  <inkml:trace contextRef="#ctx0" brushRef="#br0" timeOffset="55336.1528">17533 13088,'0'0,"-35"18,17 17,-17 0,0 1,-1 16,19-34,17 0,0-1,-18-17,18 18,0 0,-18-1,1 19,17-19,-18 1,18-1,18 1,-1-18,19 35,34-17,-35-18,1 0,-1 0,-35-35,18-18,-1 0,-17 0,0 0,0 18,0 17,0-17,0 17,0 1,0-1,0 0,0 1,0 34,0 19,0 17,18-36,0 1,-18 17,17-17,-17-1,18 1,-18 0,35 17,-17-17,35-1,-36 18,1-35,0 0</inkml:trace>
  <inkml:trace contextRef="#ctx0" brushRef="#br0" timeOffset="55927.755">18027 13106,'0'0,"-18"0,1 0,-1 0,0 17,18 1,-17-18,-19 35,19-35,-18 36,17-19,-17 36,17-18,18 1,0 17,0-36,0 36,0-35,0-1,18 1,-1 0,1-18,0 0,-1 0,18 0,-17 0,0 0,-1 0,1-18,0 18,-1 0,-17-18,18 18</inkml:trace>
  <inkml:trace contextRef="#ctx0" brushRef="#br0" timeOffset="56456.036">18292 12965,'0'17,"0"1,0 17,0 0,0 18,17-17,-17 17,0-18,0 18,0 0,0 0,0-1,0 1,0-17,0-19,0 1,0 0</inkml:trace>
  <inkml:trace contextRef="#ctx0" brushRef="#br0" timeOffset="56871.8725">18080 13212,'35'0,"0"0,-17 17,17-17,-17 0,0 0,-1 0,1 0,0 0,17 0,-18 0,1 0,-18 18,18-18</inkml:trace>
  <inkml:trace contextRef="#ctx0" brushRef="#br0" timeOffset="57560.3842">18503 13282,'0'-18,"18"18,17 0,-17 0,-1 0,-17 18,0 17,0-17,0 17,0-17,0 35,-17-36,17 1,-18 0,-17-18,17 0,-35 17,36-17,-19 18,19-18,-1 0,0 0,18-35,0 17,18 0</inkml:trace>
  <inkml:trace contextRef="#ctx0" brushRef="#br0" timeOffset="58232.0415">18662 13282,'18'0,"-1"0,-17 18,0-1,18 1,-18 17,0-17,0 0,0-1,0 18,0-17,0 0,0 17,0-17,17-18,1-36,-18 1,0 0,18 0,-1-1,-17-17,36 18,-19 17,36-17,-17 18,16-1,-16 0,17 1,-18 17,0 0,0 0,-17 0,0 0,17 0,-17 17,-1-17</inkml:trace>
  <inkml:trace contextRef="#ctx0" brushRef="#br0" timeOffset="153224.2058">11765 15452,'18'0,"-1"0,1 0,0 0,-1 0,1 0,0 0,35 0,-18 0,0 0,18 0,-18 0,18 0,0 0,-18 0,36 0,-18 0,0 0,17 0,1 0,17 0,0 17,-17-17,17 18,-17-18,-18 18,-18-18,-18 0,19 0,-19 17,1-17,0 0,-1 0,19 0,-19 0,1 0,-1 0,1 0,17 0,1 18,-19-18,1 0,0 0,-1 0,1 0,-1 0,1 0,17 0,1 0,-19 0,1 0,17 0,-17 0,17 18,-17-18,-1 17,19-17,17 0,-36 0,1 0,0 0,-1 0,1 0,-1 0,1 0,0 0,17 0,0 0,18 0,-18 0,1 0,-19 0,1 0,0 0,-1 0,1 0,0 0,-1 0,1 0,0 0,-1 0,18 0,-17 0,0 0,17 0,0 0,-17 0,-18-17,18 17,-1 0,1 0</inkml:trace>
  <inkml:trace contextRef="#ctx0" brushRef="#br0" timeOffset="154520.6401">15840 15875,'17'0,"1"0,35 0,-35 0,-1 0,1 0,-1 0,-17-18,18 18,0 0,-1 0,19 0,-19 0,1 0,17 0,0 0,1 0,-1 0,-17 0,17 0,0 0,-17-17,0 17,17 0,0 0,-17 0,17 0,18 0,88 53,-53-53,-52 0,16 0,-16 0,-1 0,-17 0,-1 0,1 0,0 0,-1 0,1 0,-1 0,1 0,0 17,17-17,36 53,-19-53,-16 0,-1 0,0 0,-17 0,0 0,17 0,-18 0,19 0,-19 0,1 0,0-17,-1 17,-17-18,18 18,0-18,-1 18,19 0,-1 0,35 0,1 0,-53 0,-1 0,1-17,-71 17</inkml:trace>
  <inkml:trace contextRef="#ctx0" brushRef="#br0" timeOffset="155176.4809">15893 16334,'0'17,"0"19,0-1,0 0,0 18,0 0,0-35,-36 34,19-16,-1 17,-17 0,35-18,-18 0,1 0,17-17,0 0,0-1,0-34,17 17</inkml:trace>
  <inkml:trace contextRef="#ctx0" brushRef="#br0" timeOffset="155911.5017">16034 16722,'0'-18,"-18"18,0 18,1-1,17 1,-35-18,35 18,-18-1,18 19,0-19,-18 1,18 17,18-35,0 0,17 0,0 0,0-18,1-17,-19 0,1 17,0-17,-18 17,17-17,1 35,-18-35,0 52,0 1,0 0,0-1,0 1,0 0,17-18,-17 17,18-17,0 0,-1 0,1 18</inkml:trace>
  <inkml:trace contextRef="#ctx0" brushRef="#br0" timeOffset="156527.8001">16510 16510,'0'18,"-18"-1,18 1,-35 0,17 17,1-35,-1 17,-17-17,35 18,0 0,-18-1,36-17,0 0,-1 0,1 0,-1 0,1 0,-18 18,0 17,0 1,-35-1,35-17,-18 17,1-35,-1 35,0-35,1 18,-19-18,19 0,-19-18,19 0</inkml:trace>
  <inkml:trace contextRef="#ctx0" brushRef="#br0" timeOffset="157055.641">16633 16581,'0'17,"0"18,0-17,0 0,0 17,0-17,0-1,0 19,-17-19,17 1,-18-18,18 18,0-1</inkml:trace>
  <inkml:trace contextRef="#ctx0" brushRef="#br0" timeOffset="157472.0952">16492 16739,'18'-17,"0"17,17-18,-17 18,17-18,-18 1,1 17,0 0,-1 0,1 0,17 0,-17 0</inkml:trace>
  <inkml:trace contextRef="#ctx0" brushRef="#br0" timeOffset="157864.4854">16828 16863,'0'0,"17"0,1 0,-1 0,1 0,0 17,52 1,-17-18,-18 0,-17 0,0 0,-1 0,-34 18,-19-1</inkml:trace>
  <inkml:trace contextRef="#ctx0" brushRef="#br0" timeOffset="158648.8322">17286 16439,'0'18,"0"17,0 1,0-1,0-17,0 17,0-18,-18 36,1-35,-18 17,35-17,-18-18,18 18,0-1,0 1,-18-18,18 18,0 17,0 0,0-17,-17-18</inkml:trace>
  <inkml:trace contextRef="#ctx0" brushRef="#br0" timeOffset="159656.1587">17268 16704,'0'-18,"18"18,-18-17,18 17,-18-18,17 0,-17 1,18-1,0 18,-1 0,1 0,-18-17,18 17,-18 17,0 1,0-1,0 1,0 0,0-1,0 1,0 17,17-17,-17 0,0-1,0 1,0 0,0-1,0 1,-17-18,17 17,0 1</inkml:trace>
  <inkml:trace contextRef="#ctx0" brushRef="#br0" timeOffset="160808.574">17568 16669,'-17'0,"-19"17,19 19,-19-19,36 36,-17-17,-1-1,18-18,0 1,18-18,-1 0,1 0,17 0,1 0,34 0,-34 0,-19 0,1 0,-18-35,0 17,0 1,0-1,0 0,0 1,0-1,17 18,-17 18,0-1,0 1,0 0,0-1,0 1,0-1,0 1,18 17,0-35,-1 0,-17 18,18-18,0 18,-1-18,-34 0,-1 17</inkml:trace>
  <inkml:trace contextRef="#ctx0" brushRef="#br0" timeOffset="162423.6501">17921 16669,'0'17,"0"1,0 0,0-1,-18 1,1 35,17-35,-18 17,18-18,-17 1,17 0,0-1,-18-17,18-17,18-19,-18 1,17 0,1 17,-18-17,35 17,-35 1,0-1,0 0,18 18,-18-17,17 17,1 0,-18-18,18 18,-1 0,-17 18,0 17,36 18,-36-35,17-1,1 36,0-53,-18 18,0 17,-18-17,18-1,-18 19,1-36,17 17,-18-17,36-17,-18-36,17 35,-17 0,18 1,-18-18,18-1,-18 19,17-1,-17 0,18 1,-1 17,-17-18,18 18,0 0,-1 0,1 0,-18 18,0-1,18-17,-18 18,0 17,0 1,0-1,0 18,17-18,-17 0,0 1,0-19,0 1,0-1</inkml:trace>
  <inkml:trace contextRef="#ctx0" brushRef="#br0" timeOffset="163840.6699">18362 16828,'18'0,"-1"0,19 0,-19 0,1 0,0 0,-18-18,0 0,17 1,-17-1,0 0,0 1,18-1,-18 0,0 1,0-1,-18 0,1 18,-1 0,0 0,1 0,-1 0,0 0,18 18,0 0,-35-18,35 17,-18-17,18 18,-17-18,17 18,-18-1,1-17,17 36,0-19,0 1,0 0,17-1,-17 1,35 17,-17-17,0-18,-1 0,-17 17,18-17,-18 18,18 0,-1-18,1 0,-18 17,-18-17,18-17</inkml:trace>
  <inkml:trace contextRef="#ctx0" brushRef="#br0" timeOffset="164535.9441">15875 15381,'0'0,"18"-18,17 18,0 0,0 0,54 0,34 0,71 18,0 17,53-17,-18 0,18-1,-35-17,-53 0,-36 0,-70 0,-18 0,-17 0,0 0,17 0,-17 0,-1 0,-34 18,-1-18</inkml:trace>
  <inkml:trace contextRef="#ctx0" brushRef="#br0" timeOffset="165144.0737">15998 15593,'18'0,"53"0,-1 0,54 0,17 0,18 0,-1 0,-17 0,18 0,0-18,-18 18,-18 0,1 0,-53 35,17-35,-18 18,-17-18,-18 0,-17 0,-53 18</inkml:trace>
  <inkml:trace contextRef="#ctx0" brushRef="#br0" timeOffset="166319.6547">13758 15011,'-17'17,"-36"-17,-18 53,18-35,-35 35,35-36,18 1,0 0,17-1,0 1,18 0,0-1,0 1</inkml:trace>
  <inkml:trace contextRef="#ctx0" brushRef="#br0" timeOffset="167344.2038">13511 15752,'0'17,"0"18,0 1,0-1,18-17,-18 17,0-17,0-1,0 1,18-18,-1-18,1-17,17 17,-35-17,35 0,-17 17,-18 0,18 18,-18-17,17 17,1 0,0-18,-1 18,1 18,0-1,-1 1,-17 0,0-1,18 1,-18 0,0 17,0-17,18-1,-18 18,17-17,1-18,-1 0,1 0,0 0,-1-18,1 1,0 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3:08:03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8008 9172,'0'18,"0"17,0 18,0-18,0 1,0 17,18-1,-18 1,0-17,0-1,0 0,0-17,0 17,0-17,0-1,0-34,0-19,-18 1</inkml:trace>
  <inkml:trace contextRef="#ctx0" brushRef="#br0" timeOffset="511.6908">7955 9208,'0'-18,"0"0,18 18,-1 0,-17-17,18 17,0 0,-1 0,1 0,0 0,-1 35,-17-17,0-1,0 1,0 17,-17-17,17-1,0 1,0 0,0-1,0 1,-18 0,0-18,1 0,17 17,-18 1,-17-1,17-17,1 0</inkml:trace>
  <inkml:trace contextRef="#ctx0" brushRef="#br0" timeOffset="927.8385">8255 9155,'0'35,"0"0,18 18,-1-18,19 36,-19-36,18 0,-35-17,18 17,0-17,-18 0,0-1,0 1,17-18,1-18</inkml:trace>
  <inkml:trace contextRef="#ctx0" brushRef="#br0" timeOffset="1287.1238">8608 9190,'-18'0,"-17"18,0 17,17 0,-17 18,17 18,-35-19,18 37,0-19,-1 18,-17-35,0 35,18-17,18-36,-19-17,36 0</inkml:trace>
  <inkml:trace contextRef="#ctx0" brushRef="#br0" timeOffset="1959.9688">12541 9313,'-17'0,"-36"36,-36 34,19-17,-54 53,19 0,-19-18,-35 18,18-18,-17-17,16-19,1-16,35-1,36-35,35 0,17 0,0-35,18-1,0 1</inkml:trace>
  <inkml:trace contextRef="#ctx0" brushRef="#br0" timeOffset="2287.6962">11007 9260,'17'53,"19"71,34 17,54-18,17 18,35-35,53 0,36-18,0-17,-54 17,-17-53,-35 1,-71-1,-17-35</inkml:trace>
  <inkml:trace contextRef="#ctx0" brushRef="#br0" timeOffset="3439.7966">8449 11712,'0'18,"18"-18,-18 18,17-18,1 0,0 17,-1 1,-17-1,18-17,-18 36,0-19,0 1,0 0,0-1,-35 1,-1-18,1 0,0 0,-1 18,1-18,-18 0,18 0,0 0,17-36,0 19,18-1,0 0,0 1,36-19,-1 36,53-17,-53-1,1 1,-19 17,1-18</inkml:trace>
  <inkml:trace contextRef="#ctx0" brushRef="#br0" timeOffset="3944.16">8661 11642,'0'0,"0"35,17-17,19 35,-36-36,17 1,1 17,-18-17,0-1,0 1,0 0,0-1,0 1,0 0,0-1,18-34,-18-19,17-17,-17 0,18 1,-18 34,17 0,1-17,0 35,17 0,0 0,1 18,-1 17,35 0,-34-35</inkml:trace>
  <inkml:trace contextRef="#ctx0" brushRef="#br0" timeOffset="5367.9148">10019 12153,'18'0,"-1"0,18 0,18 0,53 0,88 0,0-17,0 17,53 0,-17 0,-1 0,35 0,-52 0,-36 0,-34 0,-54 0,-53 0,-17 17,-1-17</inkml:trace>
  <inkml:trace contextRef="#ctx0" brushRef="#br0" timeOffset="7408.2798">10813 12488,'0'0,"-53"0,0 18,0 0,0-1,18 1,52 0,36 17,-17-35,34 35,-35-17,36 35,-18 17,-18-35,0 1,-17-1,-18 0,0-17,0 0,0-1,-35-17,35 18,-36-18,1 0,-18 0,0 0,18-18,-18 1,0-36,0 17,18-17,17 36,18-1</inkml:trace>
  <inkml:trace contextRef="#ctx0" brushRef="#br0" timeOffset="8255.6216">11377 12594,'0'0,"-18"0,1 0,-1 35,1 18,-1 0,18-17,-35 16,35-16,0-19,0 1,17-18,1 0,0 0,-1-18,18 18,1 0,-1 0,0 0,-17 0,17 0,-35-35,18-18,-18 0,0 18,0 17,-18-35,18 18,-17 18,17-1,0 53,17 0,-17-17,18 17,-1 1,1-19,-18 19,0-19,18-17,-18 18,17-1,1 19,0-19,-18 1,17 0</inkml:trace>
  <inkml:trace contextRef="#ctx0" brushRef="#br0" timeOffset="8639.6309">11818 12400,'0'0,"0"35,0 18,0 36,0-1,0 18,0-18,18-18,-1 1,-17-36,0-17,0-1,0-34,0-36,0-18,0 18,0-17,0 17</inkml:trace>
  <inkml:trace contextRef="#ctx0" brushRef="#br0" timeOffset="8864.0952">11836 12682,'17'-35,"1"35,0-18,-1 18,19-35,16 18,37-19,-19 36,18-17,-17 17,-36 0,-17 0,-1 0,-69 0</inkml:trace>
  <inkml:trace contextRef="#ctx0" brushRef="#br0" timeOffset="9143.6102">12188 12612,'0'17,"0"19,0-1,0-17,0 17,18 18,0-18,-18-17,0 17,17-17,1-1</inkml:trace>
  <inkml:trace contextRef="#ctx0" brushRef="#br0" timeOffset="9423.6089">12506 12453,'18'0,"-1"0,1 18,0-1,-18 1,0 0,0-1</inkml:trace>
  <inkml:trace contextRef="#ctx0" brushRef="#br0" timeOffset="9679.3254">12488 12682,'0'36,"0"-19,0 1,0 0,0-1,0 18,0-17,0 0,0-1,0 1</inkml:trace>
  <inkml:trace contextRef="#ctx0" brushRef="#br0" timeOffset="10167.15">12841 12365,'0'0,"0"53,0 0,0 0,0 17,0-17,0 0,0-18,0 1,0-1,0 0,0 18,0-18,0-17,0 17,0-17,0 0,0-1,0 1</inkml:trace>
  <inkml:trace contextRef="#ctx0" brushRef="#br0" timeOffset="10920.378">13123 12665,'0'0,"-17"0,-1 17,0 1,1 17,-1 1,1-19,17 18,0-17,0 0,0-1,35-17,-18 0,1 18,0-18,-18-18,35-17,-35 0,18 0,-18 17,17 0,-17-17,0 17,0 1,0-1,18 18,-18-18,0 36,0 0,0 17,18-17,-18 17,17-17,1-1,-18 18,17-17,1 0,0-18,-1 35,1-35,0 0,-1 0</inkml:trace>
  <inkml:trace contextRef="#ctx0" brushRef="#br0" timeOffset="12879.3292">17339 14817,'-18'0,"-52"53,-36-1,-17 1,-19 0,-52-17,53-1,0-17,35-18,36 0,17 0,18 0,35-18</inkml:trace>
  <inkml:trace contextRef="#ctx0" brushRef="#br0" timeOffset="13231.7756">16104 14870,'0'0,"53"0,71 35,-1 18,54 35,-1-17,-35-1,35 18,-52-35,17 18,-70-36,-19-17,-16 17,-19-35,1 18,0-18,-1 17</inkml:trace>
  <inkml:trace contextRef="#ctx0" brushRef="#br0" timeOffset="14167.6477">16598 15787,'0'0,"-35"0,-18 35,-18 0,1 1,35-1,-36 0,53 0,-17 36,35-36,0 1,18-19,17 18,-17-35,17 0,18 0,0 0,0-35,17-35,-52 17,17 0,-17 18,-18-18,17 35,-17 0,18 18,-18-17,0-1,0-17,0 70,18-17,-18-1,0 19,17-19,19 19,-36-1,35-18,-35 19,18-19,-1 1,-17 0,18-18,0 0,-1 0,18 0</inkml:trace>
  <inkml:trace contextRef="#ctx0" brushRef="#br0" timeOffset="14631.7235">16969 15893,'-18'0,"-17"0,-1 17,36 1,-17-18,-1 35,18-17,0-1,0 36,0-35,0 17,0-17,0 17,18-17,-18-1,17 1,1 0,0-18,-1 0,54 0,-18 0,17 0,-17-18,0 0,-18 1,-17-1,0 18,-18-17</inkml:trace>
  <inkml:trace contextRef="#ctx0" brushRef="#br0" timeOffset="15016.0697">17445 15646,'0'17,"0"36,0-17,0 16,0 1,0 0,0-17,0-1,0 18,0-36,0 1,0 0,0 17</inkml:trace>
  <inkml:trace contextRef="#ctx0" brushRef="#br0" timeOffset="15343.2369">17092 15893,'18'0,"17"0,-17 0,17 0,0 0,18 0,0 0,0 0,-18 0,0 0,-17 0,17 0,-17 0,0 0</inkml:trace>
  <inkml:trace contextRef="#ctx0" brushRef="#br0" timeOffset="15960.0835">17639 15946,'0'0,"35"0,-35 35,18 0,-1-17,-17-1,0 19,0-19,0 1,0 0,0 17,-17-18,17 1,-18 0,1-18,-1 0,0 0,1 0,-1-36,18 1,0 0,0 0,0-1,0-17,0 18,0 18,0-1,0 0,18 18,17 0,-17 18,17-18</inkml:trace>
  <inkml:trace contextRef="#ctx0" brushRef="#br0" timeOffset="16487.7071">17851 15893,'0'17,"0"19,0-19,0 36,0-18,17 1,-17 17,18-18,-18-18,0 1,0-36,0-17,0-18,17-17,-17-1,36-17,-1 53,-17 17,17-17,18 35,0 0,0 0,0 0,0 17,-18 1,0 0,0-1,-17-17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3:10:08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4692 13776,'18'0,"-1"0,1 0,17 0,0 0,-17 0,35-18,0 1,-18-1,0 18,1-18,-1 18,18 0,0 0,0-17,17 17,1 0,-36 0,0 0,1 17,-19 1,19 17,-1 1,-17-36,-1 35,1-35,-1 0,1 0,0 0,-1 18,1-18,35 0,0-18,35 0,18 1,0-1,-36 0,36 1,-35 17,-18 0,-1 0,19 0,0 0,-18 0,-1 0,1 0,0 0,0 0,-18 0,1 0,-1 0,-17 0,-1 0,36 0,0-18,18 0,-36 18,18 0,-35 0,34 0,-16 0,-19 0,19 0,-19 0,1 0,35 0,-18 18,0-18,-17 18,35-18,0 17,0 1,0-18,0 0,-18 18,18-1,0-17,17 0,1 0,17 0,0 0,-17 0,-1 0,-34-17,16 17,1 0,0 0,18 0,35 0,-18 0,-18 0,36 0,-17 0,-1 0,0 0,-18 0,-17 0,0 0,0-18,0 18,18 0,-1-18,-17 18,0 0,0 0,0-17,0 17,-18 0,0 0,1 0,-19 0,19 17,-1-17,18 18,-18 17,0-35,1 18,-1 0,0-1,0-17,1 0,-19 0,19 0,-1 0,0 0,18 0,18-17,34-19,-34 19,0-36,-1 53,1-36,-18 19,-36 17,36 0,-18-18,18 18,18 0,-1 0,-17 0,18 0,-36 0,18 0,0 0,0 0,-18 0,-17 0,0 18,34-18,-16 0,-1 17,18-17,17 0,1 0,0 0,-1 0,18 0,1 0,16 0,-34 0,-1 0,-34 0,17 0,-18 0,-17 0,17 0,0 0,0 0,-17 0,17 18,-17 0,0-18,17 0,-17 17,-1 1,18-18,1 0,17 0,-36 0,19 0,-19 0,18 0,-17 0,0 0,17 0,0 0,-17-18,52 1,-17-19,0 1,0 35,0-18,-18 1,1 17,-1 0,0 0,-17 17,17-17,0 0,18 18,-17 0,-1-1,-17-17,17 18,-17-18,17 18,0-18,18 17,0 1,0-18,0 0,-18 0,18 0,0 0,-18 0,0-18,1 18,-1 0,0 0,0 0,-17 0,17 0,1 0,-19 0,1 0,35 0,-18 0,18 18,0 0,0-18,0 0,-18 0,0 0,-17 0,0 0,-1 0,1 0,17 0,1 0,-19 0,36 0,-18 0,1-36,17 36,-36 0,18 0,-17 0,0 0,-1 0,1 0,17 0,1 0,-19 0,1 0,-1 0,1 0,0 0,17 0,-17 0,-1 0,1 0,0 0,17 0,0 0,18 0,-18-17,18 17,-17 0,-1 0,0 0,18 0,-18 0,1 0,-1 0,0 0,0 0,1 0,17 0,-18 0,0 0,-17 17,17-17,0 0,-17 0,17 0,1 0,-19 0,36 18,-18-18,1 0,-1 0,-17 0,17 0,-18 0,1 0,17 0,-17 0,0 0,17 0,-17 0,17 18,0-18,18 0,0 0,0 0,0 0,0 0,0 0,0 0,-18-18,0 0,-17 18,35-17,-18 17,0 0,1 0,16 0,1 0,-17 0,17 0,-1-18,-34 0,0 18,-1 0,19 0,-1 36,-17-19,17-17,-18 18,1-18</inkml:trace>
  <inkml:trace contextRef="#ctx0" brushRef="#br0" timeOffset="1399.9977">12453 12435,'0'18,"0"0,0 17,0 0,0-17,0 0,0 17,-18 18,1-18,-1 0,18-17,0 35,-18-18,18-17,0 35,-17-18,-1 18,-17 17,35-17,-18 0,1 18,-1-18,0 17,1-17,-19-18,1 18,18 0,-1 0,18 0,-18-18,1 1,17-1,-18 0,18 1,0-19,0 1,-35-18</inkml:trace>
  <inkml:trace contextRef="#ctx0" brushRef="#br0" timeOffset="51704.0812">6156 7620,'0'18,"0"17,0 0,0 0,0-17,0 17,0 1,0 17,0-36,0 1,-18 17,18-17,0-1,0 1,0 0,0-1</inkml:trace>
  <inkml:trace contextRef="#ctx0" brushRef="#br0" timeOffset="52424.1397">6138 7673,'0'0,"18"0,0 0,-18-18,17 18,1 0,0 0,-1 18,-17 0,18-18,-18 17,0 1,0-1,0 1,0 17,-18-35,1 18,-1 0,0-18,1 0,17 17</inkml:trace>
  <inkml:trace contextRef="#ctx0" brushRef="#br0" timeOffset="52816.0616">6368 7779,'17'0,"1"17,0-17,-1 0,-17 36,0-19,18-17,-18 18</inkml:trace>
  <inkml:trace contextRef="#ctx0" brushRef="#br0" timeOffset="53279.5235">6509 7779,'0'17,"0"36,0-35,-18 0,18 35,-18-36,-17 1,0-1,17 19,1-36,-19 35,1-17,17-18,18 17,-35-17,35 18,-17-18,-19 0,19 0,-1 0,-17 0</inkml:trace>
  <inkml:trace contextRef="#ctx0" brushRef="#br0" timeOffset="53935.5246">9666 8149,'0'0,"0"18,-35-1,0 1,-18 0,-36 52,-16-17,-1 0,18 0,17-18,-17 1,-18 16,18-34,-18 0,35-1,1-17,17 0,18 0,17 0,71-35</inkml:trace>
  <inkml:trace contextRef="#ctx0" brushRef="#br0" timeOffset="54383.9402">8696 8220,'0'0,"35"0,18 17,18 1,-1-18,18 18,-17-1,17 19,-17 16,-1-16,-17-19,0 19,-18-19,1 1,-19 17,-17 0,0-17,18 0,0 17,-18 0,0 1,17-36</inkml:trace>
  <inkml:trace contextRef="#ctx0" brushRef="#br0" timeOffset="55264.4139">5874 10248,'35'-17,"0"17,1 0,-1-18,-17 0,34 18,-16-17,-1-1,-17 0,-1 18,1 0,0 0,-1 18,-17 0,0-1,0 1,0 17,-17 0,17 1,-18-1,0 0,1-17,-1-18,0 18,1-1,-1-17,0 0,18-17,-17-1,-1 18,1-18,17 1</inkml:trace>
  <inkml:trace contextRef="#ctx0" brushRef="#br0" timeOffset="55800.3561">6315 10178,'17'0,"-17"17,18 1,-18 0,0-1,0 36,0-35,18-1,-18 1,0 0,0-36,0 0,0 1,0-19,17 1,19 0,-19-18,-17 35,35 1,-35-1,36 0,-1 18,0-17,1 17,-1 0</inkml:trace>
  <inkml:trace contextRef="#ctx0" brushRef="#br0" timeOffset="58351.5297">11606 12859,'0'0,"0"17,-17 19,-19-19,1 36,0 18,0-36,-18 53,0-52,0 34,18-17,-18 0,17-18,-34 0,-18 18,35-35,17 17,19-35,-18 18,-1-18,19 0,17 18,-18-18,0 0</inkml:trace>
  <inkml:trace contextRef="#ctx0" brushRef="#br0" timeOffset="58896.1966">10777 12806,'36'17,"-1"19,0-19,0 19,18 34,-17-17,-1 35,35 18,-17-35,0-1,18 18,-36-35,18-17,-18 34,1-52,-1 35,-17-53,-18 17,0 1,0 0</inkml:trace>
  <inkml:trace contextRef="#ctx0" brushRef="#br0" timeOffset="61744.1817">9331 10266,'-35'0,"-1"53,-34-18,17 18,-18 0,18 0,-17 17,35-52,-1 17,1-35,-35 18,34 0,-17-1,18 1,0-1,-1-17</inkml:trace>
  <inkml:trace contextRef="#ctx0" brushRef="#br0" timeOffset="62143.5387">8678 10389,'0'-17,"18"17,17 0,1 17,-1 54,18-53,17 52,1-35,-1 18,1-17,-18-1,0 18,17-18,-34 0,-1-17,-17-18</inkml:trace>
  <inkml:trace contextRef="#ctx0" brushRef="#br0" timeOffset="64984.2899">8802 11112,'0'0,"-18"0,1-17,-1 17,-17 0,17 0,-35 0,0 0,0 0,0 0,18 0,17 0,1 0,-1 0,53 35,1 0,-1 1,35 17,-52-18,17 18,-17 0,0-36,-1 19,-17-19,0 1,0 0,0-1,-35-17,0 0,17 0,-17 0,17 0,-17 0,17 0,1 0,17-17,-18-1,18-35,0 35,0 1</inkml:trace>
  <inkml:trace contextRef="#ctx0" brushRef="#br0" timeOffset="65895.8729">8943 11236,'0'0,"-18"0,1 0,17 35,-18-17,18 0,0-1,18 1,-1-1,1-17,0 0,-18 18,35 0,-35-1,17-17,1 0,0-35,-1 17,-17 1,0-18,0-1,0 19,0-1,0 36,0-1,18-17,0 36,-18-19,17-17,-17 18,18-1,17 1,-17 0,0-18,-1 0</inkml:trace>
  <inkml:trace contextRef="#ctx0" brushRef="#br0" timeOffset="66280.4136">9384 10936,'0'0,"0"35,0 1,0 17,18-18,-1 18,-17-18,18 18,-18-18,0 18,0 0,0-18,0 18,0-35,0 0,0-1,0-52,-18 0</inkml:trace>
  <inkml:trace contextRef="#ctx0" brushRef="#br0" timeOffset="66503.5843">9419 11307,'0'0,"18"-36,-1 19,1-1,0-17,-1 17,1 18,-18-18,18 18</inkml:trace>
  <inkml:trace contextRef="#ctx0" brushRef="#br0" timeOffset="66783.8702">9507 11289,'0'18,"18"-1,0 18,-1-17,1 17,0-17,-1 17,1 1,-1-19,-17 1,0-36,0 1</inkml:trace>
  <inkml:trace contextRef="#ctx0" brushRef="#br0" timeOffset="67096.2039">9648 11130,'18'0,"0"18,-18-1</inkml:trace>
  <inkml:trace contextRef="#ctx0" brushRef="#br0" timeOffset="67360.4014">9701 11377,'0'18,"0"-1,0 1,0 0,0-1,0 19,18-1,-18-18,0 1,0-36,18-17</inkml:trace>
  <inkml:trace contextRef="#ctx0" brushRef="#br0" timeOffset="67735.2576">9860 10901,'18'0,"-18"35,0 0,17 18,-17 35,36-35,-36 0,0-17,0 17,0-18,0 18,17 0,-17 17,0-17,36 0,-36 0,0-35</inkml:trace>
  <inkml:trace contextRef="#ctx0" brushRef="#br0" timeOffset="68360.0677">10319 11254,'-18'0,"0"0,1 0,-18 17,17 19,-17-1,17 0,18 0,0 1,0-19,0 1,0 0,0-1,0 1,18-18,-1 17,19-17,-19 0,18-35,-17 18,-18-19,0 1,18 17,-18-17,0 17,0-17,0 18,0-1,0 0,0 54,0-1,0 0,0 0,35 18,-35-35,18 0,17-1,-35 1</inkml:trace>
  <inkml:trace contextRef="#ctx0" brushRef="#br0" timeOffset="69287.5512">11130 12241,'-53'0,"53"53,-17-17,-1 16,0 1,1 18,17-36,0 1,0-1,0-18,0 1,0 0,17-18,1 0,17 0,0 0,18-36,-53 1,0-18,0 18,0 0,0 17,0-17,18 17,-18 0,18 1,-18-1,0 1,0-1,0 0,0 1,0-1,-18 18,0 0,18 18,0-1,0 1,0 0,0-1,36 1,-19-1,1 19,0-19,-18 1,17 0,-17-1,18 1,0-18,-1 18,-17-1,18 1,-1 0,1-18,0 0</inkml:trace>
  <inkml:trace contextRef="#ctx0" brushRef="#br0" timeOffset="69896.3002">11536 12294,'0'0,"-18"0,1 0,-1 0,-17 0,17 0,-17 0,-1 36,19-1,-18 18,35-36,0 19,-18-19,18 1,0 35,18-18,-1-17,1 17,17-17,-35-1,18-17,-1 0,19 0,17 0,-18 0,0 0,-17 0,-1 0,-17-17,18 17,-18-18,0 0,0 1</inkml:trace>
  <inkml:trace contextRef="#ctx0" brushRef="#br0" timeOffset="70327.555">11659 12206,'0'53,"0"-18,0 36,18-18,0 0,-18 0,17 0,-17-18,0 0,0-17,0-1,0 1,0 0,0-1</inkml:trace>
  <inkml:trace contextRef="#ctx0" brushRef="#br0" timeOffset="70648.1656">11412 12418,'18'0,"0"0,17 0,0 0,0 0,1 0,-19-18,1 18,17 0,1 0,-19 0,1 0,17 0</inkml:trace>
  <inkml:trace contextRef="#ctx0" brushRef="#br0" timeOffset="71064.5714">11800 12347,'18'0,"-18"-17,18 17,-1 0,1 17,0 18,-18 1,0-19,0 1,0 17,0-17,0 0,0 17,-18-17,18-1,0 18,-18-35,18 18,0-53,0 0,-17-1,-1-17,0-17,1-18</inkml:trace>
  <inkml:trace contextRef="#ctx0" brushRef="#br0" timeOffset="71712.1424">11959 12330,'0'0,"0"17,0 1,0-1,0 1,18 35,-18-18,17 1,-17-19,0 19,0 16,0-16,0-19,0 1,0 0,18-36,-18-53,18 19,-18-19,17-17,-17 35,18 0,-18 18,35 17,-17 18,0-18,17 18,-18-17,1 17,0 0,-1 0,1 0,17 0,-17 17,-18 1</inkml:trace>
  <inkml:trace contextRef="#ctx0" brushRef="#br0" timeOffset="73215.8438">15346 13106,'0'0,"0"35,0-17,0 17,0-17,-18-1,18 1,-53-1,18 19,-18-1,-17 36,-36-19,53-16,-18-19,18 19,36-19,-1-17,0 0,1 0,-1 0</inkml:trace>
  <inkml:trace contextRef="#ctx0" brushRef="#br0" timeOffset="73575.5582">14764 13159,'17'0,"19"17,17 1,-1-18,37 35,-19 0,18 1,-17-1,0-17,-19 52,19-35,-36 1,-17-19,0 36,-1-35,-17 0,0-1</inkml:trace>
  <inkml:trace contextRef="#ctx0" brushRef="#br0" timeOffset="74351.5603">14429 12030,'0'0,"17"-18,-17 0,0 1,0-1,-17 1,-1-1,0 18,18-18,-35 18,35-17,-18 17,1 0,-18 70,17 1,0-1,18 36,-17-35,17-1,0-17,0 0,0 0,17-18,1 36,0-54,-1 19,1-1,-18-17,0-1,0 1,0 0,17 17,-17 0,0-17,0 17,-17-17,-1-1,1 1,-1 0,0-18,1 0,-1 0,0-18,1-17,-1-18,0 0</inkml:trace>
  <inkml:trace contextRef="#ctx0" brushRef="#br0" timeOffset="74648.1008">14146 12541,'36'0,"17"0,-36-17,19-1,-1 18,0 0,18 0,-18 0,1 0,-19 0,1 0</inkml:trace>
  <inkml:trace contextRef="#ctx0" brushRef="#br0" timeOffset="74895.8408">14570 12312,'17'0,"1"0,-18 18</inkml:trace>
  <inkml:trace contextRef="#ctx0" brushRef="#br0" timeOffset="75136.2407">14570 12647,'0'0,"17"18,-17-1,0 1,0 0,18 17,-18-17,0-1,0 1,0-1,0 1</inkml:trace>
  <inkml:trace contextRef="#ctx0" brushRef="#br0" timeOffset="75639.7427">14693 12594,'18'18,"-18"35,0-18,17 18,19-35,-36-1,17 18,-17-17,18 0,-18 17,0 0,0-17,0-36,0-35,0 18,0-18,0 0,0 18,18 17,-1 1,-17-1,18 18,-18-18,18 18,-1 0,1 0,-1 0,1 0</inkml:trace>
  <inkml:trace contextRef="#ctx0" brushRef="#br0" timeOffset="76248.4747">15240 12577,'0'0,"-18"0,1 17,17 1,-36-1,36 19,-17-19,-1 1,18 17,-17-17,17 0,0-1,17-17,1 18,17-1,0-17,-17 0,0 0,-18 18,0 0,0-1,0 1,-18-18,0 0,1 0,-1 0,0 0,1 0,-1-18,1 18</inkml:trace>
  <inkml:trace contextRef="#ctx0" brushRef="#br0" timeOffset="76704.0712">15346 12453,'17'0,"1"53,0-18,-1 18,1-18,-18-17,35 17,-35 1,0-19,0 19,0-1,0 0,0 0,0 1,18-1,0 0</inkml:trace>
  <inkml:trace contextRef="#ctx0" brushRef="#br0" timeOffset="76992.0736">15363 12700,'0'0,"0"-18,18 18,0 0,17 0,-17 0,-1 0,1 0,0 0,-1 18,-17 0</inkml:trace>
  <inkml:trace contextRef="#ctx0" brushRef="#br0" timeOffset="77328.1183">15646 12912,'17'0,"1"0,0 0</inkml:trace>
  <inkml:trace contextRef="#ctx0" brushRef="#br0" timeOffset="78368.1014">15910 12312,'18'35,"-18"0,0-17,18 0,-18 17,0-17,0 17,0 18,0 0,0 0,0 0,0-36,0 19,0-19,0 1,0-53,17-18,1-18,-1 18,-17-17,18 17,0 17,-1 19,-17-19,18 36,-18-17,18 17,-1-18,1 18,0 35,-1-17,-17 0,0 17,18 18,-18 0,0 0,0-18,-18 18,18-18,-17 1,17-1,0-18,0-34</inkml:trace>
  <inkml:trace contextRef="#ctx0" brushRef="#br0" timeOffset="79192.245">16334 12471,'17'-18,"1"18,-18-18,-18 18,1 0,17 36,-36-19,19 1,17 35,0-35,0 17,0-18,0 19,0-1,17 0,1-35,0 0,-1 0,1 0,0 0,-1 0,-17-17,0-19,18 1,-1 17,-17-17,0 0,0 0,0 17,0 0,0-17,0 17,-17 18,17 18,0 0,0-1,0 19,0-19,0 1,0 17,0-17,17-1,-17 1,18-18,-18 18,18-18,-1 0</inkml:trace>
  <inkml:trace contextRef="#ctx0" brushRef="#br0" timeOffset="80207.7403">16633 12400,'0'18,"0"17,0 18,0-18,0 1,0-1,0-18,0 1,0 0,0-1,0 19,-17-36,17 17,0 1,0-36,0-17,0 0,0-18,0 0,0 18,0-1,0 1,0 17,17 1,-17-1,18 0,0 18,-18 18,17-18,-17 18,18-18,-18 35,0 0,18 1,-1-19,-17 19,18-19,0 1,-18-1,0 1,-18 0,18-1,0 1,-18-18,1 0,17-35,0-1,17-16,-17-1,0 17,18 19,0-1,-1 18,1-18,0 54,-18-19,17 19,-17-19,0 36,0-35,0-1,0 1,0 0,0-1,0 1,0 0,0-1,0 19,18-54</inkml:trace>
  <inkml:trace contextRef="#ctx0" brushRef="#br0" timeOffset="80928.4986">16986 12577,'18'0,"0"0,-1 0,1 0,17 0,-17 0,-1 0,1 0,-18-18,0 0,0 1,0-19,0 19,0-1,-18-17,1 35,17-18,-36 18,19 0,-1 0,1 0,-19 18,19 17,-19 18,36-18,-35 1,17-1,18-18,0 1,0 17,-17-35,17 18,0 17,0-17,0 0,0-1,17 1,19-18,-19 17,19-17,-19 0,1 0,0 0,-1 0,1 18,-1 17,1-17,-18-36,0 1,18 17</inkml:trace>
  <inkml:trace contextRef="#ctx0" brushRef="#br0" timeOffset="82247.6345">18785 13053,'-17'0,"-1"0,-35 0,18 17,-36 19,-34 17,-19 0,-17-1,-35 19,-36 0,36-19,52-16,53-19,36 1,18-18</inkml:trace>
  <inkml:trace contextRef="#ctx0" brushRef="#br0" timeOffset="82584.4454">17533 13123,'35'0,"18"0,-17 18,34 0,54 35,52 17,-35-17,18 18,-53-1,17 36,-17-36,-18 19,-17-19,-36-34,0-1,-35-18,0 1,-35-36,-36-70</inkml:trace>
  <inkml:trace contextRef="#ctx0" brushRef="#br0" timeOffset="83904.5109">18256 11871,'0'53,"0"17,0-17,0 18,0-1,18 19,0-1,-18-35,0 35,0-35,0 17,0-17,0 0,0-35,0 0,0-36,0-17,0-1,0 1,0 0,0 0,0 17,0-35,0 35,0-35,0 0,0-17,0 35,0-36,0 36,0 0,0-1,0-17,0 36,0-19,17 19,1 17,-1 0,1 0,0 0,-1 0,1 0,-18 17,18 1,-18 0,35-1,-35 19,35-19,-17 19,-18-19,0 1,0-1,-18 1,18 0,-35-1,17 19,-17-19,0 36,17-35,-17-1,35 19,35-54,-17 18,-1 0,19-18,-19 18,1 0,0 0,-1 0,1 0,17 36,-35-19,18 19,-1 17,-17 0,0-18,0 0,0-17,0 17,-17-35,17 18,-18-18,-17 0,0 0,17 0,0 0,1 0,-1 0,18-18,-18 0,1 18</inkml:trace>
  <inkml:trace contextRef="#ctx0" brushRef="#br0" timeOffset="84760.2725">18715 12100,'0'0,"17"0,1 0,35 0,-18-17,-17 17,35 0,17 0,-34 0,17 0,-18 35,-17 0,-1-17,1 35,-18-36,0 1,0 0,0-1,-18 1,1 52,-1-34,0-1,18 0,-17 1,-1-19,0 1,1 0,-19-1,19-17,-1 0,-17 0,0 0,-1 0,19 0,-19-17,19-1,-36-35,35-18,1 54,-1-19,18 19,0-1,0 1,18-1,-18 0,17 1,1-19,-18 19,0-1,17 0,1 1,0 17</inkml:trace>
  <inkml:trace contextRef="#ctx0" brushRef="#br0" timeOffset="86040.2575">19209 11906,'0'36,"17"-19,-17 1,0 17,0 18,0 0,0 0,0-18,0 18,0-35,0 17,0-17,18-1,-18 1,18-18,-18-18,0 1,0-1,0 0,0-17,0 17,0-35,0 1,0-1,-18 0,18 17,0-16,0 16,0 19,18-1,-1-17,1 35,-18-18,18 18,-1 0,1 0,0 0,-1 18,1-1,-1-17,-17 18,18-18,-18 18,0 17,0-17,0 17,0-18,0 19,0-1,0-17,0 17,0-17,-35-1,17 18,1-17,-1 0,0-18,18 17,18-17,0 0,-1 0,18 0,-17 0,17 18,-35 0,18-1,-18 19,0-1,-18 18,1 17,17-34,0 17,0-36,0 18,-36-17,36 0,-17-18,-18 0,-18 17,0-17,0 0,17 0,19 0,-1 0,18-17,0-1,18 0</inkml:trace>
  <inkml:trace contextRef="#ctx0" brushRef="#br0" timeOffset="86975.5811">17921 11518,'0'18,"0"35,0-36,18 19,-1-19,-17 19,0-19,18 1</inkml:trace>
  <inkml:trace contextRef="#ctx0" brushRef="#br0" timeOffset="87671.5871">19703 11412,'0'18,"0"0,0-1,0 19,0-1,0-18,0 1,0 17,0-17,0 17,0-17,-18-18,18 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3:15:29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9772 8996,'0'17,"-18"1,1 0,-36 17,-18-17,1 35,-19 0,1-1,35 1,-35 0,0 0,17 0,18-53,1 18,34-1,0-17,18 18,-17 0,-1-1,0 1,18 0,-17-18</inkml:trace>
  <inkml:trace contextRef="#ctx0" brushRef="#br0" timeOffset="679.6087">8908 9031,'17'0,"19"0,-1 0,-18 18,1 17,17-35,1 18,-1-1,18 19,0-19,17 19,1-1,-36 0,18-35,-18 35,1-17,-19 0,1-1,-18 1,18 0,-18-1,17-17,-17 18,18 17,-1-17,1-1,0 19,17-36,-17 35,-1-17,1-18,-18 17,18-17,-1 0,1 35,17-35,-17 18</inkml:trace>
  <inkml:trace contextRef="#ctx0" brushRef="#br0" timeOffset="1591.9761">6526 8819,'0'18,"0"17,0-17,0 17,0 1,0-19,0 1,0-1,0 1,0 0,0-1,0 1,0 0,0-1</inkml:trace>
  <inkml:trace contextRef="#ctx0" brushRef="#br0" timeOffset="2199.8837">6526 8819,'0'-17,"18"-1,0 18,-18-17,17 17,1 0,-18 17,18-17,-18 18,17-18,-17 17,0 1,0 0,-17-18,17 17,-18 19,0-19,18 1,-17-18,-1 0</inkml:trace>
  <inkml:trace contextRef="#ctx0" brushRef="#br0" timeOffset="2647.8379">6738 8802,'18'0,"-18"17,0 1,0 0,17-1,1-17,-18 18,18 0</inkml:trace>
  <inkml:trace contextRef="#ctx0" brushRef="#br0" timeOffset="3168.0089">7020 8731,'-17'18,"-1"-18,-17 35,35-17,-18-1,18 1,-18 0,-17 17,35-17,0-1,-17 19,-1-1,0 0,1 0,-1-35,18 18,-18-18,18 18</inkml:trace>
  <inkml:trace contextRef="#ctx0" brushRef="#br0" timeOffset="4991.3614">6491 10989,'18'0,"-1"18,-17-1,18-17,-18 18,18-18,-18 18,0-1,0 1,0-1,0 1,-18-18,0 18,18-1,-17-17,-1 0,0 0,1 0,-1 0,1 0,-1 0,18-17,0-1,0 0,0 1,0-1,0 1,0-1,0 0,18 18,-1 0,1-17</inkml:trace>
  <inkml:trace contextRef="#ctx0" brushRef="#br0" timeOffset="5967.9909">6650 10989,'0'18,"0"-1,0 19,0-19,0 1,0-1,0 1,0-36,0 1,0-1,18-17,-1 35,-17-18,18 18,-1 0,-17-17,18 17,0 0,-1 0,1 0,0 0,-18 17,17-17,1 0,-18 18</inkml:trace>
  <inkml:trace contextRef="#ctx0" brushRef="#br0" timeOffset="7023.8843">9772 11183,'0'0,"-35"0,17 0,-17 35,-36-17,18 17,0 18,-17-35,-1 17,18 0,0-35,1 18,-1 0,35-1,-17-17,-1 0,19 0,-1 0,0 0</inkml:trace>
  <inkml:trace contextRef="#ctx0" brushRef="#br0" timeOffset="7479.7841">9013 11218,'18'0,"0"18,17-18,-17 18,17-1,0 19,1-19,-19 1,36-1,0 1,-35 0,17 17,18-35,-18 53,0-53,1 35,-1-35,-17 0,-1 0</inkml:trace>
  <inkml:trace contextRef="#ctx0" brushRef="#br0" timeOffset="8311.3663">9472 11765,'-35'0,"17"0,1 0,-1 0,-35 0,35 0,1 0,-1 0,18 35,0-17,0 0,0-1,18 1,-1 0,1-1,-18 1,18 0,-1-1,1 1,-18-1,18 1,-18 0,0-1,0 1,0 0,0-1,-18 1,-17-18,-1 0,1 0,0-18,17 1,1 17,17-18,0 0,0 1,0-1,0 0,0 1,0-1,0 1</inkml:trace>
  <inkml:trace contextRef="#ctx0" brushRef="#br0" timeOffset="9231.3682">9613 11924,'-17'0,"17"18,-18-18,18 17,-18 18,1-17,17 0,0-1,0 1,0 0,17-18,1 0,0 0,-1-18,-17 0,0 1,0-1,18 0,-18 1,0-1,17 18,-17 18,36 17,-36-17,17-18,-17 17,18 1,0 0,-1-18,1 0</inkml:trace>
  <inkml:trace contextRef="#ctx0" brushRef="#br0" timeOffset="9655.8322">9842 11730,'0'18,"0"17,0 18,0 0,0 0,0-18,18 0,-18 0,0-17,0 0,0-54,0 19</inkml:trace>
  <inkml:trace contextRef="#ctx0" brushRef="#br0" timeOffset="9927.794">9860 11959,'0'-35,"18"35,-18-18,17 18,1 0,0-17,-1 17,1 0</inkml:trace>
  <inkml:trace contextRef="#ctx0" brushRef="#br0" timeOffset="10247.3705">9913 11942,'0'17,"0"18,18 1,-18-19,17 19,1-36,-18 17,18-17</inkml:trace>
  <inkml:trace contextRef="#ctx0" brushRef="#br0" timeOffset="10655.5269">10142 11800</inkml:trace>
  <inkml:trace contextRef="#ctx0" brushRef="#br0" timeOffset="10943.9303">10107 11977,'0'35,"0"-17,0-1,0 1,0 0,0 17,0-17</inkml:trace>
  <inkml:trace contextRef="#ctx0" brushRef="#br0" timeOffset="11495.9958">10266 11748,'0'17,"0"18,17 18,-17-35,0 17,0-17,0 17,0 0,0-17,0 17,0-17,0 17,0-17,0 0,18-18,0-18,-18 0,17 1</inkml:trace>
  <inkml:trace contextRef="#ctx0" brushRef="#br0" timeOffset="12407.3832">10513 11959,'-18'0,"1"18,17-1,-18-17,18 18,-18 0,18-1,0 1,0 0,0-1,0 1,0 0,18-18,0 0,-1 0,1 0,-1 0,1 0,-18-18,0 0,0 1,18 17,-18-18,17 18,-17-18,0 1,0-1,0 36,0-1,0 1,0 0,0-1,36 1,-36 0,17-1,1 1,-18-1,18-17</inkml:trace>
  <inkml:trace contextRef="#ctx0" brushRef="#br0" timeOffset="14071.4941">11571 13564,'-18'0,"18"18,0 0,-17-18,-1 17,-17 36,0-18,-36 18,18-17,18 17,-18-18,53 0,-18-17,18-1,-35-17,0 18,-1 0,1-1,18 19,-1-36,18 17,0 1,0-1,-18-17</inkml:trace>
  <inkml:trace contextRef="#ctx0" brushRef="#br0" timeOffset="14559.3766">11024 13617,'18'0,"17"0,-17 18,52 35,-34-18,-1 0,36 54,-19-19,1-17,18 18,17 17,0-35,-35-18,-17 0,-19-35,1 0,-1-17</inkml:trace>
  <inkml:trace contextRef="#ctx0" brushRef="#br0" timeOffset="15951.3795">11201 13053,'0'0,"-18"-18,0 18,-17 0,17 0,-17 0,-18 0,18 35,17-35,-17 36,0-19,35 1,-18-18,1 35,-1 18,0-18,1 1,17-1,0-17,0-1,0 1,17-18,1 18,0-18,-18 17,17-17,1 0,-1 0,1 0,17 0,-17 0,0-17,17 17,-17-18,-1 18,-17-18,18 1,-18-1,0 0,0 1,35-19,-35 19,0-1,0 1,18-1,-1 18,-17 18,0-1,18 1,0 17,-18-17,17 17,-17 0,18-17,0 0,-1-1,1-17,0 18,-1-18,1 17,-1-17,1 0,-18-17,18 17,-18-18</inkml:trace>
  <inkml:trace contextRef="#ctx0" brushRef="#br0" timeOffset="16664.0559">11571 13106,'0'0,"-18"0,18-18,-17 18,-1 0,1 0,-1 18,0-18,-17 35,17-17,-17 17,35 0,0 0,0 1,0-1,0-17,18 17,-18-17,0-1,17-17,-17 18,18-18,-18 17,18-17,-1 18,1-18,0 0,-1 0,1 0,17 0,-17 0,-18-18,17 18,-17-17,18 17,-18-18,0 1</inkml:trace>
  <inkml:trace contextRef="#ctx0" brushRef="#br0" timeOffset="17128.3343">11783 12947,'0'35,"0"1,0-1,0 0,0 18,0-18,0 18,0 0,0 0,0 0,0-18,0 0,0-17,0 0,0-36</inkml:trace>
  <inkml:trace contextRef="#ctx0" brushRef="#br0" timeOffset="17463.4322">11624 13247,'18'-18,"-1"18,1 0,-18-17,18 17,-1 0,1 0,17 0,-17 0,17 0,0 0,-17 0,17 0,1 0,-19 0,18 0,-17 0,0 0</inkml:trace>
  <inkml:trace contextRef="#ctx0" brushRef="#br0" timeOffset="18064.3586">12083 13194,'0'0,"17"0,1 0,0 0,-1 0,1 18,-18 17,17 0,1 18,-18-18,18 1,-18-1,0-18,0 1,-18 0,-17-1,17-17,1 0,-1 0,-17 0,17 0,0 0,1-17,17-1,-18-17,18 17,0-17,0 17,0-35,0 36,18-36</inkml:trace>
  <inkml:trace contextRef="#ctx0" brushRef="#br0" timeOffset="19015.9232">12365 13070,'0'18,"0"0,17-1,-17 19,0-1,0 0,0-17,0 17,0 0,0 1,0-1,0-17,0-1,0 1,0-1,0 1,0-36,0-17,18 18,-18-36,18 0,-1 35,1-17,-18 0,18 35,-1 0,1-18,0 18,-1 0,1 0,0-18,-1 18,1 0,-1 0,1 0,0 0,-1 0,19 0,34 18,-35-18,-17 18,0-18,-1 0,-17 17</inkml:trace>
  <inkml:trace contextRef="#ctx0" brushRef="#br0" timeOffset="25360.1147">14852 12559,'18'-18,"17"18,0-17,0 17,1-18,-19 0,1 18,0 0</inkml:trace>
  <inkml:trace contextRef="#ctx0" brushRef="#br0" timeOffset="27703.4017">15028 12488,'-17'0,"-1"0,0 0,-17 0,17 0,18 18,-17-18,-1 0,18 18,-17-18,17 17,-18 1,18 0,0-1,0 18,0-17,0 0,0-1,0 1,0 17,0-17,0 0,0 17,0 0,0 0,0-17,0 17,0 1,0-19,0 1,18-18,-18 18,0-1,0 1,0-1,0 1,0 0,0-1,-18-17</inkml:trace>
  <inkml:trace contextRef="#ctx0" brushRef="#br0" timeOffset="28096.0244">14676 12947,'17'-18,"1"18,-1-17,19-1,-19 18,1 0,35 0,-18 0,-17 0,-1 0,1 0,0 0,17 0,0 0,-17 0,0 0,-1 0</inkml:trace>
  <inkml:trace contextRef="#ctx0" brushRef="#br0" timeOffset="28407.4003">15134 12771</inkml:trace>
  <inkml:trace contextRef="#ctx0" brushRef="#br0" timeOffset="28664.0293">15117 13053,'0'17,"0"1,0 0,0 17,0-17</inkml:trace>
  <inkml:trace contextRef="#ctx0" brushRef="#br0" timeOffset="29120.0199">15222 12929,'0'36,"0"-1,0-17,0-1,18 18,-18-17,0 17,0-52,18-1,-18 0,0-17,0 18,35-1,-35-17,18 17,17 0,-18 18,1-17,-18 34,18 1,-18 0</inkml:trace>
  <inkml:trace contextRef="#ctx0" brushRef="#br0" timeOffset="29671.8315">15505 12912,'0'0,"-18"0,0 35,18-17,0-1,0 19,0-19,0 1,18-18,17 0,-17 35,0-35,17 18,-35-1,0 1,0 0,0-1,0 1,-18-18,-17 0,0 0,17 0,-17 0,35-18,0 1</inkml:trace>
  <inkml:trace contextRef="#ctx0" brushRef="#br0" timeOffset="30136.2417">15734 12735,'0'53,"0"-18,0 1,18-1,-1 0,-17 1,18-1,-18-17,0-1,0 18,0 1,0-19,0 19,0-19,0 1,0 0,0-36,0 0</inkml:trace>
  <inkml:trace contextRef="#ctx0" brushRef="#br0" timeOffset="30503.9511">15628 12965,'0'-18,"18"18,-1 0,1 0,17 0,1 0,-1 0,-18 0,19 0,-19 18,1-18,0 0</inkml:trace>
  <inkml:trace contextRef="#ctx0" brushRef="#br0" timeOffset="31111.9004">16016 13123,'35'0,"1"0,-1 18,-17 0,17-18,-18 0</inkml:trace>
  <inkml:trace contextRef="#ctx0" brushRef="#br0" timeOffset="32008.2022">16228 12771,'0'17,"0"1,0 17,0 0,0 1,0-1,0 0,0-17,0 35,0-36,0 1,0 0,0-1,0 1,0-36,0-17,0 17,0-17,0 18,0-19,0 1,0 0,17-1,-17 19,0-36,0 35,18 18,-18-17,0-1,18 18,-1 0,1 0,-18 18,18-18,-18 17,0 1,0 17,0-17,0-1,0 19,17-1,-17 0,0-17,0 0,0 17,18-18,-18 1,0 0,18-18,-1 0,1 0,17-18,-17 18,-1 0,1-18,0 1</inkml:trace>
  <inkml:trace contextRef="#ctx0" brushRef="#br0" timeOffset="32736.3706">16722 12876,'0'-17,"0"-1,-18 0,0 18,1 0,-1 0,0 0,18 18,-17 0,17 35,-18 0,18-18,0 0,0-17,0 17,0-17,0-1,35-17,-17 18,0-18,-1 0,1 0,0 0,-18-35,0-1,17 19,-17-1,0-35,0 18,0 17,0 1,0-1,0 53,0-17,0 17,0-17,18-18,-18 18,18-18,-1 0,1 0,-18-18</inkml:trace>
  <inkml:trace contextRef="#ctx0" brushRef="#br0" timeOffset="33992.2415">16880 12735,'0'18,"0"0,0-1,0 1,0 35,0-18,0 0,0 1,0-1,0 0,0 18,0-18,0-17,0 0,0-1,0-34,0-1,0-17,0-18,0 18,0-1,0 1,18-18,-18 18,18-1,-18 19,0-1,17 18,-17-17,18 17,-18 35,0-18,0 1,18 35,-18-35,0-1,0 1,0 0,0-1,0 1,0 0,0-36,0-17,0 17,0 0,0 1,17-19,1 19,0-1,-1 0,-17 1,18 17,-18 17,0 1,0 0,0 17,0-17,0-1,0 19,0-19,0 1,0 0,0-1,0 1,0-1,0 1,0 0,35-18,-35-18</inkml:trace>
  <inkml:trace contextRef="#ctx0" brushRef="#br0" timeOffset="34768.4293">17163 12965,'17'0,"1"0,0 0,-1 0,1 0,17 0,-17 0,-1 0,1 0,17 0,-17 0,-18-18,0 0,0 1,0-1,-18 0,1 18,-1-17,18-1,-18 18,1 0,-1-18,0 18,1 0,17 36,-18-36,18 17,0 19,0-19,0 1,0 0,0 17,0-17,0-1,0 1,18-18,-1 0,-17 17,18-17,17 18,-17-18,0 18,-1-18,-17 17</inkml:trace>
  <inkml:trace contextRef="#ctx0" brushRef="#br0" timeOffset="35384.4526">15910 13582,'-17'0,"-1"0,-17 35,-18-35,-18 35,-35-17,1 35,-19 0,18 0,0 0,-17 0,-1 0,19 0,-36-1,-18-16,18-1,17-17,54-1,34-17,19 0,34-17,1 17,0-36,-1 1,1 17</inkml:trace>
  <inkml:trace contextRef="#ctx0" brushRef="#br0" timeOffset="36087.8748">14499 13476,'35'0,"-35"18,36-1,-1-17,36 18,-19 0,-16-1,34-17,-17 36,0-1,53 0,-35 0,17 18,-18-35,18 17,-52-35,-19 18,1-18,-18 18,18-1,-1 1,1-18,-18 17,0 1,0 0,0 17,0-17,18 17,-18 0,17-35,-17 18,18-18,0 0,-1 0,1 0,-18 17,17 1,1 0,0-1,-18 1,17-18</inkml:trace>
  <inkml:trace contextRef="#ctx0" brushRef="#br0" timeOffset="38696.0014">18468 14111,'0'18,"0"35,0 0,0-18,0 18,0 0,0 0,-18 0,18-1,0 19,0 0,0-19,0 1,0 0,0-35</inkml:trace>
  <inkml:trace contextRef="#ctx0" brushRef="#br0" timeOffset="39231.4864">18362 14658,'18'0,"-1"18,1 17,0-18,17 36,-17-35,17 0,-18-1,1 1,0-18,-1 0,1 0,0 0,-18-18,35 1,-35-19,53-17,-36 1,1 34,0-17,-1-1,1 19,0 17</inkml:trace>
  <inkml:trace contextRef="#ctx0" brushRef="#br0" timeOffset="40336.1949">17762 15434,'0'18,"-17"-1,-1 1,-17 17,17 18,-17-18,17 18,1-17,-19 17,19-18,-19 0,19 18,-19-18,36 1,18-72,0 1,-18 0</inkml:trace>
  <inkml:trace contextRef="#ctx0" brushRef="#br0" timeOffset="40704.2342">17568 15346,'0'0,"36"17,-36 1,0 0,0-1,0 1,0 0,0-1,-18-17,18-35</inkml:trace>
  <inkml:trace contextRef="#ctx0" brushRef="#br0" timeOffset="41295.6221">17833 15769,'0'18,"0"-1,0 1,0 17,0-17,-18-18,1 0,-1 0,18-18,0 1,0-19,35 19,-35-18,53 35,-18-36</inkml:trace>
  <inkml:trace contextRef="#ctx0" brushRef="#br0" timeOffset="42328.4416">20585 15381,'-18'18,"0"35,18 0,0 0,-17-1,-1 1,18 0,-18 0,18 0,-17-18,-1 1,18-19,-18 19,1-19,17 1,0-1,-35-34</inkml:trace>
  <inkml:trace contextRef="#ctx0" brushRef="#br0" timeOffset="42839.9833">20338 15487,'17'0,"1"0,-18 18,0-1,0 1,0 0,0-1,-18-17,1 0,-1 0,18-35,0 17,0 1,0-1</inkml:trace>
  <inkml:trace contextRef="#ctx0" brushRef="#br0" timeOffset="43519.4262">20638 15804,'17'0,"1"0,-1 18,1-18,-18 18,0-1,0 1,-18 0,1-18,-18 0,17 0,0 0,18-18,-17-17,-1 17,18 0,0 1,0-1,18 18,-1 0,1-17</inkml:trace>
  <inkml:trace contextRef="#ctx0" brushRef="#br0" timeOffset="54927.6584">18732 15487,'0'18,"0"35,-17-18,17 18,-18 17,18-34,-17 34,-1-35,18 1,-18-19,18 1,0 17,0-17,0-1,18-17,0-52,-18-1,17 0,1-18</inkml:trace>
  <inkml:trace contextRef="#ctx0" brushRef="#br0" timeOffset="55799.4475">18803 15469,'0'18,"0"17,0-17,18 0,-1 17,-17-18,36 1,-19 17,19-17,-19 0,1-1,-1 1,1-18,17 0,-35-18,18 1,0-1,-1-17,1 17,-18 0,35 1,-35-1,18 18,-18-17,35-1,-17-17,17-1,-17 36,-1-35,1 17,0 18,-18-17,17 17,-17 35,0 18,0-18,0 18,0-18,0 1,0-19,0 19,18-19,-18 1,0 0,0 17,0-18,0 1,18 0,-18-1,0 1,0 0,17-18,-17 17,0 1,0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3:20:59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15575 14411,'18'0,"-1"0,-17-18,18 1,17-1,-17 0,0 1,-1-1,1 18,0-17,34 17,1-36,18 19,-1 17,1 0,0 0,-19 0,1 0,0 35,-35-35,35 35,-18-17,0-18,36 17,-18 1,-18 0,-17-18,17 17,0 1,1-18,-1 18,0-1,18-17,0 0,35 0,-35-17,18-1,35 18,-36 0,1 0,17-18,0 18,18 0,0 0,-18 0,-18 0,36 0,-70 0,17 0,-36 0,1 0,-1 0,1 0,0 0,-18-17,0-1,17 18,1 0,-18-18,18 36,-18 0,0-1</inkml:trace>
  <inkml:trace contextRef="#ctx0" brushRef="#br0" timeOffset="14528.0222">3898 9031,'-17'71,"-54"-1,0 36,-17 35,0-17,-18-1,0 18,1-17,-54 34,18 1,-18 18,-35 34,70-17,-34-17,17-1,-1 0,1 1,53-54,18 18,17-52,0-1,35-35,18 0,0-18,-17 18,17-18,0-17,0 17,0 0,0 18,17-18,18 18,1-17,-1 34,36 1,-36-1,18 19,17-37,-34 37,-1-19,18 18,17 1,18 34,54 36,16 0,-17 17,18 0,0 1,-36-54,-17 36,-18-36,18 19,-18-19,-17 0,-36-17,18 0,-35 0,17-53,-35 0,18-18,-18-17,17 35,-17-36,0 1,0 0,0-1,18 19,-18-19,0 1,18 17,-18 18,17 0,1-18,0-17,-18 17,17-17,-17-1,18 1,0 0,-1 17,1-17,-1-1,19 18,-1-17,-35 17,35-17,-35 0</inkml:trace>
  <inkml:trace contextRef="#ctx0" brushRef="#br0" timeOffset="16696.0281">11165 9278,'-17'0,"-19"0,-34 18,-1 17,-52-17,-1-1,-17 1,-17 0,-36-1,-18 1,0-1,36 1,35 0,70 17,18-17,53-1,-17-17</inkml:trace>
  <inkml:trace contextRef="#ctx0" brushRef="#br0" timeOffset="17024.0157">9631 9137,'0'0,"88"35,18 1,17 16,1-16,52-1,-17 18,0 0,-36 0,1-18,-36 18,0-35,-53-1,1-17</inkml:trace>
  <inkml:trace contextRef="#ctx0" brushRef="#br0" timeOffset="17831.5334">6738 8996,'18'0,"-18"35,0 18,0-18,0 18,0-17,0-1,0 18,0-18,0-17,0 17,0-17</inkml:trace>
  <inkml:trace contextRef="#ctx0" brushRef="#br0" timeOffset="18272.0806">6826 8978,'0'0,"18"0,17-17,0 17,1 0,-19-18,1 18,0 0,-1 0,-17 18,0-1,-35 1,0 17,-18-17,0 35,35-36,-35 19,36-19,17 1,-18-18</inkml:trace>
  <inkml:trace contextRef="#ctx0" brushRef="#br0" timeOffset="18592.1992">7144 9049,'0'0,"17"17,-17 1,36-18,-19 0,1 18,0-18,-1 0</inkml:trace>
  <inkml:trace contextRef="#ctx0" brushRef="#br0" timeOffset="18887.8949">7391 8925,'-53'36,"0"-1,0 18,0 0,0 0,0 0,36-18,-54 0,53 0,-17 1,0-19,35 19</inkml:trace>
  <inkml:trace contextRef="#ctx0" brushRef="#br0" timeOffset="20527.5405">11465 11377,'-53'0,"-17"18,-18 17,-36-17,-35 35,18-18,-53 0,36 0,-37-17,1 0,53-1,35 19,89-19,-1-17</inkml:trace>
  <inkml:trace contextRef="#ctx0" brushRef="#br0" timeOffset="20824.4251">10125 11254,'0'0,"17"0,1 0,17 17,53 36,18 0,35 18,36-1,-1 18,-35-17,-17-36,-18 1,-53-19,-18-17,-18 0,-17 18</inkml:trace>
  <inkml:trace contextRef="#ctx0" brushRef="#br0" timeOffset="21792.0337">9754 12083,'0'0,"-53"17,0-17,-17 0,17 0,-18 0,19 0,16 0,19 0,-1 0,36 18,17 0,0-1,-17 18,17-17,18 17,-18-17,-17 0,0-1,-18 1,0 0,0-1,0 1,-18-1,-17 1,-1 0,1-1,17-17,1 0,-1 0,1 0,-1-17,18-1,-18 0,18-17</inkml:trace>
  <inkml:trace contextRef="#ctx0" brushRef="#br0" timeOffset="22552.0543">9931 12224,'0'0,"-18"0,-17 0,17 0,0 17,18 1,-35 17,35 1,-17-19,17 1,-18-1,18 1,0 0,18-18,-1 0,1 0,17 0,0-18,1 0,17-34,-36 16,1 19,-18-19,18 19,-18-1,0 36,0-1,0 1,17 17,-17-17,18-18,-1 0,1 0,0 0,-1 0</inkml:trace>
  <inkml:trace contextRef="#ctx0" brushRef="#br0" timeOffset="22896.0305">10266 12047,'0'0,"0"36,0-19,0 19,0-1,0 0,0-17,0-1,0 1,0 17,0-17,0 0</inkml:trace>
  <inkml:trace contextRef="#ctx0" brushRef="#br0" timeOffset="23127.81">10372 12118,'0'0,"0"-18,17 18,1 0,0 0</inkml:trace>
  <inkml:trace contextRef="#ctx0" brushRef="#br0" timeOffset="23415.4304">10389 12153,'0'35,"0"-17,0 17,0-17,18 0,0-1,-1-17</inkml:trace>
  <inkml:trace contextRef="#ctx0" brushRef="#br0" timeOffset="23783.6371">10566 12083,'17'0,"-17"17</inkml:trace>
  <inkml:trace contextRef="#ctx0" brushRef="#br0" timeOffset="24031.5139">10548 12277,'0'0,"0"17,0 1,0 0,0-1,0 1,0-1,18-17</inkml:trace>
  <inkml:trace contextRef="#ctx0" brushRef="#br0" timeOffset="24376.0071">10742 11906,'0'36,"0"-19,0 1,0-1,0 1,0 0,0-1,0 19,0-1,0 0,0 18,0-18,0 1,0-1,0-17</inkml:trace>
  <inkml:trace contextRef="#ctx0" brushRef="#br0" timeOffset="25016.3745">10989 12171,'0'17,"-18"1,1-18,17 18,-18-1,18 1,0 17,-18-17,18 17,-17 0,17 1,0-19,17-17,1 0,0 0,-1 0,1 0,0 0,-18-35,17 17,1-17,-18 0,0 0,0 17,0 0,0 1,0 34,0 1,0 17,0-17,18 17,-1-35,-17 18,0-1,18-17,-1 0</inkml:trace>
  <inkml:trace contextRef="#ctx0" brushRef="#br0" timeOffset="26880.0545">13917 13564,'-18'18,"-34"17,-19 36,-17 17,0 18,-18 0,18-18,-18-18,18 1,-1-18,36-35,1 17,16-18,1-17,17 18,1-18</inkml:trace>
  <inkml:trace contextRef="#ctx0" brushRef="#br0" timeOffset="27215.1816">13018 13564,'0'0,"17"36,1-1,35 0,-18 18,18 0,17 18,19-1,-19-17,1 18,-18-19,0-16,17-1,-17-17,-18-1,1-17,-1 18,-17-18</inkml:trace>
  <inkml:trace contextRef="#ctx0" brushRef="#br0" timeOffset="27968.3879">13035 14534,'0'0,"-70"0,-19 0,-16 18,16 17,19 18,-1 0,36 0,35-18,0 1,0-19,0 1,18 0,-1-1,1-17,0 18,-1-18,18 0,1 0,-1-18,0-35,-17-17,17-1,-17 1,-18 34,0-17,0 18,0 0,0 17,0 54,0 16,17-34,1 17,0 1,-1-19,1 19,0-36,-18 35,17-35,1 0,-18 17,18-17,-1 0,1 0,0 18,-1-18,1 0</inkml:trace>
  <inkml:trace contextRef="#ctx0" brushRef="#br0" timeOffset="28376.0104">13229 14605,'-35'0,"17"0,-17 0,0 35,35 1,-36-1,36 0,0 0,-17 1,17 17,0-18,17-35,-17 17,36 1,-19-18,19 0,-19 0,36-35,-35 0,17-1,-35 19,35-36,-35 35,0 0,18 1</inkml:trace>
  <inkml:trace contextRef="#ctx0" brushRef="#br0" timeOffset="28728.0928">13476 14499,'0'0,"18"0,-18 18,17 17,-17 0,0 1,0-1,18 0,-18 0,0 18,0-35,0 17,0-17,0 0,0-1,0 1</inkml:trace>
  <inkml:trace contextRef="#ctx0" brushRef="#br0" timeOffset="28992.2383">13335 14817,'0'0,"18"0,-1-18,19 0,-19 1,1-1,-1 0,1 1,17 17,-17-18,0 18,-1 0,1 0</inkml:trace>
  <inkml:trace contextRef="#ctx0" brushRef="#br0" timeOffset="29384.4451">13652 14728,'18'0,"0"0,-1 0,1 0,0 0,-1 18,1 0,0 17,-18-17,0-1,0 1,-18 0,0-1,1-17,-1 0,18-17,0-36,0 17,0-17,0 18</inkml:trace>
  <inkml:trace contextRef="#ctx0" brushRef="#br0" timeOffset="29880.1536">13935 14640,'0'0,"0"36,0-1,0-18,0 19,17 17,1-18,-18-17,0-1,0 1,0-71,18 18,-1-1,1 1,17 0,0-18,36 18,0 17,-18 0,17 18,1 0,-1 0,-17 0,0 0,0 0</inkml:trace>
  <inkml:trace contextRef="#ctx0" brushRef="#br0" timeOffset="31807.9496">19085 14640,'-17'-17,"-1"-19,-17 1,-1-18,1 36,0-1,0 0,-1 18,19 0,-19 0,19 0,-1 36,0 34,-17 1,35 17,-17-35,-1-18,0 0,18-17,0 17,0 0,-35-17,35 0,-35 17,35-17,0-1,-18 1,0-18,18 18,-17-18</inkml:trace>
  <inkml:trace contextRef="#ctx0" brushRef="#br0" timeOffset="32088.0141">18468 14817,'18'0,"17"0,-18 0,19 0,-1 0,0 0,1 0,-1 0,-18 0,19 0,-19 0,1 0,0 0,-1 0</inkml:trace>
  <inkml:trace contextRef="#ctx0" brushRef="#br0" timeOffset="32319.4458">18838 14799,'18'-18,"0"18,-1 18</inkml:trace>
  <inkml:trace contextRef="#ctx0" brushRef="#br0" timeOffset="32583.6927">18874 14993,'0'0,"0"18,-18-1,18 19,0-19</inkml:trace>
  <inkml:trace contextRef="#ctx0" brushRef="#br0" timeOffset="33000.03">18979 14852,'0'35,"0"0,0 18,0-35,0 17,0 1,0-19,0-52,18 17,-18 1,18-19,17 19,-35-19,35 19,-17-1,0 1,-1-1,1 18</inkml:trace>
  <inkml:trace contextRef="#ctx0" brushRef="#br0" timeOffset="33520.2994">19385 14728,'-17'0,"17"18,-18 17,0-17,-17 17,35-17,-35 0,17 17,-17-18,35 1,-18-18,18 18,35-1,-17-17,0 0,17 0,-17 0,-1 0,-17 18,0 0,0-1,0 19,0-19,0 1,-17 0,-1-1,0-17,1 0,-1 0,0 0,18-17</inkml:trace>
  <inkml:trace contextRef="#ctx0" brushRef="#br0" timeOffset="33864.0935">19456 14764,'0'17,"17"19,-17-1,0 0,0 0,18-17,-18 35,18-18,-18-17,0 0,0-1,17-17,-17 18</inkml:trace>
  <inkml:trace contextRef="#ctx0" brushRef="#br0" timeOffset="34135.8391">19456 14940,'17'0,"1"0,0 0,-1 0,19 0,-36-18</inkml:trace>
  <inkml:trace contextRef="#ctx0" brushRef="#br0" timeOffset="34504.1597">19756 15134,'0'18,"17"-18,1 0,-1 0,1 0,17 0,1 0,-1 0,0 0,0 0</inkml:trace>
  <inkml:trace contextRef="#ctx0" brushRef="#br0" timeOffset="35471.4507">20285 14623,'0'0,"0"35,-18 18,18-18,0 18,0 0,0-18,0 0,0 18,0-17,0-1,-18 0,18-17,0 0,0-1,0-70,0 36,0-19,0-17,0 18,36-18,-36 0,17 18,1-18,0 0,-18 36,17 17,19 0,-36 35,0-18,0 19,0-1,17 0,-17 1,0-1,0-18,0 1,0 0,0-1</inkml:trace>
  <inkml:trace contextRef="#ctx0" brushRef="#br0" timeOffset="36151.8976">20655 14640,'-17'0,"-1"18,-17 35,17 0,0 0,18 0,-17-1,17-34,0 0,0-1,17 19,1-19,0-17,-1 0,1 0,17 0,0 0,-35-35,18 0,0-1,-18 1,17-18,-17 18,0 17,0 1,0-1,0 0,0 36,0 35,0 0,0 0,18-18,0 18,-1-18,-17 1,18-36,0 0,-1 0,-17-18</inkml:trace>
  <inkml:trace contextRef="#ctx0" brushRef="#br0" timeOffset="37056.0333">20902 14658,'0'18,"0"34,0 1,0 18,0-1,0-17,0 0,0-17,0-19,0-34,0-36,0 0,0 17,0-16,0 16,18 36,-18-35,17 35,1 0,-18-18,18 1,-1-1,1 0,-18 71,0 0,0 0,0 0,0 0,-18-18,18 1,0-54,0-17,18-1,0-17,-1 1,1-1,-1 0,-17 35,0 0,0 1,18 17,17-18,-17 53,-18 1,0 17,0-18,0 0,0 0,0-17,0 0,0-1,18-17</inkml:trace>
  <inkml:trace contextRef="#ctx0" brushRef="#br0" timeOffset="37687.455">21255 14799,'17'0,"1"18,0-1,-1 1,1-18,0 0,-1 0,-17-18,18 18,0-35,-1 0,-17 17,18 18,-18-35,18 17,-18 1,0-1,0 0,0 1,-36 17,1 0,-18 0,35 35,-17 18,35-18,0 0,0 18,18 0,-1-18,1 18,0-35,-18 0,17-18,1 0,0 0,-1 0</inkml:trace>
  <inkml:trace contextRef="#ctx0" brushRef="#br0" timeOffset="38304.4872">19332 13600,'0'0,"-17"0,-19 35,-34 53,17 18,0 35,18-35,-18 0,-35 0,17-54,18-16,18-1,-1-17,36-36,0 0</inkml:trace>
  <inkml:trace contextRef="#ctx0" brushRef="#br0" timeOffset="38640.0759">18715 13811,'35'0,"0"36,18 34,-17 1,34 17,18 0,-17 0,17 0,-35 1,18-54,-36 0,0-35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3:28:3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5891 7902,'0'36,"0"-1,0 18,0-18,0 18,0 0,0-18,18-17,-18-1,0 19,0-19,0-34</inkml:trace>
  <inkml:trace contextRef="#ctx0" brushRef="#br0" timeOffset="455.4801">5927 7885,'35'0,"-17"0,-1 0,1 0,0 0,17 0,-35 17,17 1,1-18,-18 18,0-1,0 18,0-17,0 17,-18-17,1 17,-1-35,18 18,-17-18</inkml:trace>
  <inkml:trace contextRef="#ctx0" brushRef="#br0" timeOffset="855.0464">6227 8043,'0'0,"17"0,1 0,17 18,-17 0,17-18,-17 17,-1-17,-17 18,18 0,0-18</inkml:trace>
  <inkml:trace contextRef="#ctx0" brushRef="#br0" timeOffset="1167.56">6526 7938,'0'0,"0"17,0 1,-17 17,-1-17,0-1,-17 19,18-19,-36 36,35-35,-17 17,-18-17,35-1,1 19,-19-19,36 19,-35-36,35 17,-18-17,1 18</inkml:trace>
  <inkml:trace contextRef="#ctx0" brushRef="#br0" timeOffset="5815.376">9384 8273,'-18'17,"-52"19,17-1,-53 35,18-17,-18 18,-18-18,19 0,-1 0,0 0,18-36,-18 36,18-18,35 1,0-19,18-17,-1 0,36-35</inkml:trace>
  <inkml:trace contextRef="#ctx0" brushRef="#br0" timeOffset="6295.9857">8220 8361,'0'0,"17"0,19 35,-19-17,19-1,16 19,-34-1,35 18,-35-18,17 18,18 0,-36-18,19 1,-1-1,0-18,-17 1,17 0,1-1,-19-17,1 0,-1 0,-17 18</inkml:trace>
  <inkml:trace contextRef="#ctx0" brushRef="#br0" timeOffset="7815.0057">9278 10601,'0'0,"-35"53,0-35,-36 17,-35 18,18 0,17-36,-34 19,-1-1,-18-18,54 1,-1-18,36 18,0-18</inkml:trace>
  <inkml:trace contextRef="#ctx0" brushRef="#br0" timeOffset="8159.5939">8484 10742,'0'0,"18"18,17-18,18 35,-18-17,18-18,-17 0,17 17,-18 1,0 0,-17 17,17-35,-17 53,17-36,-35 1,18 0,-18 17,17-17,1-1</inkml:trace>
  <inkml:trace contextRef="#ctx0" brushRef="#br0" timeOffset="8919.9226">8237 11571,'0'0,"-17"0,-1 0,-17 18,17-18,-35 0,0 0,0 17,18 1,-18 0,18-18,17 0,18 17,18 1,0 0,35-1,-36-17,-17 18,35 0,-17-1,0 1,-18-1,0 1,17 17,-17-17,0 0,0-1,0 1,-17-18,-1 18,0-18,-17 17,-18-17,0 0,0-35,18 35,0-35,0 35,17 0,18-36,0 19</inkml:trace>
  <inkml:trace contextRef="#ctx0" brushRef="#br0" timeOffset="9687.6195">8202 11836,'0'0,"-18"17,1-17,17 18,0 0,0-1,0 1,17-18,1 0,0 0,-1-18,1 1,0-19,17 19,-35-1,18 0,-18 1,17 17,-17 17,18-17,-18 36,17-19,19 19,-19-36,1 17,0-17,-1 0</inkml:trace>
  <inkml:trace contextRef="#ctx0" brushRef="#br0" timeOffset="10039.8998">8643 11536,'0'17,"0"36,0 0,18 0,-18 18,17 17,-17-53,0 18,0 0,0-18,0-17,0 17,-17-35,17-17,-18-1,18 0</inkml:trace>
  <inkml:trace contextRef="#ctx0" brushRef="#br0" timeOffset="10255.546">8661 11977,'0'0,"35"-35,0 17,1-17,-1 17,0-17,0-1,1 19,-1 17,-35-18,18 18,-18-17,17 17</inkml:trace>
  <inkml:trace contextRef="#ctx0" brushRef="#br0" timeOffset="10543.8388">8819 11924,'0'18,"0"-1,18 1,-18-1,18 1,-1-18,-17 18,18-18,0 17,-1-17</inkml:trace>
  <inkml:trace contextRef="#ctx0" brushRef="#br0" timeOffset="10854.7924">9031 11606,'0'0,"18"53,-18-17,17-19,-17 1,18-18,-18 18</inkml:trace>
  <inkml:trace contextRef="#ctx0" brushRef="#br0" timeOffset="11144.0163">9066 12012,'0'0,"-17"18,17-1,0 1,0 0,0-1,0 1,-18-53</inkml:trace>
  <inkml:trace contextRef="#ctx0" brushRef="#br0" timeOffset="11535.0107">9331 11501,'0'0,"0"35,0 18,0-18,0-17,0 17,0 18,0-18,0 0,0 1,0 17,0-36,-18 36,18-18,0 1,-17-36,17 17,0 1</inkml:trace>
  <inkml:trace contextRef="#ctx0" brushRef="#br0" timeOffset="12383.4141">9543 11871,'-18'0,"0"35,1-35,17 18,0 0,-18-1,0 1,18-1,0 1,-17 17,-1-17,18 0,0-1,18-17,-1 18,1-18,17 0,1 0,34-18,-52-17,17-18,-17 18,-18 0,0 17,0-35,0 35,0 1,0 34,0 19,0-19,0 1,17 0,1-1,-18 1,18-1,-18 1,17-18,-17 35,18-35,-18 18,0 0,18-18,-18 17,17-17,-17 18,18-18,-18 18,17-18,1 0</inkml:trace>
  <inkml:trace contextRef="#ctx0" brushRef="#br0" timeOffset="15239.6679">11553 13335,'-35'0,"0"0,0 18,-1-1,1 1,-18 0,18-18,0 17,-1 1,-17-1,-35 19,-18-1,1 18,16-35,1 17,18-18,17-17,0 18,18-18,-18 18,35-18,18-18</inkml:trace>
  <inkml:trace contextRef="#ctx0" brushRef="#br0" timeOffset="15743.8872">10566 13494,'0'0,"70"0,-17 0,18 0,-18 35,0-35,35 18,-18-1,-17 1,0-18,18 35,-1-17,-34 17,-1-17,35 35,-17-36,-17 19,-1-36,0 0,18 17,-35 1,-1-18,19 0,-54 0,0 0</inkml:trace>
  <inkml:trace contextRef="#ctx0" brushRef="#br0" timeOffset="18279.0226">10407 12718,'0'0,"-53"0,0 0,0 17,-53 19,36-1,-1 18,-17 0,17 0,19 17,16-52,19 17,17-17,0-1,17-17,1 0,17 0,-17 0,35 0,0 0,0 18,-18 0,18-18,-18 0,0 0,1 0,-1 0,0 0,-17-18,-1-35,1 35,-18 1,18-18,-18-1,17 1,1-18,-18 18,0-1,0 1,0 18,0-1,0 0,0 1,0 34,0 19,0-19,0 1,18-1,-1 19,1-19,-18 1,35 17,-17-17,-18 0,18-1,-1-17,-17 18,18-18,-1 0,1 0,0 0,-1 18,1-18,0 0,-1 0,1 0,-18 17</inkml:trace>
  <inkml:trace contextRef="#ctx0" brushRef="#br0" timeOffset="18895.0252">10936 12682,'0'0,"-18"0,1 18,-18 0,-1-1,19-17,17 18,-18 0,0-1,1 18,17 1,-18-19,18 19,-18-1,18-17,0-1,0 19,0-19,36 1,-19-18,19 17,17 1,-36-18,1 0,-1 0,1 0,0 0,-18-18,17 18,-17-17,0-1,0-17,0 17</inkml:trace>
  <inkml:trace contextRef="#ctx0" brushRef="#br0" timeOffset="19318.6738">11165 12629,'0'18,"0"17,0-17,0 0,0 17,0 18,0 0,0-18,0 18,0-18,18-17,-18 17,0-17,0-1,0 1,0 0,-18-18</inkml:trace>
  <inkml:trace contextRef="#ctx0" brushRef="#br0" timeOffset="19687.8172">10971 12929,'0'-17,"18"-1,17 18,-35-18,18 18,0-17,-1-1,36 0,18 1,17 17,-18 0,19 0,-36 0,-18 0,0 0,-17 0,17 0,-53 0,1 0</inkml:trace>
  <inkml:trace contextRef="#ctx0" brushRef="#br0" timeOffset="20239.2077">11677 12859,'18'0,"-18"17,17-17,-17 18,18-18,0 18,-18 17,17-17,1-1,-18 19,0-19,0 1,0 17,-18-35,-17 18,17-18,1 17,-36-17,-18 0,18 0,-35-17,70-1,-17-17,35 17,0 1,0-36,18 0,17 35,0-17,1 17,-19 0,18 1,-35-1,18 1,-18-1,18 18,-1 0,1 0,17 0</inkml:trace>
  <inkml:trace contextRef="#ctx0" brushRef="#br0" timeOffset="20840.0322">11836 12753,'17'18,"-17"17,18-18,17 19,-35-1,0-17,0 17,0-17,0-1,0 1,0 0,0-1,0 1,0-53,0-18,18 0,-18 0,18-18,17 18,-18 18,19 0,-1-1,18 19,0 17,35-18,0 18,-17 0,35 18,-53-18,-18 35,0-17,0-18,-35 17,-35-17,35 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5:07:17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11624 14817,'35'0,"-35"-18,18 18,0 0,17 0,18 0,17 0,19 0,34 0,36 0,-36 0,18-18,-17 18,-1-17,-52 17,-18 0,-18 0,-17 0,-1 0,1 0,-18-18,35 18,-17 0,0-18,17 18,18-17,-18 17,36-18,-19 18,19 0,-36 0,-17-17,0 17,-1 0,1 0,17 0,0-18,1 0,-19 18,19 0,-1 0,0 0,0 0,-17 0,0 0,-1 0,1 0,0 0,-1 0,1 0,0 0,-1 0</inkml:trace>
  <inkml:trace contextRef="#ctx0" brushRef="#br0" timeOffset="1311.5018">9719 10883,'0'35,"0"1,0-1,0 18,0-18,0 0,0 1,0-1,0-17,0-1</inkml:trace>
  <inkml:trace contextRef="#ctx0" brushRef="#br0" timeOffset="1720.3114">9719 10883,'35'-17,"-17"17,17 0,18 0,-18-18,1 18,-19 0,1 0,0 35,-18 0,0 1,0-1,-18 18,0-18,-35-17,0 17,18-17,-35-1,34-17,1 0,17 0,1 0,-1 0,18-17</inkml:trace>
  <inkml:trace contextRef="#ctx0" brushRef="#br0" timeOffset="2072.4704">10107 10971,'18'0,"-18"18,17 0,19 17,-19-17,1 34,-18-34,18 0,-1-18</inkml:trace>
  <inkml:trace contextRef="#ctx0" brushRef="#br0" timeOffset="2336.0661">10389 10830,'0'36,"0"-19,-35 18,17 1,-35 34,18-34,0-1,-53 18,17 0,1 0,-1-18,18 0,18-17,0-18</inkml:trace>
  <inkml:trace contextRef="#ctx0" brushRef="#br0" timeOffset="2839.5043">9666 11183,'0'0,"18"0,-1 0,-17 18,0-1,0 1,0 35,0-18,0-17,0-1,-17 1,17 0,-18-1,18 1</inkml:trace>
  <inkml:trace contextRef="#ctx0" brushRef="#br0" timeOffset="3975.6404">13123 11307,'-17'0,"-1"17,0-17,-17 18,-18 17,0 0,-35 36,-18-1,-17 36,-18 0,35-18,0-17,71-18,-1-36,36-34</inkml:trace>
  <inkml:trace contextRef="#ctx0" brushRef="#br0" timeOffset="4296.1612">12312 11342,'0'0,"35"17,36 1,-18 0,53 35,-18-18,-18 0,18 18,18 0,-53-18,18 1,-18-19,-36 19,36-19,-35 18,0-35,-18 18</inkml:trace>
  <inkml:trace contextRef="#ctx0" brushRef="#br0" timeOffset="10943.5184">12806 15046,'0'0,"-18"-18,1 1,-19 17,19-18,-19 0,1 1,-18-1,0 0,18 1,17 17,-17 0,35 17,-53 19,0-1,18 0,0 1,-1-1,19-17,17-1,0 1,0-1,17 1,1-18,0 18,17-18,-17 17,-18 1,35 0,-35-1,17 1,1 0,-18-1,0 18,-18-35,1 0,-1 18,-17 0,17-18,1 0,-19 0,19 0,-19 0,19 0,-1 0,1 0</inkml:trace>
  <inkml:trace contextRef="#ctx0" brushRef="#br0" timeOffset="11720.1461">12806 15311,'-18'0,"1"0,-1 0,0 17,1 18,-1-17,0 17,18-17,-17-18,17 18,0-1,0 1,0 0,35-1,-17-17,-1 0,1 0,17 0,-35-35,18 0,-18-18,35 0,-35 0,0 18,0-1,18 36,-1 0,1 18,0 0,-18-1,17 1,1 0,0-18,-1 0,1 17,0-17,-1 0,1 0</inkml:trace>
  <inkml:trace contextRef="#ctx0" brushRef="#br0" timeOffset="12095.9602">13247 14746,'0'0,"17"88,-17 18,0-18,0 1,0-37,0 1,0 0,0-17,0-1,0 0</inkml:trace>
  <inkml:trace contextRef="#ctx0" brushRef="#br0" timeOffset="12312.1498">13247 15187,'17'-18,"1"1,0 17,-18-18,17 18,1 0,0 0,-1 0</inkml:trace>
  <inkml:trace contextRef="#ctx0" brushRef="#br0" timeOffset="12576.087">13317 15205,'0'17,"0"19,0-19,0 1,18 0,0-1,-1 1,-17-1</inkml:trace>
  <inkml:trace contextRef="#ctx0" brushRef="#br0" timeOffset="12911.5003">13494 14905,'0'0,"17"0,-17 17,18 1,-18 0,18-1,-18 1,0 0,0-1,0 1,0 0</inkml:trace>
  <inkml:trace contextRef="#ctx0" brushRef="#br0" timeOffset="13167.5272">13494 15363,'0'0,"0"18,17 0</inkml:trace>
  <inkml:trace contextRef="#ctx0" brushRef="#br0" timeOffset="13584.1724">13741 14817,'0'0,"0"17,0 1,0 0,0-1,0 18,0-17,0 0,-18 35,18-18,0 18,0-18,0 18,0 0,0 0,0 0,0-36,0 19,0-19,0 1</inkml:trace>
  <inkml:trace contextRef="#ctx0" brushRef="#br0" timeOffset="14312.0774">14005 15117,'0'0,"-17"0,-1 0,0 0,1 35,-1 0,0 0,1 1,17-1,0-17,-18-1,18 18,0-17,0 17,18-35,-1 18,1-18,0 0,-1 0,1-18,0 1,-1-1,1-17,-18 0,0-1,0 19,0-1,0 0,0 36,0 17,0 1,0-1,0 0,18-17,-1 17,-17-17,18-18,-1 0,1 0,0 0,-1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5:07:42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5715,'-18'0,"-17"0,0 0,-1 0,19 0,-1 0,-17 0,17 0,0 0,1 0,-1 0,1 0,17 18,-18 17,0 18,-17 35,17-17,18-1,-35 18,17 1,1 34,-1 0,0 1,1 17,-1 35,-17-17,17 18,-35 17,53-36,-35-17,17 1,18-19,-17 1,-18-1,17 0,0-34,1 69,-1-34,18-18,0 35,0-35,0 0,0-18,0 0,18 0,-18 0,17-17,1 35,0-1,-1-16,1-36,-18 35,0-35,17 0,-17 0,0-1,18 19,-18 0,18-1,-18 1,0 35,17-36,-17 1,0 34,18-34,-18 0,0-1,18 18,-18-17,0-18,0 17,17 1,1 35,0-36,-1 1,1 17,-1-17,-17-18,18-1,0-16,-18 17,17 35,-17-18,0 1,0-1,0 19,0-19,0 1,0-1,0-17,0-17,0 16,0 1,0-17,18-1,-18-17,0 17,18 18,-1-18,-17 18,18 18,-18-19,0 1,-18 18,18-18,-17 17,-1-34,18-1,0-17,0 17,0 0,0-17,0-1,18-17,17 0,18 0,0-17,-18 17,18 0,-18-18,1 0,-19 18,1 0,-18-17,17 17,1 0,-18 17</inkml:trace>
  <inkml:trace contextRef="#ctx0" brushRef="#br0" timeOffset="2287.9252">13741 5768,'17'0,"-17"18,18-18,0 0,17 17,0-17,36 0,17 0,0 18,18-1,-18-17,0 18,-17-18,-1 18,-34-18,-1 0,0 17,-17 1,0-18,-18 18,0 17,17-17,-17-1,0 36,0 0,0 18,0-1,0 54,0 17,0-18,0 18,0 53,0-53,0 18,0-18,0 18,-17 0,17 0,0-1,0 1,0 35,-18 0,0-35,1 17,-1 1,-35 17,18 0,17 0,1 17,-19-17,19-35,-19 18,19-36,-1 17,18-16,-18 34,18-53,0 19,-17-19,17 18,0 18,0-18,0 0,-18 0,18-53,0 36,0-18,0 0,0-1,-17 19,17-54,-18 19,0-1,18-18,0-17,-17 0,17 0,0 0,0 0,0-18,0 18,-18-18,18 1,0-1,0-17,0-1,0 1,-18-18,-17 0,35 17,-18-17,1 0,-1 0,0 0,-17 0,0 0,0 0,-18 18,-35 0,17-1,18 1,-18 0,1-18,17 0,18 17,-18-17,35 0,-17 0,0 18,17-18,-17 0,17-18,-17 18,17-17,1 17,-1 0,0 0,1 0,-1-18,0 18,1 0</inkml:trace>
  <inkml:trace contextRef="#ctx0" brushRef="#br0" timeOffset="65624.6877">13194 3881,'0'17,"0"1,-18 17,1 36,-19 35,36 17,-17 0,-1-17,0-18,18-17,-17 17,17-35,0-18,0 1,0-19,-18-17</inkml:trace>
  <inkml:trace contextRef="#ctx0" brushRef="#br0" timeOffset="66120.0704">12788 4533,'18'0,"-1"0,19 0,-19 0,19 35,17 1,0 34,-1 1,1 17,-17-53,-1 18,-17-53,-1-53,-17 0,18 0,17-17,0-1,-17 18,17-17,1 35,-1-1,-35 19,17 17,-17-18,18 0</inkml:trace>
  <inkml:trace contextRef="#ctx0" brushRef="#br0" timeOffset="66552.0204">15046 3687,'0'52,"0"1,0 36,0-19,-18 1,18 35,0-36,-17 1,17-1,-36 1,36-18,-17 0,-1 17,18-17,0-18,0 18,0-18,0-17</inkml:trace>
  <inkml:trace contextRef="#ctx0" brushRef="#br0" timeOffset="66912.0345">14658 4568,'18'0,"-1"0,1 18,17 0,0-1,-17 1,17 0,-17-18,0 17,-1 1,1-18,-1 0,1 0,0 0,17 0,18 0,-35-35,-1-18,19-18,-36 1,0-19,0 1</inkml:trace>
  <inkml:trace contextRef="#ctx0" brushRef="#br0" timeOffset="67576.6572">10813 3828,'0'35,"0"35,0-17,0 18,17 0,1-19,-18 19,0 0,0-1,0-17,0 18,0-1,0 18,0-35,0 0,0-18</inkml:trace>
  <inkml:trace contextRef="#ctx0" brushRef="#br0" timeOffset="68009.1195">10442 4516,'18'17,"0"18,34 18,-16-35,17 35,17-35,-35-1,18 1,-35-18,0 0,35 0,-18 0,-18 0,1 0,17 0,-17 0,-18-35,0-1,0-17,35-17,-17-1</inkml:trace>
  <inkml:trace contextRef="#ctx0" brushRef="#br0" timeOffset="69800.6282">10707 2858,'0'0,"-18"0,-17 17,0 18,-18-17,17 35,1-35,-35 52,34-35,1 36,17 35,18-18,0-35,0 17,18-34,0-19,17 1,-17-18,17 0,-17-35,17-18,0-35,-17 17,-1-17,1 17,0 18,-1 1,-17 16,0 19,18 17,0 17,-18 1,0 0,17-18,-17 17,18-17,-18 35,35-35,-35 18,18-18,17 18,-35-1,53-17,-35 36,-1-19,18 19,-17-19,0 1,-1-1,-17 1</inkml:trace>
  <inkml:trace contextRef="#ctx0" brushRef="#br0" timeOffset="70225.1187">11236 2999,'0'0,"-35"0,17 0,0 0,-17 0,17 17,1 1,-36 0,18 17,17-18,-35 36,53-17,-18 17,18-36,36 18,-36 1,35-1,-17-17,17-1,0-17,18 0,-18 0,36-17,0-1,-1 0,-17 1,-18-19,-17 19,17-1,-35 1,0-1</inkml:trace>
  <inkml:trace contextRef="#ctx0" brushRef="#br0" timeOffset="70528.1236">11695 2663,'-18'18,"18"35,-18-18,1 54,-1-1,18-18,-18 36,18-18,0 18,0-18,0 0,18-17,0-36,-18-17,0 0</inkml:trace>
  <inkml:trace contextRef="#ctx0" brushRef="#br0" timeOffset="70784.0408">11218 3087,'0'-18,"18"18,0 0,17 0,18 0,0 0,-18 0,18 0,0 0,-18 0,-17 0</inkml:trace>
  <inkml:trace contextRef="#ctx0" brushRef="#br0" timeOffset="71225.1758">11748 3228,'17'0,"1"0,-1 0,1 0,17 0,-35 18,18-18,0 17,-1 1,1 17,0 18,-18-35,0-1,0 19,-18-1,18-18,-18 1,1-18,-1 0,-17 0,17 0,-17 0,0-35,35 0,0-18,0 17,0 19,17-19,1 19</inkml:trace>
  <inkml:trace contextRef="#ctx0" brushRef="#br0" timeOffset="71736.7123">11977 3175,'17'0,"-17"18,18 17,-18 18,35 35,-35-17,18-36,-18 18,0 0,0-18,0-17,0-1,0 1,18-36,-1-52,-17-19,36-34,-19-53,1 35,17 52,-17 19,-18 35,17 35,-17 17</inkml:trace>
  <inkml:trace contextRef="#ctx0" brushRef="#br0" timeOffset="72721.0897">13176 2011,'-53'17,"53"1,-35 17,17 1,1 17,-1-1,-17 19,-18 35,18 17,-1 1,19-1,17-34,0-37,17-34,19-18,-19-18,36 18,0 0,0 0,0 36,-35-19,-1 36,-17-17,0-1,0 18,-17 0,-1-18,-17 0,17 0,-17-35,0 36,-1-36,19 0,-1 0,0 0,18-18</inkml:trace>
  <inkml:trace contextRef="#ctx0" brushRef="#br0" timeOffset="72976.3248">12806 2734,'17'0,"19"18,-1-18,-17 0,35 0,0 0,-18-18,18 18,17-18,-34 18,-19-35,18 17,-35 1</inkml:trace>
  <inkml:trace contextRef="#ctx0" brushRef="#br0" timeOffset="73249.0666">13370 2381,'0'18,"0"17,18-35,-18 18,18 17,-18 0,0-17,-18 17</inkml:trace>
  <inkml:trace contextRef="#ctx0" brushRef="#br0" timeOffset="73441.0595">13353 2858,'0'0,"17"35,-17 0,0 18,18-35,0 17,-18-17,0-1,0 1,0-1,0 1,0 0,0-1,17 1</inkml:trace>
  <inkml:trace contextRef="#ctx0" brushRef="#br0" timeOffset="73888.6272">13547 3034,'0'0,"0"35,0-17,0 35,0-36,0 36,0-17,0-19,0 1,35-53,-35-18,18-18,-1-35,-17 18,0 18,0 34,18 19,-1 17,19 70,-19-35,19 1,-1-1,-17-17</inkml:trace>
  <inkml:trace contextRef="#ctx0" brushRef="#br0" timeOffset="74576.8509">14111 2963,'-18'0,"-17"0,18 18,-19 0,19 17,-1-17,-17 17,17 18,0-36,18 1,0 0,53-18,-17 0,-1 0,0 0,-17 0,-18 17,0 1,0 0,0-1,-18 1,-17-18,17 0,1 0,-1 0,18-18,0-17,0 17,0 1,0-19</inkml:trace>
  <inkml:trace contextRef="#ctx0" brushRef="#br0" timeOffset="74872.0499">14235 2734,'0'18,"0"17,0 18,0 17,0 1,0 0,0-19,0 19,0-18,0-35,0 17,0-18</inkml:trace>
  <inkml:trace contextRef="#ctx0" brushRef="#br0" timeOffset="75112.0487">14093 3140,'18'-18,"0"18,-1-18,1 1,0 17,52 0,18 0,54 0,-1 0,53 0</inkml:trace>
  <inkml:trace contextRef="#ctx0" brushRef="#br0" timeOffset="76184.0511">15363 2399,'0'0,"-17"53,17 0,0 0,0 0,0-1,0 19,0 0,0 17,0 18,0 17,17-35,19 18,-19-35,1-18,0-36,-18 1,0-36,17-17,-17 0,0 17,0 0,18 18,-18-17,18 17,-1 0,1 0,0 0,-1 0,1 0,-18-18</inkml:trace>
  <inkml:trace contextRef="#ctx0" brushRef="#br0" timeOffset="76840.863">15840 3087,'-18'0,"0"17,-17 19,35-19,-17 36,-19 18,19-18,17 17,-36 18,36-35,0-35,0 0,36-1,-1 1,0-18,0 0,1-35,-1-18,-17 0,-1 0,-17-18,0 18,0 1,0-1,0-18,0 36,0 0,0 17,-17 36,17 34,0 1,0 0,0 0,0-18,0-17,35 35,-17-35,-1-1,1-17,-1 0,1 0,0 0,-18 18</inkml:trace>
  <inkml:trace contextRef="#ctx0" brushRef="#br0" timeOffset="77344.3753">16175 3069,'-18'0,"1"18,-1 17,0-17,1 17,-1 0,0 1,18-19,0 1,18-18,0 0,17 0,-17 0,-1 0,1 0,-1 35,1-35,-18 18,18-1,-18 1,0 17,0-17,-36 0,1-1,18 18,-19-35,36 18,-17 0,-1-18,18 17,-35-17,17 0,18-35</inkml:trace>
  <inkml:trace contextRef="#ctx0" brushRef="#br0" timeOffset="77744.6871">16298 2805,'-17'35,"17"0,0 0,0 1,0 17,17 0,-17 17,18-17,-18 18,0-19,0 1,0 18,0-53,18-1,-18 1,17-18</inkml:trace>
  <inkml:trace contextRef="#ctx0" brushRef="#br0" timeOffset="78064.03">16175 3140,'17'0,"19"0,-36 17,17-17,1 0,0 0,-1 0,19 0,-1-17,0-1,-17 18</inkml:trace>
  <inkml:trace contextRef="#ctx0" brushRef="#br0" timeOffset="78792.7009">16457 3598,'0'-17,"18"-1,-1 18,1 0,0 0,-1 0,19 0,-19-18,1 18,-1-17</inkml:trace>
  <inkml:trace contextRef="#ctx0" brushRef="#br0" timeOffset="79512.3712">16828 3104,'0'36,"0"17,0-18,0 18,0 17,0-17,0 0,0 0,0-18,0-17,0 17,0-17,0-36,0-35,17-17,-17-1,18 1,-1-18,-17 35,0 17,18 1,-18 0,18 0,-1 35,-17 17,36 18,-19 1,-17-1,0 18,0 0,0-18,0 0,0 18,0-17,18-19,0 1,17 17,-35-17,17-1,1-17,-18 18,18-18,-1 0,1 0,0 0</inkml:trace>
  <inkml:trace contextRef="#ctx0" brushRef="#br0" timeOffset="80727.7678">13970 3651,'18'0,"17"0,0 0,18 0,-35 0,-1 0,1 0,0 0</inkml:trace>
  <inkml:trace contextRef="#ctx0" brushRef="#br0" timeOffset="81464.606">14393 3422,'0'18,"0"34,0 1,0 0,0 0,0 0,0-18,0 1,0-1,0-17,-17 17,17-53,0-17,0-18,17-17,-17 17,18-18,0 18,-1 18,-17 17,18 1,-18-1,18 18,-1 0,1 0,-1 35,1 18,-18-18,0 18,18 0,-18-17,35-1,-35 0,18 0,-1-17,1 0,0-18,-1 0,1 0,-1 0,1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0:28:06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10213 8184,'0'0,"-88"0,-18 0,-35 0,0 0,-36 0,19-17,-19 17,36-18,0 1,17-1,-17 18,18-35,35 17,-18-17,0-1,18-16,53-37,-18 19,-18-36,1-35,34 17,1 36,17 0,18 17,0 36,0-18,0-17,53-19,-17 37,16-37,1 19,18 17,-18 0,53-18,-1 1,1-1,18 1,-18-1,-18 18,35 18,1 17,52 1,-17 17,-18 0,0 17,18 19,-36 17,1-18,-36 35,0 1,-17-1,17 1,0-36,-53 36,18-18,-17 17,-36-34,17 17,-17-1,18 19,-18-18,0 35,0-17,18 34,-18-34,17 0,-17-1,0 36,0-18,-17 18,-1 0,-17-36,-1 36,1-35,17 17,-17-17,-18-1,0-17,-17-18,17 1,0-19,0 1,0-1,0 1,18-18,0 0,-1 0,19 0,-19 0</inkml:trace>
  <inkml:trace contextRef="#ctx0" brushRef="#br0" timeOffset="1855.8432">8943 9119,'18'-17,"-1"17,1 0,-1-18,19 18,-19 0,19 0,34 0,54 18,17 17,18 0,35 1,-36-19,54 36,-18-18,0 1,18-1,-54 0,36-17,1 17,-19 0,0 1,18-19,-35-17,17 18,-34-18,-19 0,-35 18,-17-18,-36 0,0 0,-17 0,0 0,-1 0,1-18,0 18,-1-18,18 1,-35-1,36-17,-19 17,19 0,-36 1,17-1,1 18,17-35,-17 17,17-17,0 17,36-35,-36 36,1-18,-1 35,0-36,-17 36,-1 0</inkml:trace>
  <inkml:trace contextRef="#ctx0" brushRef="#br0" timeOffset="4600.3112">8625 11271,'0'0,"18"18,17 0,1-1,17 18,-1-35,19 18,35 0,17-1,-17-17,53 18,-18-18,18 18,-18-1,-18 1,1 0,-18 17,-36-18,36 19,-53-36,0 17,-18-17,-17 0</inkml:trace>
  <inkml:trace contextRef="#ctx0" brushRef="#br0" timeOffset="6888.2442">9066 14993,'36'0,"-1"0,0 0,1 0,16 0,37-18,-1 18,18 0,35 0,17 18,19 17,17-17,-18 0,1-1,-36-17,0 0,-18 0,18 0,-52 0,17 0,-36-17,18-1,-52 18,16-18,-34 1,0 17,-1 0,1 0,0 0,17 0,-17 0,-1 0,19-18,-1 18,0 0,18-18,-18 18,1 0,-1 0,0 0,18-17,-35 17,-1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5:32:52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12823 2328,'-17'36,"17"17,-18-1,-17 37,17-1,-17 18,0 17,-18-17,35 0,-35 0,18-18,0 18,-1-18,1 0,17 0,1-35,17 18,-18-18,1-18,17 18,0-36,-18-17,18 18,0 0,0-1</inkml:trace>
  <inkml:trace contextRef="#ctx0" brushRef="#br0" timeOffset="703.624">11836 3545,'17'0,"1"53,-18-17,0 34,0 1,18-1,17 36,-17-53,-1-18,-17 1,0-1,18-35,-18 18,17-18,-17-36,36 19,-1-36,0 17,18 19,0-19,-18 19,1-1,17 1,-1-1,1 18,53-35,-53-1,18 1,-18 17,-36-17,36 18,-35 17,-18-18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5:36:43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10883 10160,'0'0,"-17"0,-1 0,0 0,-17 0,0 0,-1 0,1 0,-18 0,18 0,-18 0,18-18,-18 1,0-1,35 0,-17 1,0 17,17 0,0-18,-17 1,18 17,-1-18,0 18,1-18,-1 18,0-17,1-1,-1 18,0-18,1 18,-1-35,1 35,17-35,-18 35,18-18,0 0,-18 18,18-17,0-1,0 1,0-1,0 0,18 1,0-1,-1 0,1 1,52-1,-17-17,0 0,-18 35,18-18,0 0,0 1,-35 17,17 0,-17 0,35 0,0 0,-18-18,0 0,18 18,-18 0,1 0,-1 0,0 0,18 0,-35 0,35 0,-18 0,18 0,-18 0,0 0,18 18,0 0,-35-18,17 17,0 1,-17 0,0-1,-1 1,1-1,-18 1,35 0,-35-1,18 1,-18 17,0-17,0 17,0-17,0-1,0 19,0-1,0-17,0-1,0 1,-18 0,1-1,-1 1,0 0,-17-1,0-17,17 18,1-18,-1 17,-17-17,-1 0,1 0,-18 18,0-18,0 35,18-35,-18 36,35-36,1 0,-1 0,1 0</inkml:trace>
  <inkml:trace contextRef="#ctx0" brushRef="#br0" timeOffset="54040.0242">5274 10372,'35'0,"-17"0,0 0,-1 0,19 0,-1 0,0 17,0-17,-17 0,35 0,-18 0,18 18,-35 0,17-18,0 17,1-17,-19 0,18 0,1 0,-19 18,1-18,35 0,-18 0,1 0,-1 0,0 0,0 0,-17 0,0 0,-1 0,1 0,0 0,17 0,0 0,18 0,-35 0,-1 0,1 0,0 0,-1 18,1-18,-18 17,35-17,-17 0,-1 0,19 0,-1 0,-17 0,17 0,0 0,-17 18,17-18,-17 0,-1 17,19-17,-1 0,-17 0,-1 0</inkml:trace>
  <inkml:trace contextRef="#ctx0" brushRef="#br0" timeOffset="65663.5659">7497 10478,'17'0,"18"0,-17 0,0 0,-1 0,1 0,0 0,-1 0,19 0,-19 0,1 0,-1 0,19 0,-1 0,-17 0,-1 0,1 0,17 0,-17 0,35 0,-18 0,0 0,1 0,-19 0,1 0,0 0,-1 0,1 0,-1 0,1 0,0 0,17 0,-17 0,-1 0,1 0,0 0,-1 0,1 0,-1 0,1 0,0 0</inkml:trace>
  <inkml:trace contextRef="#ctx0" brushRef="#br0" timeOffset="69032.178">7161 10319,'18'0,"-18"17,0 1,0 0,0-1,0 1,0 0,0-1,0 1,0 0,0-1,0 1,0-1,0 1</inkml:trace>
  <inkml:trace contextRef="#ctx0" brushRef="#br0" timeOffset="71168.2484">6756 10548,'-36'18,"19"-18,-1 0,1 17,-36-17,0 0,-18 0,-35 0,18 0,0 0,0 0,17 0,18 0,18 0,17-17,-17 17,17-18,1 0,-1 18,0-17,-17 17,18-18,-19 1,19 17,-19-18,1 18,17-18,-17 1,0-1,17 0,-17 1,17-1,18 0,0 1,-17 17,17-18,0 0,17-17,1 35,17-35,-17 17,17-17,0 17,1 1,-19-1,36-17,-35 35,17-18,0 18,1-17,17 17,-18 0,0 0,18 0,0-18,-18 18,18 0,-35 0,35 0,-18 0,-17 0,-1 0,1 0,0 0,-1 0,1 0,0 18,-1-18,1 0,-18 17,17 18,1-35,-18 18,18 0,-18-1,0 1,0 0,0 17,0-17,0 17,-18 0,18-17,0-1,0 1,-18 0,18-1,-17 1,-1 17,1-17,-1-18,0 18,1-18,-1 0,18 17,-18-17,1 0,17 18,-18-18</inkml:trace>
  <inkml:trace contextRef="#ctx0" brushRef="#br0" timeOffset="73151.699">7955 10548,'-35'0,"0"0,17 0,0 0,1 0,-1 0,0 0,1 0,-1 0,0 0,1-18,17-17,-35 0,17 17,18 1,-18-1,18 0,0 1,0-1,0 0,0 1,0-1,0 0,0-17,18 0,-18 0,18 17,17-17,-35 17,0 0,17 18,-17-17,18-1,-18 1,35-1,-17 0,17 18,-17 0,17-17,-17 17,17 0,-35-18,18 18,17 0,0 0,-17 0,35 0,-18 0,0 0,1 0,-19 0,1 0,0 0,-1 18,1-1,0-17,-1 0,-17 18,18-18,-1 0,1 0,-18 18,18-1,-1-17,-17 18,18-1,0 1,-18 0,0-1,17-17,-17 18,0 0,0-1,0 1,0 0,0-1,-17-17,17 18,0-1,-18-17,18 18,0 0,-18-1,18 1,-17-18,-1 18,0-18,18 17,0 1,-17-18,-1 18,1-18,-1 17,0 1,1-18,-1 18,0-18,1 17,-1-17,0 0,1 18,-1-18,1 0,-1 17,0-17,1 0,-1 0,18 18,-18-18,-17 0,17 18,1-18,-1 0</inkml:trace>
  <inkml:trace contextRef="#ctx0" brushRef="#br0" timeOffset="75800.196">9931 10478,'17'0,"1"0,17 0,1 0,16 0,1 0,141 0,18 0,-141 0,-18 0,-18 0,18 0,-18 0,-17 0,-1 17,1-17,0 0,34 0,1 0,0 0,-17 0,16 0,1 0,-35 0,17 0,-17 0,0 0,-1 0,1 0,0 0,17 18,-18-18,1 0,17 0,1 0,-1 0,0 0,18 0,-18 17,1-17,-1 0,18 0,-18 0,18 0,-35 0,17 0,-17 0,17 0,0 0,0 0,-17 0,17 0,-17 0,0-17,-1 17,1 0,0 0,-1 0,18 0,-17 0,0 0,-1 0,36 0,-35 0,17 0,-17 0,17 0,-17 0,-1 0,19 0,-19 0,1 0,17 0,1 0,-19 0,18-18,1 18,-19 0,1 0,0 0,-1 0,1 0</inkml:trace>
  <inkml:trace contextRef="#ctx0" brushRef="#br0" timeOffset="77752.5095">11536 10178</inkml:trace>
  <inkml:trace contextRef="#ctx0" brushRef="#br0" timeOffset="109528.1081">2681 9984,'18'0,"17"0,-17 0,17 17,-17-17,17 0,0 0,18 0,0 0,-18 0,-17 0,0 0,-1 0</inkml:trace>
  <inkml:trace contextRef="#ctx0" brushRef="#br0" timeOffset="110736.3694">6950 9948,'35'0,"0"36,1-36,-1 17,-18 1,1-18,0 0,-1 0,1 0</inkml:trace>
  <inkml:trace contextRef="#ctx0" brushRef="#br0" timeOffset="124567.6253">15505 9208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5:39:36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7461 10442,'18'0,"17"18,0-18,18 18,0-18,-17 0,16 0,-16 0,-1 17,-17 1,17-1,-17 1,17-18,0 18,-17-18,-1 0,36 17,-17-17,-19 0,1 0,0 0,-1 0,1 0,-1 0,19 0,-1 0,18 0,-35 0,17 0,0 0,0 0,-17 0,0 0,-1 0,19 0,-19 0,1 0,17 0,0 0,1 0,-1 18,18-18,-18 0,18 0,18 18,-18-18,-1 0,1 0,-17 0,17 0,-18 0,18 0,0 0,0 0,0 0,-1 0,1 0,18 0,-1 0,-17 0,18 17,-18-17,0 0,-18 0,-17 0,17 0,0 0,1 0,16 0,-16 0,17 0,-18 0,0 0,-17 0,17 0,0 0,1 0,-1 0,18 0,-18 0,18 0,0-17,0 17,0 0,-36 0,1 0,17 0,1 0,-19 0,19 0,-1 0,0 0,18 0,-18-18,18 18,-18 0,-17 0,0-18,17 18,0 0,-17 0,35 0,-18 0,18 0,-18 0,18 0,-17 0,34-17,-52 17,-1 0,1 0,35 0,-35 0,17 0,0 0,18 0,0 0,18-18,-19 18,-16 0,34 0,-17 0,0 0,0-18,-18 18,1 0,-1 0,18 0,-18 0,18 0,0 0,17 0,-17-17,0 17,0 0,0 0,-18 0,1 0,17 0,-18 0,0 0,0 0,1 0,-19 0,36-18,-35 18,0 0,-1 0,1-17,-1 17,1 0,17 0,-17 0,0 0,17 0,-17 0,-1 0,1 0</inkml:trace>
  <inkml:trace contextRef="#ctx0" brushRef="#br0" timeOffset="5296.632">1852 10478,'18'0,"-1"0,1 0,0 0,17 0,0 0,53 0,-17 17,-1-17,-17 0,18 0,0 0,-36 0,0 0,18 0,-35 0,-1 0,1 0,17 0,0 0,1 0,-19 0,1 0</inkml:trace>
  <inkml:trace contextRef="#ctx0" brushRef="#br0" timeOffset="7152.6085">5362 10583,'18'0,"0"-17,-1 17,18-18,-17 18,17 0,18 0,-17 0,52 0,-18 0,1 0,-1 0,-17 0,0 0,0 0,-18 0,1 0,-1 0,-17 0,17 0,18 0,0 0,0 0,-18 0,0 0,0 0,-17 0,0 0,-1 0,1 0,0 0,-1 0,1 0,17 0,-17 0,0 0,-1 0,1 0,-1 0,1 0,0 0,-1 0</inkml:trace>
  <inkml:trace contextRef="#ctx0" brushRef="#br0" timeOffset="12600.0233">8008 9984,'-18'0,"-17"0,18 0,-19 0,1 0,17 0,-17 0,17 0,1 0,-19 0,19 0,-18 0,-1 0,1 0,0 0,17-18,0 18,1-18,17 1,-18 17,1-18,17-17,-36 17,19-17,-19 0,36 17,-17 0,17 1,0-1,-18 18,18-18,0 1,0-1,0 0,0-17,18 18,-1-1,-17-17,36 35,-36-36,17 36,1-35,0 17,-1 1,18-36,-17 35,0-17,17 17,-17 1,17 17,0-18,0 18,18-18,-17 18,-1 0,18-17,-18-1,-17 1,-1 17,1 0,0 0,-1 0,1 0,0 0,-1 0,1 0,0 0,-1 0,18 0,-17 17,0-17,-1 0,1 18,0-18,-1 17,1-17,0 0,-18 18,35-18,-18 18,1-1,-18 1,35 0,-35-1,18 1,-18 0,0-1,0 1,18-18,-18 17,0 1,0 0,0-1,17 1,-17 17,0-17,0 0,-17-1,-1 1,18 17,-18 0,1-17,17 17,-18-17,0 0,18-1,-17 1,-1-1,-17 1,17 0,1-1,17 1,-36-18,19 18,-1-1,0-17,1 0,-1 0,1 18,-1 0,0-18,1 17,-1-17,0 0,18 18,-17-18,-1 0</inkml:trace>
  <inkml:trace contextRef="#ctx0" brushRef="#br0" timeOffset="15360.0263">8132 10548,'0'0,"-18"0,-17 0,17 0,-17 0,17 0,-17 0,17 0,1 0,-1 0,0 0,-17 0,0 0,35-18,-18 18,0 0,18-17,-17 17,-1-18,-17 1,17-1,1 0,-1 1,18-1,0-17,0 17,0 0,18 1,-18-1,35 0,-35-17,35 18,-17-1,-1 0,1 1,0-1,17 18,0-35,1 35,16-18,-16-17,-1 35,-17-18,17 18,-17 0,17 0,0 0,0 0,-17 0,0 0,-1 0,-17 18,0-1,18-17,0 18,-1-18,-17 18,0-1,18 1,-18 0,17-18,1 0,-18 17,18-17,-18 18,0 0,0-1,0 1,0-1,0 1,0 0,0-1,-18 19,0-36,1 17,-1 1,1-18,-1 0,18 18,-18-1,1-17,-1 18,-17-18,17 18,-17-18,17 17,1 1,-19-18,19 0,-19 0,19 0,-1 0,0 0,-17 0,0 0,17 0,-17 0,17 0,-17 0,17 0,1 0,17-18,-18 18,0 0,18-17,-17-19,-1 19,18-1,0 0,0 1,0-1,0 0,0 1,0-1,0 0,18-17,-1 35,-17-17,0-36,0 35,0 0,18 1,-18-1,18 18,-1 0,1 0,35 0,-35 0,17 0,0 0,18 0,0-18,-18 18,18-17,-35-1,17 18,-17 0,17 0,-17 0,-1 0,1 0,0 0,-1 0,1 0,-18 18,17-18,1 0,0-18,-1 18,1 0,-18-17</inkml:trace>
  <inkml:trace contextRef="#ctx0" brushRef="#br0" timeOffset="19360.7336">9984 10566,'17'0,"1"0,0 0,-1 0,1 0,-1 0,36 0,-17 0,34 0,18 17,18-17,35 0,-17 0,-18 0,-36 0,1 0,-18 0,0 0,-18 0,-18 0,1 0,17 0,-17 0,0 0,17 0,0 0,18 0,0-17,0 17,-18 0,-17 0,35 0,0-18,17 18,1 0,35-18,-36 18,1 0,-1 0,-34 0,17 0,-36 0,1 0,17 0,-17 0,-1 0,1 0,35 0,-18 0,0-17,-17 17,0 0,-1 0,1 0,0 0,-1 0,19 0,-19-18,1 18,0 0,-1 0,1 0,-1 0,1 0,0 0,-1 0,1 0,0 0,-1 0,1 0,0 0,-1 0,18 0,1 0,-19 0,1 0,0 0,-1 0,19 0,-1 0,-17 0,17 0,-18 0,19 0,-19 0,1 0,0 0,-18-17,17 17,1 0,0 0,-1-18,18 18,1 0,-19 0,1 0,-18-18,-18 18,-17 0,0 0,17 18,-17-18,-18 0,18 18,-18-18,18 0,-18 17,17 1,-17-18,-17 0,-18 0,-1 0,1 0,-18 0,53 0,-35 0,18 0,-1 0,18 0,18 17,-18-17,0 18,18-18,-18 0,0 0,0 0,0 0,0 0,-17-18,17 18,0 0,0-17,18 17,-1 0,-16 0,16 0,19 0,-36 0,17 0,1 0,-18 0,0 0,36 0,-36 0,35 0,-17 0,0 0,-1 0,1 0,0 0,-1 0,1 0,0 0,0 0,-1 0,19 0,-1 0,-17 0,17 0,-17 0,17 0,-17 0,0 0,17 0,-17 0,-1 0,1 0,0 0,17 0,1 0,-1 0,0 0,-17 0,0 0,17 0,1 0,-1 0,0 0,36 0,17 0,0-18,1 18,17 0,17 0,36-17,0 17,17 0,36 0,-35 0,17 0,17 0,19 0,-18 0,17 17,-35-17,-35 0,17 0,-17 18,-35-18,-18 0,0 17,-1-17,-16 0,-1 0,0 0,18 18,-35-18,17 0,0 0,1 0,-1 0,18 0,0 0,0 0,-18-18,0 18,-17 0,0 0,-1 0,1 0,0 0,-1 0,1 0</inkml:trace>
  <inkml:trace contextRef="#ctx0" brushRef="#br0" timeOffset="20648.0359">13176 10513,'-17'0,"-19"0,1 0,0 0,-18 17,0-17,0 18,18 0,-18-18,-18 17,18-17,0 0,-17 0,-1 0,18 0,0 0,1-17,-1 17,17 0,-17 0,18 0,0 0,-36 0,1-18,-36 18,-17-18,17 18,0 0,35 0,1 0,17 0,18 0,-1 0,19 0,-36 0,17 0,1 0,0 0,17 0,-17 0,-18 0,18 0,-1 0,1 0,0 0,0 0,-18 0,0 0,18 0,-36 0,36 0,-18 0,18 0,-1 0,19 0,-1 0,-35-17,35 17,1 0,-1 0,0 0,1 0,-1 0,1 0,-1-18,-17 18,17 0</inkml:trace>
  <inkml:trace contextRef="#ctx0" brushRef="#br0" timeOffset="25816.6766">13353 10142,'17'0,"1"0,0 18,-18 0,17 17,-17 0,18 0,-1-17,-17 0,0-1,18-17,-18 18,18 17,-18-17,17 17,1 1,0-19,-1 1,1-18,-18-18,18-17,-18 17,0-35,0 36,17-19,1 1,-18 17,0 1,17 17,1-18,0 1,17-1,-35-17,35 35,-35-18,18 0</inkml:trace>
  <inkml:trace contextRef="#ctx0" brushRef="#br0" timeOffset="30768.0529">12929 10213,'18'-18,"-18"1,35-19,1-17,-19 18,18 18,1-36,-1 17,36 1,-1 0,36-36,0 18,0 0,17 18,-35 0,36 0,-18-1,35 19,0 17,53-18,0 18,53 0,0 0,17 0,-17 0,18 18,-71-1,-53 19,-35-1,-53-18,-18 1,-17-18,-18 18,17-18,-17 17,0 1,18 0,-18-1,0 1,0 0,0 34,0-16,0 17,0-36,0 1</inkml:trace>
  <inkml:trace contextRef="#ctx0" brushRef="#br0" timeOffset="31833.0179">15946 9966,'0'0,"17"0,36 0,-35 0,17 0,-17 18,35-18,-36 17,18 36,1 0,17 0,17 18,-34-36,-1-18,-18-17,19 0,-19 0,1-17,0-36,-18 35,17-35,1 0,17-17,0 17,1-35,34-18,1 0,-36 36,0-19,1 54,-36 0,0 17</inkml:trace>
  <inkml:trace contextRef="#ctx0" brushRef="#br0" timeOffset="46615.9504">16263 5503,'-18'18,"1"-18,-1 0,0 0,1 0,-1 0,-17-18,17 18,1-17,-1-1,0 0,1 1,-1-1,18 1,-18-1,18 0,0 1,0-1,-17-17,17 17,0 0,0 1,0-19,17 19,19-18,-1 17,0 0,1-17,-1 17,-18 18,1-17,0-1,-1 18,1 0,0 0,-1 0,1 18,17 17,-17-17,0-1,-1 1,1 17,-1-35,1 18,0-18,-18 17,0 1,0 0,0-1,0 1,0 0,0-1,0 1,0 0,0-1,0 1,0 17,0-17,0-1,0 1,0 0,-18-18,0 0,18 17,-17-17,-1 18,1 0,-1-18,18 17,-18-17,1 0,17 18,-18-18,0 0</inkml:trace>
  <inkml:trace contextRef="#ctx0" brushRef="#br0" timeOffset="53096.3817">16633 5909,'36'-18,"-19"18,19 0,-36-17,17 17,19-18,-19 18,1 0,0 0,-1 0,1 0,-1 0,1 0,0 0,-1 0,1 0,0 0,-1 0,1 0,0 0,-1 0,18 18,-17-18,0 17,17-17,-17 18,-1-18,1 0,17 0,-17-18,-1 1,19-1,-36 0,17 18,1 0,0 0,-1 0,1 0,0-17,-1 17,1-18,-1 18,1 0,0 0,-1 0,1 0,0 0,-1 0,1 0,0 0,-1 0</inkml:trace>
  <inkml:trace contextRef="#ctx0" brushRef="#br0" timeOffset="56024.0965">16210 6174,'18'0,"-1"0,1 0,17 0,-17 0,17 0,1 0,-1 0,18 0,-18 0,0 0,-17 0,0 0,-1 0,1 0,-1 0,1 0,0 0,-1 0,1 0,0 0,-1 0,1 0,17-18,-17 18,0 0,-1 0,1 0,-1 0,19 0,-19 0,19 0,-19 0,1 0,0 0,-1 0,1 0,-1 0,19 0,-19 0,1 0,0-18,35 18,-36 0,1 0,-1 0,1 0,0 0,-1 0,1 0,0 0,-1 0,1 0,0 0,-1 0,1 0,-1 0,19 0,-19 0,1 0,0 0,-1 0,1 0,0 0,-1 0,1 0,0 0,-1 0,1 0,-1 0,1 0,0 0,-1 0,1 0,0 0,-1 0,1 0,0 0,-1 0,1 0,-1 0,1 0,0 0,-1 0,1 0,17 0,-17 0,0 0,-1 0</inkml:trace>
  <inkml:trace contextRef="#ctx0" brushRef="#br0" timeOffset="58624.7096">18362 5874,'18'0,"-1"0,1 17,0-17,17 0,-17 0,-1 0,1 0,17 0,0 0,-17 0,17 0,1 0,-19 0,1 0,-1 0,1 0,0 0,-1 0,1 0,0 0,-1 0,1 0,0 0,-1 0,1 0,0 0,-1 0,18 0,-17 0,17 0,1 0,-19 0,19 0,-19 0,18 18,1-18,-1 0,-17 0,-1 0,36 0,-35 0,0 0,17 0,-18 0,1 0,0 0,17 0,-17 0,-1 0,1 0,0 0,-1 0,1 0,17 0,-17 0,-1 0,19 0,-19 0,1 0,17 0,0 0,-17 0,17 0,-17 0,35 0,-18 0,0 0,18 0,-35 0,0 0,-1 0,19 0,-19 0,1 0,0 0,-1 0,18 0,-17 0,17 0,-17 0,17 0,-17 0,0 0,-1 0,1 0,-1 0,1 0,0 0,-1 0,1 0,0 0,-1 0,19 0,-1 0,-17 0,34 0,1 0,18 0,-1 0,36 0,-18 0,-17 0,-18 0,17 0,-17 0,0 0,0 0,18 0,-18 0,-18 18,18-18,0 0,0 0,-18 0,0 0,18 0,-35 0,17 0,0 0,1 0,17 17,-18-17,18 0,0 0,17 0,-17 0,0 0,0 0,-18 0,18 0,-18 0,18 18,-17-18,-1 0,18 0,-35 0,-1 0,1 0,-1 0,1 0</inkml:trace>
  <inkml:trace contextRef="#ctx0" brushRef="#br0" timeOffset="75432.7223">16087 10636,'17'0,"19"0,-1 0,-18 0,19-17,-1 17,0 0,18 0,-35 0,0 0,-1 0,1-18,-1 18,1 0,0 0,17 0,0 0,1 0,16 0,-16 0,17 0,0 0,-18 0,0 0,-17 0,17 0,-17 0,-1 0,1 0,0 0,17 0,-17 0,-1 0,1 0,-1 0,1 0,0 18</inkml:trace>
  <inkml:trace contextRef="#ctx0" brushRef="#br0" timeOffset="79448.148">16104 10971,'18'0,"0"0,-1 0,1 0,-1 0,-17-17,18 17,0 0,-1 0,1 0,0 0,-1 0,1 0,0 0,-1 0,1 0,0 0,-1 0,1 0,-1 0,1 0,17 0,-17 0,17 0,-17 0,0 0,17 0,-18 0,-17 17,36-17,-19 0,1 0,0 0,-1 0,1 0,0 0,-18 18,35-18,-17 0,-1 0,1 0,-1 0,1 0,0 0,-1 0,1 0,0 0,-1 0,1 0,0 0,-1 0,1 0,-1 0,1 18,17-18,1 0,-19 0,1 17,0-17,34 0,-34 0,17 0,-17 0,0 0,-1 0,1 0,0 0,-1 0,1 0,-1-17,1 17,17 0,-17 0,0 0,-1 0,1 0,0 0,17 0,-17 0,-1 0,1 0,-1 0,1 0,0 0,-1 0,1 0,0 0,-1 0,1 0,0 0,-1 0,1 0,-1 0,1 0,0 0,-1 0,1 0,0 0,-1 0,1 0,0 0,-1 0,1 0,0 0,-1 0,1 0,17 0,0 0,-17 0,0 0,-1 0,19 0,-19 0,18 0,-17 0,0 0,-1 0,1 0,0 0,-1 0,36 0,-18 0,1 0,-1 0,0 0,1 0,-19 0,36 0,-35 0,-1 0,1 0,0 0,17 0,-17 0,17 0,-17 0,17 0,-18 0,19 0,-19 0,19 0,-1 0,0 0,0 0,-17 0,0 0,-1-18,1 18,17 0,-17 0,0 0,-1 0,1 0,0 0,-1 0,1 0,-1 0,1 0,0 0,-1 0,1 0</inkml:trace>
  <inkml:trace contextRef="#ctx0" brushRef="#br0" timeOffset="84592.8268">7708 10795,'18'0,"-1"0,1 0,17 0,-17 0,0 0,17 0,-17 0,17 18,-17-18,34 0,-34 0,17 0,-17 17,17-17,18 0,-35 0,17 0,0 0,1 0,-1 0,0 0,-17 0,-1 0,1 0,0 0,-1 0,1 0,0 0,-1 0,1 0,0 0,-1 0,36 0,-35 0,-1 0,1 0,0 0,-1 18,19-18,-19 0,1 18,0-18,-1 0,1 0,17 0,-17 0,-1 0,1 0,0 0,-1 0,1 0,17 0,0 0,-17 17,0-17,35 18,-36-18,1 0,17 0,1 0,-1 0,18 0,-18 0,-17 0,-1 0,1 0,0 0,-1 0,1 0,17 0,-17 17,-1-17,1 0,0 0,-1 0,19 0,-19 0,1 0,-1 0,1 0,0 0,-1 0,1 0,0 0,-1 0,1 0,0 0,17 18,-18-18,19 0,-19 0,1 0,0 0,-1 0,1 0,0 0,-1 0,1 0,0 0,-18-18,17 18,1 0,-1 0,1 0,0 0,17 0,0 0,1 0,-1 0,-18 0,36 0,-17 0,17 0,-18 0,18 0,-18 0,0 0,1 0,-1 0,0 0,0 0,18 0,-17 0,-1 0,0 0,0 0,-17 0,35-17,-18 17,1 0,-1-18,-18 18,19 0,-19 0,1 0,0 0,-1 0,1 0,17 0,-17 18,17-18,0 0,-17 0,35 0,-18 0,-17 0,0 0,17 0,-18 0,1 0,17 0,18 0,-17 0,17 0,-1 0,19 0,-36 0,1 0,-1 0,-18 0,1 0,0 0,-1 0,1 0,17 0,-17 0,0 0,17 0,-18 0,1 0,0 0,-1 0,19 0,-19 0,19-18,-19 18,1 0,-1 0,1 0,0 0</inkml:trace>
  <inkml:trace contextRef="#ctx0" brushRef="#br0" timeOffset="90576.1553">18715 11060,'0'0,"-18"0,-35 17,-35 1,0-1,-36-17,-17 0,18 0,-1 0,54 0,-1 18,18-18,0 18,18-18,18 0,-19 0,1 0,17 0,-17 0,35-18,-18 18,-17-18,35-17,-35 18,17-19,-17 1,17 17,1-17,-1 17,0 18,1-17,-1 17,18-18,0-17,0 0,18 17,-1-35,1 18,0-18,-1 0,-17 35,18-17,0 0,-18 17,35 1,-35-1,35 0,-17 1,-1-1,1 18,0-18,-1 1,1 17,17 0,36-18,-1 18,36 0,-18 0,36 0,-54 0,-17-18,0 1,-17 17,-1 0,0-18,0 18,18 0,-17 0,34 0,1 0,34 0,-34 0,35 18,-53-1,0-17,-36 0,1 18,0-18,-1 0,1 18,-18-1,18 1,-1 0,1 17,-1-35,-17 35,0-17,0 17,0-17,0-1,-17 19,17-19,0 1,-35 0,35 17,0-18,0 19,-18-19,18 1,-18 0,18 17,-17-35,-1 18,0-18,1 17,-1 1,0-18,-17 35,18-17,-1-18,0 17,1 1,-1-18,-17 18,-1-1,1-17,0 18,0 0,-18-1,17-17,19 0,-1 0,-17 0,0 18,-1-18,19 0,-19 0,1 0,0 0,0 17,-1-17,1 0,0 0,-1 18,19-18,-1 0,1 0</inkml:trace>
  <inkml:trace contextRef="#ctx0" brushRef="#br0" timeOffset="93016.8507">18450 10354,'0'-35,"0"-1,0 1,18-18,17-17,-35 17,18 18,-1-1,1 1,0-18,-1 35,-17 1,36-1,-19 0,19-17,34 18,-35-36,1 17,34-17,-34 36,-1-18,0 35,0-18,-35 0,36 18,-19 0,19-17,-19-1,1 18,35-18,-18 1,0 17,18-18,-17 0,16 1,-16 17,-1 0,-17 0,-1 0,1 0,0 0,-1 0,36 0,-35 0,-1 0</inkml:trace>
  <inkml:trace contextRef="#ctx0" brushRef="#br0" timeOffset="94225.1778">19121 9331,'17'0,"36"0,-35 0,35 18,0-18,17 0,1 0,-1 0,-34 0,16 17,19 1,-36 0,-17 17,17-18,-35 1,0 0,0-1,0 1,0 0,-35-1,17 1,1 17,-36 0,35-17,-17 17,0-17,17 0,0-1,1-17,17 18,-18-18</inkml:trace>
  <inkml:trace contextRef="#ctx0" brushRef="#br0" timeOffset="102857.1721">7108 11977,'0'0,"53"0,0 0,-35 0,-18 17,18 1,-18 17,0 1,0-1,0 0,-36 18,19-35,-19 17,19 0,-19-35,19 0,-1 0,1-35,-1-53,-17 0,35 17,0 18,0 18,0-18,0 18,35 17,-17 0,-1 18</inkml:trace>
  <inkml:trace contextRef="#ctx0" brushRef="#br0" timeOffset="103232.6948">6332 12700,'18'0,"17"0,18 0,18 0,52 0,1 0,-18 0,35 0,-18 0,1 0,-54 0,-35 0</inkml:trace>
  <inkml:trace contextRef="#ctx0" brushRef="#br0" timeOffset="103608.8541">6950 12947,'53'0,"0"0,-36 0,18 0,-17 0,17 35,-17-17,0-18,-1 35,-17-17,0-1,-17 1,-36 0,35-1,-17 1,17 0,1-18,-1 0,0 0,1 0,-36-36,35-52</inkml:trace>
  <inkml:trace contextRef="#ctx0" brushRef="#br0" timeOffset="103993.1168">7832 12100,'0'0,"-36"36,19-1,-36-18,18 1,17 0,-17-18,17 0,-17 0,17-18</inkml:trace>
  <inkml:trace contextRef="#ctx0" brushRef="#br0" timeOffset="104296.7425">7532 12206,'0'0,"0"18,0-1,0 1,0 35,17-18,-17 18,0-18,0 1,0-19</inkml:trace>
  <inkml:trace contextRef="#ctx0" brushRef="#br0" timeOffset="104681.064">7761 12435,'0'18,"0"35,0-18,0 18,0-35,0-1,-18 19,1-19</inkml:trace>
  <inkml:trace contextRef="#ctx0" brushRef="#br0" timeOffset="104976.1495">7426 12718,'18'0,"35"0,-1 0,1 0,18 0,17 0,-17 0,-18 0,-18 0</inkml:trace>
  <inkml:trace contextRef="#ctx0" brushRef="#br0" timeOffset="105321.1633">7849 12876,'0'18,"0"0,18-1,0-17,-1 18,1-18,-18 18,0-1,0 1,0 0,-18-1,-17 1,17-18,-17 17,0-17,-18 0,35 0,-35 0,36-17,-19-1,36-17,0 0</inkml:trace>
  <inkml:trace contextRef="#ctx0" brushRef="#br0" timeOffset="106016.8739">8961 12418,'-36'0,"1"35,-53 36,35-1,-53 1,35-18,1 0,52-36,1-17,17 18,17-18,19 0,16 17,1-17,18 36,0-19,-36 1,0 0,0-18,-17 17</inkml:trace>
  <inkml:trace contextRef="#ctx0" brushRef="#br0" timeOffset="106408.1819">8731 12771,'18'-18,"0"18,17 0,0 0,-17 0,35-18,-18 18,0 0,18 0,71 0,34 0,36-17,36-1,-36 18,-71-18,-70 18,-35 0</inkml:trace>
  <inkml:trace contextRef="#ctx0" brushRef="#br0" timeOffset="106752.6853">10037 12418,'52'53,"-16"-36,17 36,17-35,-35 35,1-36,-19 1,-17 0,18-1,-18 1,-18 0,1-1,-36 1,0 52,-18-34,54-1,-1 18,0-53,18 18</inkml:trace>
  <inkml:trace contextRef="#ctx0" brushRef="#br0" timeOffset="107417.2504">11112 12047,'0'36,"0"87,0 18,18 53,-18-35,0-18,0-17,0-54,0 1,0-18,0-18,0-17,0-89,-18-52,-34-19,34 19,-17-53</inkml:trace>
  <inkml:trace contextRef="#ctx0" brushRef="#br0" timeOffset="107832.6051">10971 12188,'18'-17,"35"17,-35-18,17 1,18-1,0 18,-18 0,18 0,-18 0,0 0,-17 35,0-35,-18 18,17 17,-17-17,18 35,0-18,-18 18,17 0,-17 0,0-18,0 18,0-18,-17 18,-54 35,1-17,-36-1,-18 19,1-36,17-1,35-16,18-1,36 0,17-17,0-36</inkml:trace>
  <inkml:trace contextRef="#ctx0" brushRef="#br0" timeOffset="108808.1877">11783 12118,'17'70,"-17"36,0 0,0 53,0-53,-17 52,-1-52,-17 0,0-35,17-36,18-17,0-89,-18-17,18-18,0-35,0 0,0 35,0 18,0 0,0 52,18 1,0 0,-1 17,1 0,0 1,-1 17,1 0,17 0,-35 17,35 19,1-1,-19 18,1-18,-18 18,0-18,0 18,0-17,0-19,-18 19,-17-1,17-18,-17 1,17 0,1-18,-1 0,-17-36,17 36,18-17,0-18,36 35,16-36,1 19,-17-1,-1 18,-17 0,17 0,-35 18,17 35,-17-1,0 19,0 17,0 0,-35-17,0 0,17-54,1 18,-19-17,1 0,0-18,0 0,-18 0,0-18,-18-17,1 0,17-1,17 36</inkml:trace>
  <inkml:trace contextRef="#ctx0" brushRef="#br0" timeOffset="110480.9769">6262 9878,'0'0,"-18"0,-17 0,-36 0,-34 0,16 0,-52 0,18-36,-18 1,35 0,-18 0,54-1,17 19,53-1,-18 18,18-35,0 0,-17-18,17-36,-18 37,18-1,0 0,0 35,18-17,70 35,53-18,123-17,54 35,70 0,0 18,-35-1,-106 54,-53 17,-88 0,-53 18,-36 17,-34 18,-89 1,-18-19,-52 1,35-54,-89-35,19-17,-1-18,-17 0,-18 0,35-18,36-17,52 17,89 1,17-1,18 1,0-1,0 0,0-17,0 17,18 1,-18-1,0 0,18 1,-1 17,1 0,0 0,-1 0,19-18,-1 18</inkml:trace>
  <inkml:trace contextRef="#ctx0" brushRef="#br0" timeOffset="111640.7833">8237 10019,'0'0,"-17"0,-19 0,-16 0,-19 0,0 0,-17 0,18 0,17 0,0-18,0-17,0 0,0 17,0-17,18-1,-18 1,18 0,35 0,-18-18,18 0,0 0,0 0,0 18,35-36,-17 36,35 0,-35-1,-1 19,36-1,-18 0,36 1,-1-1,54 18,35 0,-18 0,-18 0,-35 0,-17 0,-36 18,-17 17,17 18,-17 0,-1 35,19 0,-1 0,-35-17,0-18,0 0,0-36,0 19,-35-19,17 1,-35 0,-17 17,-1-17,-52-1,17 19,-35-19,70-17,1 0,52 0</inkml:trace>
  <inkml:trace contextRef="#ctx0" brushRef="#br0" timeOffset="112632.8552">10848 9948,'-18'18,"-17"0,-53-18,-36 17,-34-17,-36 0,-18 0,0 0,1-35,52 0,0-18,89 17,34 36,36-17,0-1,36-17,34-18,18 0,0 0,18 0,0 0,-18 0,18 1,-53-1,35 0,-17 35,-1 0,19 1,34 17,-52 0,52 0,-17 35,0 18,-36-18,18 36,-35 17,0-35,-17 35,-1 0,0-17,0 17,-17-53,-18 1,0-19,0 1,0 0,-35-1,17-17,-35 18,0-1,-17 1,17 0,0-18,0 35,18-35,17 18,0-18</inkml:trace>
  <inkml:trace contextRef="#ctx0" brushRef="#br0" timeOffset="127416.6499">1429 5486,'-18'35,"18"0,0 18,0 0,-18 0,18 0,-17 35,17 18,-53 35,35-17,18 17,0 17,0-16,18 52,17-53,-17 0,-1-18,1-17,-18 0,0-53,0 17,18 1,-1-1,-17 1,0-18,0 0,0 0,0 0,0 0,0-18,0 18,0 0,0-18,0 18,0-35,0 17,0-18,18 1,-18 0,0-1,18 19,-1-19,-17 36,18 0,-18 0,0 0,35-35,-35-1,36 1,16-18,19 0,70 18,53-18,-18 17,54-17,-19 18,1-1,0 1,17 0,0-18,-17 0,-18 0,0 0,-35 0,-18 0,-18 0,1-18,17 18,-17-18,34 18,1-17,-18 17,36 0,-36-18,-18 18,-52 0,-1-17,-52 17,17 0,-17 0,35 0,-18 0,18 0,-18 0,0 0,-17 0,17-18,-17 0,-18 1,18 17,-1 0,1-18,-18 0,35-17,-17-36,17 1,0-36,1 0,-1 18,0 0,1 53,-19-18,1 0,-1 35,1-17,0 0,-18-18,0-36,0-34,0-18,0-36,0 72,0-19,0 1,0 35,-18-1,18 19,-18 17,-17-18,35 18,-17-17,-19-1,19 18,17 0,-18 1,0-1,1 17,17 1,-18 17,18 1,-18 17,18-36,-35 36,35-35,-35 0,0 0,-1-1,1 19,0-19,-36 19,-17 17,0-18,-18 18,-35 0,35 0,-70 0,17 0,0 0,18 0,-35 0,35-17,-18-36,-35 35,17-17,-17-1,18 1,-71 18,53-19,-18-17,36 36,-18-1,0-17,35 17,36 1,70 17,17-18,19 18,-1 0,0 0,1 0,-1-18,-17 1,17 17,-17 0,0 0,17 0,0 0,1 0,-1 0,1 0,-1 0,0 17,1-17,-19 0,1 0,17 0,1 0</inkml:trace>
  <inkml:trace contextRef="#ctx0" brushRef="#br0" timeOffset="129488.732">4904 7461,'0'0,"-18"0,-35 0,0 0,-35 0,-36 0,-52 36,0-36,-18 0,-18 0,-17 0,-1 0,36 0,-17 0,17-36,35-34,-35-1,17-17,1 17,35-17,0 35,53 18,35 0,0 17,35 0,-17 1,17-1,1-35,-1 36,-17-19,-1-17,1-17,0-1,0 1,17 17,-35 0,53 0,0 18,0-1,0 1,0-18,0 18,35 0,1-36,34 18,-17 0,18 0,35 36,-36-36,54 18,34-1,-17 1,18-18,35 18,-17 17,-19 1,-17-1,-17 18,-1-18,1 18,17 0,0 0,0 36,0-1,36 0,-1 36,-35-36,0 18,-17-18,-1 18,1-35,-36 17,-18-35,1 18,-18-18,-18 0,0 0,-17 0,0 0,17 17,-35 1,35-18,1 35,-1-35,0 35,0-17,18 0,-17 17,-1-17,0 17,0 0,-17 0,0 1,17-1,-35-17,0-1,0 19,0 16,0 1,-35 18,17 17,0-35,1 0,-1 0,1-18,-1 18,-17-35,-1 17,-17 0,-35 1,0-1,17 0,-17 0,0 1,0 17,53-36,-18 1,-18 17,36-17,-18-18,0 17,0 19,0-36,18 17,0 1,-1 0,1-18,17 17,18 1,-17-18,-1 0</inkml:trace>
  <inkml:trace contextRef="#ctx0" brushRef="#br0" timeOffset="131808.8545">5009 8943,'-35'0,"35"18,-35-18,0 35,-18 0,-53-35,0 35,-17-17,-19 0,-16-18,-36 17,-36-17,1 36,-18-19,0-17,36 18,16-18,37 0,34 0,18 0,36-35,17 17,-18 0,18-17,1 17,16 1,-17-19,-35 19,18-1,-36-17,35 35,-35-35,53 17,18 0,0 1,0-19,17 1,0 0,1-18,-19-18,1 1,-18-1,18 36,17 0,1-1,17-16,0-19,0 18,0-17,0 17,0 0,17 0,1 18,0-1,-1 1,1 17,17-17,18 17,-18-17,18 17,35 1,-17-36,35 35,17-35,18 18,18 0,18 17,17-17,0 35,-18-18,0 18,-34 0,16 0,19 0,34 18,-34-18,17 18,-35-18,-18 0,-18 17,-17-17,-71 0,0 18,1-18,-1 0,0 17,18 19,0-36,0 35,53 0,17 1,-17 16,18-16,-18 17,-18-36,-18 1,-34 0,16-1,-34 1,35-18,-35 18,-1-18,1 17,0 1,-18-1,17 1,-17 17,0-17,0 0,18 17,-18 0,0-17,0-1,-18 36,-17-17,-18-1,0 18,-17 17,-1-34,0 34,1-17,17-18,-35 1,35 17,-18-36,18 19,-17-1,-18 18,35-36,-18 36,18-35,18-18,0 18,-1-1,19-17,-1 0,-17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5:53:23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6950 10178,'0'35,"-18"18,18-18,-18 18,18-18,0 54,0-37,-17 19,17-18,0 0,0 0,0-36,0 36,0-17,0-19,0 1,0-1,17-17,1 0,17 0,-17-35,0 18,35-19,-18 1,0 0,18-1,-35 19,-1-18,1 35,0-36,-18 19,0-19,17 19,-17-1,0-17,0 17,0-17,0 17,0 1</inkml:trace>
  <inkml:trace contextRef="#ctx0" brushRef="#br0" timeOffset="512.7544">7355 10231,'0'0,"0"17,0 18,0 1,0 17,0 35,0 35,0-17,0 35,0-17,18-1,-18-52,0-18,0 0,0-18,0 0,0-17,0-1,-18-17,18 18,0-71,0 18,0 17,0-35,0-17</inkml:trace>
  <inkml:trace contextRef="#ctx0" brushRef="#br0" timeOffset="951.3313">7426 10266,'18'0,"-1"0,19 0,-19 0,1 0,-1 17,1 1,-18 17,0 1,18-1,-1 0,-17 1,0-1,0-18,0 1,-17 0,-1-1,-17 19,0-19,-1 1,19-18,-36 0,17 18,1-1,18-17</inkml:trace>
  <inkml:trace contextRef="#ctx0" brushRef="#br0" timeOffset="1855.4578">8061 10142,'0'18,"0"35,0 0,0 0,0 17,0 36,-18-35,18-1,-17-17,17 0,-18-18,18-17,0 0,0-36,-18-17,-17-1,18 1,-19-18,1-17,0 17,17 35,-17 1,35-1,-18 18,0 0,18 18,0-1,-17 1,17-1,0 1,0 0,0-1,0 19,0-19,0 19,0-19,0 1,0-1,17-17,1 0,-18 18,35-18,-17 18,0-18,17 0,-17 17,-1-17,19 0,-1 0,-18 0,19 0,-1-17,-35-1,35 18,-17-18,-18 1,18-1,-1 18,-17-17,0-1,0 0</inkml:trace>
  <inkml:trace contextRef="#ctx0" brushRef="#br0" timeOffset="2575.4678">8273 10336,'0'18,"0"17,-18 1,-17 17,35-1,-18 1,-17-17,35-1,-18-17,1 17,17 0,0-17,17-18,1 17,17-17,0 0,-17 0,17 0,1-17,-19-19,1 1,-1-18,-17 18,0 0,0-1,0-16,18 34,-18 0,0 36,0 0,0 17,18-18,-18 19,35 17,-17-36,-1 19,1-19,-18 1,18-1,-1 1,1-18,-1 0,19 0</inkml:trace>
  <inkml:trace contextRef="#ctx0" brushRef="#br0" timeOffset="2935.9181">9066 10072,'-17'17,"-1"19,18 17,0 0,0 17,0 18,0 1,0-19,0 1,-18 17,18-35,0-18,0 18,0-18,-17-35,17 18</inkml:trace>
  <inkml:trace contextRef="#ctx0" brushRef="#br0" timeOffset="3400.022">8802 10583,'17'0,"36"0,0 0,35 0,159 0,-158 18,-19-18,-35 0,-17 0,0 0,-1 0,1 0,0 0</inkml:trace>
  <inkml:trace contextRef="#ctx0" brushRef="#br0" timeOffset="4039.9247">9648 10654,'18'18,"0"-18,17 0,18 0,0 0,0 0,-18 0,0-18,-17 18,0-35,-18 17,17 0,-17-17,0 0,0 17,0 1,-17-1,-1 0,-17 18,-1 0,-17 0,1 0,-19 0,18 36,18-19,17 1,1-1,-1-17,18 36,0 17,0 17,0 1,35-1,-17-34,17-1,0 18,1-53,-1 0,0 17,18-17,-18 0,18 0,-17 0,-1 0,0 0,0 0,-17 0,0 0</inkml:trace>
  <inkml:trace contextRef="#ctx0" brushRef="#br0" timeOffset="362760.5583">22013 9596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0:33:47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3475 7549,'-53'0,"18"-17,-1 17,1-18,0 1,0 17,17-36,-35 36,0-35,-17-18,-1 18,0 17,-17-35,18 18,-19-18,1 0,18 35,-1-34,18 16,-17 1,52 0,-17-1,-1 19,-16-18,16-1,1 1,0 0,-18-1,35 1,-35 0,36 0,-1-18,0 17,18 19,-35-19,17-16,18 16,0 1,-17 17,17-35,0 18,0-18,0 0,17 0,-17 0,18 18,0 0,-18 0,0-1,17 1,1 17,0-17,-1-35,1 17,35-53,-18 35,0-17,-17 18,35-1,-35 36,17-18,-18 35,1-35,17 18,1 17,-1-17,-17 17,-1-17,19 18,-36-1,35 18,-18 0,19-18,-1 1,0-1,18 18,0 0,0 0,0 0,0 0,0 0,-18 0,18 0,-18 0,18 18,-18-1,18-17,18 18,17 17,-17-17,-18-1,35 19,-35-36,0 17,0 1,-18-18,-18 18,1-1,0 1,-1 17,19 18,-19-18,19 1,-19 17,1 0,-1-18,1 18,0-18,-18 18,0 0,17 0,1 0,0 17,-18-17,17 0,1 0,0 35,-1-35,-17 18,18-1,-18 36,0-35,0-1,0 18,0 18,-18-35,1-18,-1 0,0-1,1-16,-1-19,18 19,-18-1,1-17,-1 17,-17-18,17 1,-17 17,0 1,17-1,-17-17,-1 17,19 0,-54 0,36 1,0-19,-18 36,17-35,1 17,0-35,17 18,1-1,-1-17,0 0,1 18,-1-18</inkml:trace>
  <inkml:trace contextRef="#ctx0" brushRef="#br0" timeOffset="337464.6163">5997 8308,'18'0,"0"0,-1-18,18 18,1-17,-1 17,0 0,18-18,-18 0,1 1,-19 17,1 0,17 0,1 0,-19 0,1 0,35 0,-18 0,0 0,1 0,17 17,-18 1,18-18,0 18,0-1,-1 1,-16 0,-1-18,-17 0,-1 17,1-17,0 0,-1 18,1-18,-1 0,1 0,0 0,-1 0,19 0,17 0,0 0,17 0,18-18,-17 1,-1-1,19 0,-19 18,-17-17,0 17,-18 0,1 0,-1 0,0 0,0 0,-17 0,0 0,-1 0,19 0,-19 17,36-17,-35 18,17 0,0-1,18 18,-35-35,-1 18,19 0,-19-18,1 0,0 0,-1 0,1 0,17 0,-17-18,-1 0,36 1,-35-1,17 1,1 17,-19 0,1 0,17 0,-17 0,-1 0,1 0,0 0</inkml:trace>
  <inkml:trace contextRef="#ctx0" brushRef="#br0" timeOffset="340648.7933">10918 9596,'0'-18,"18"18,0 0,-1-18,1 18,35 0,35 0,53 18,18 17,17 0,-17-35,35 18,18-18,-1 18,1-18,-35 0,-1 0,-53 0,-52-18,-53 18</inkml:trace>
  <inkml:trace contextRef="#ctx0" brushRef="#br0" timeOffset="343096.0765">11007 11218,'35'0,"0"0,0 0,-17 0,17 0,18 0,18 0,17 0,53 0,18 0,0 18,-1 0,36-1,0 1,1 0,-54-18,-36 0,-52 0,0 0,-35 0,0 0</inkml:trace>
  <inkml:trace contextRef="#ctx0" brushRef="#br0" timeOffset="344352.8257">11042 12700,'0'-18,"18"18,34 0,1 0,0 0,18 0,-1 0,19 0,-19 0,1 0,35 0,-36-17,36 17,-18-18,18 18,-18-18,-17 18,-1 0,-17 0,-35 0</inkml:trace>
  <inkml:trace contextRef="#ctx0" brushRef="#br0" timeOffset="345512.8941">10954 14393,'0'-17,"17"17,19 0,17 0,17 17,-17 1,53-18,-18 18,36-18,-1 35,36-35,0 18,52-1,-52-17,35 0,-35 0,-1 0,-34 0,-53-17,-19 17,1-18</inkml:trace>
  <inkml:trace contextRef="#ctx0" brushRef="#br0" timeOffset="347208.1594">11218 7567,'0'0,"0"35,0 36,0-1,18-17,0 36,-1-36,1-18,-18 0,18 0,-1 1,-17-19,18-17,-1-53,1-70,17-18,18-53,18 0,-1-18,36-17,-18 17</inkml:trace>
  <inkml:trace contextRef="#ctx0" brushRef="#br0" timeOffset="349040.2251">19562 16263,'0'0,"0"53,0-18,0 18,0-18,0 36,35-36,-18 18,36 0,-17 0,-1-18,0 1,-17-19,17-17,-17 0,-1-17,1-54,53-88,-54 18,1-35,17-1,-35-34,35 17,1 0,-1 35,0-17,1 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0:39:41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9049 8167,'17'17,"1"-17,35 0,-18 0,1 0,-1 0,18 0,-18 0,36 18,-19 0,-16-18,-1 17,-17-17,17 0</inkml:trace>
  <inkml:trace contextRef="#ctx0" brushRef="#br0" timeOffset="1063.9415">9013 8255,'0'18,"0"35,18 17,0 89,-18 0,35 35,-35-53,0 18,0-1,0 19,0-36,0 17,-18 19,1-1,17 18,-36 53,36-17,-35-1,0 35,35-34,0-19,0 1,0-36,0 1,0-36,-18 0,1-35,17-18,-18 18,0-18,1 36,17-1,-18 1,18-1,-18-35,18 36,-17-18,17-1,-18 19,18-1,0 18,0 1,0 16,0 36,0-35,0-35,18-54,-1-17,-17-18,0-17,0 0,18-18,17 0,-17-18,0 0,35 1,-18-1,35 18,-17 0,-17 0,34 0,-17 0,0 0,0 0,-35-18,17 18,-18 0</inkml:trace>
  <inkml:trace contextRef="#ctx0" brushRef="#br0" timeOffset="42552.0767">11342 8819,'35'0,"-17"0,-1 0,1 0,17 0,-17 0,35 0,17 0,19 0,52 0,0 0,35 0,-17 0,0 0,17 0,-35 0,0 0,-52 0,-19 0,-17 0,-35 0</inkml:trace>
  <inkml:trace contextRef="#ctx0" brushRef="#br0" timeOffset="43440.0873">11642 9384,'17'0,"-17"-18,18 18,17 0,18 0,18 0,17 0,35 0,36 0,-18 0,53 0,-17 0,17 0,-36 0,-16 0,-19 0,-17-17,-71 17,-17 0</inkml:trace>
  <inkml:trace contextRef="#ctx0" brushRef="#br0" timeOffset="44256.098">11730 9895,'18'0,"17"-17,18-1,0 18,0 0,17-18,1 1,17 17,18 0,17 0,1-18,-19 18,37 0,-19 0,1 0,-36-17,35 17,-35 0,36 0,-54 0,36 0,-35 0,-18 0,17 0,-17 0,-35 0,17 0,-17 0</inkml:trace>
  <inkml:trace contextRef="#ctx0" brushRef="#br0" timeOffset="45056.2961">11712 10442,'18'0,"35"0,0 0,0 0,0-17,17 17,18 0,0-18,36 18,-1 0,19 0,-1 0,-18 18,-35-1,-35 1,-17-18</inkml:trace>
  <inkml:trace contextRef="#ctx0" brushRef="#br0" timeOffset="45695.3984">11800 10954,'18'0,"0"0,-1 0,19 0,-1 0,35 0,36 0,18-18,17 18,18-18,-1 18,19 0,-18 0,-18 0,-71 0,-17 0,0 18</inkml:trace>
  <inkml:trace contextRef="#ctx0" brushRef="#br0" timeOffset="47104.2044">11183 11518,'35'0,"18"0,35 0,54 0,16 0,36 0,-17 0,17 0,17 0,19 0,34 0,-17 0,35 0,-17 0,-53 0,-18 0,-88-17,-53 17,-1 0</inkml:trace>
  <inkml:trace contextRef="#ctx0" brushRef="#br0" timeOffset="48960.0181">12030 12118,'35'0,"-17"0,35 0,-18 0,18 0,35 0,0 18,-17-1,17-17,0 18,-17-1,-36-17,-17 18</inkml:trace>
  <inkml:trace contextRef="#ctx0" brushRef="#br0" timeOffset="49416.5503">12047 12682,'0'0,"18"0,0-17,17-1,0 18,0-18,1 1,17 17,-18 0,18 0,0 0,0 0,0 17,0 1,-1 0,-16-1,-19 1,1 17</inkml:trace>
  <inkml:trace contextRef="#ctx0" brushRef="#br0" timeOffset="50200.5923">12153 13688,'18'0,"35"0,70 35,71 18,71-18,70 36,-18-36,1 36,-53-18,-36-18,-35 35,-53-34,-88 34,-18-52,-35 35,-17-36</inkml:trace>
  <inkml:trace contextRef="#ctx0" brushRef="#br0" timeOffset="50864.4552">11624 14305,'0'0,"159"0,52 0,54 0,-36 0,36 0,-53 0,-1 18,1-18,-36 0,-35 17,-35-17,-70 0,-19 18</inkml:trace>
  <inkml:trace contextRef="#ctx0" brushRef="#br0" timeOffset="51352.339">11307 15028,'52'0,"107"53,71 0,34-35,89-18,123 0,106 0,36 0,-1 0,-317 17,-71 19,-53 17,-70-18</inkml:trace>
  <inkml:trace contextRef="#ctx0" brushRef="#br0" timeOffset="59183.4783">17639 8520,'18'0,"-1"0,1 0,-1 0,1 0,0 17,-1 1,1-18,0 17,-1-17,-17 18,18-18,-18 18,18-1,-1-17,-17 18,18-18,-1 0,1 18,0-18,-1 0,-17 17,18-17,-18 18,18-18,-1 18,1-18,0 0,-18 17,17-17,1 0,-18 18,0 0,-18 17,1-18,-36 19,35-19,-35 19,-17-1,34 0,1-17,-18 17,0-17,18 17,0-17,17-18,-17 17,35 1</inkml:trace>
  <inkml:trace contextRef="#ctx0" brushRef="#br0" timeOffset="62600.2749">17445 13494,'17'0,"1"0,-18-18,18 18,-1-18,1 18,0 0,-1 0,-17 18,-17-18,-1 0,18 18,-18-18,1 0,34 0,1 0,17 0,-35-18,18 18,0 0,-1 0,1 0,-18 18,0-1,0 1,-18 0,1-18,17 17,-18-17,0 0,1 0,-1 0,0-17,18-1,-17 0,17 1,0-1,17 18,19 0,-19 0,1 0,0 0,-1 18,-17-1,0 1,-17 0,-1-1,0-17,1-17,17-19,0 19,0-1,0 0,17 18,1 0,-18 18,18 17,-18-17,0 0,0-1,0 1,0 0,-18-18,-17 0,17 0,18-18,0 0</inkml:trace>
  <inkml:trace contextRef="#ctx0" brushRef="#br0" timeOffset="67624.1077">18433 8484,'0'18,"53"0,-1-1,54 1,0-1,-35 1,-18 0,0-18,-18 0,0 17,-35 19,0-1,0 18,-18 0,1 0,17 53,0 17,-18-35,1 53,17 36,-18 52,18 36,0 87,0 72,0 70,0-18,-18 53,-52 124,17-159,0 105,18-70,-1 1,19-72,-1-123,18 18,-18-141,-17-36,35-35,0-35,0-18,0 1,0-19,0 1,0-18,0 17,0 1,0-36,0-17,18-1,-18-52,-18-36,18 1,-35-18,0-18,-18 35,0-17,-35 18,17-1,0 18,-34-35,16 0,1 17,0-17,17 0,19-1,-19 37,0-19,18 0,-17 19,-18-19,70 53,-17-35,17 18,-17 0,35-18,-35 18,17-1,18 1,-35 18,35-19,-18 19,0-1,1 18</inkml:trace>
  <inkml:trace contextRef="#ctx0" brushRef="#br0" timeOffset="71128.6303">17410 16528,'0'17,"0"1,17 0,1 34,-18-16,17 17,19 0,-19 0,1 35,-18-53,18 36,-18-19,17 1,-17-17,18-1,-18-17,18-18,-18-36,0-17,17-17,-17-1,36-35,34-35,-17-35,18 35,-19-53,37 17,-54 1</inkml:trace>
  <inkml:trace contextRef="#ctx0" brushRef="#br0" timeOffset="110144.0689">15963 7532,'0'0,"-35"35,0 36,35 17,-18-18,18 89,0-18,0 18,0 17,0 18,0 36,18 34,-18-34,17 69,1-52,17 18,-35-53,18-18,-1 0,1-36,0 19,-1-18,-17-36,0 1,0-54,0 1,0-36,18 0,-18-17,0 0,0-1,0 1,0 17,0 18,18-18,-18 36,0-18,17 0,-17-18,0 0,0 18,0 53,18 35,17 71,-17 52,17 36,-17-71,-1-17,19-35,-36-54,17-52,-17-36,0 0,0 0,0-17,18-18,-18 35,0-17,0 0,0-1,0 1,0 0</inkml:trace>
  <inkml:trace contextRef="#ctx0" brushRef="#br0" timeOffset="110592.3749">15910 13723,'0'18,"0"35,36 17,-19 1,18-1,1 36,17-35,0 35,-18-18,-35-53,35 0,-17 18,-18-35,17-18,-17 17,36-17,-19 0,19-52,17-54,-1 18,-16-18,17-18,-18 1,18-36,-18 53,0 18,1 17,-19 54</inkml:trace>
  <inkml:trace contextRef="#ctx0" brushRef="#br0" timeOffset="113632.3658">15893 6879,'0'0,"0"53,0 18,17-1,1 36,0-18,-18 18,35 18,0-19,0 19,1 17,-19 0,-17 18,0 17,0 1,0 34,-17-34,-19 34,19-17,-1-17,18 17,0 0,0-18,0 36,0-18,18 18,-18-18,17 17,-17 1,0-18,18 18,-18-1,0-17,18 0,-18-53,0 18,0-35,0 17,0-18,-18 1,18 17,0-35,0 17,0 18,0-35,0 35,0-70,18 17,-18 0,17-53,-17 1,0-19,18 19,-18-19,0 1,18 17,-18 0,0-17,17 0,-17-1,0-34</inkml:trace>
  <inkml:trace contextRef="#ctx0" brushRef="#br0" timeOffset="114040.6203">15910 13247,'18'53,"0"53,17 17,-18 18,19 0,17 18,0-36,-18-17,0-35,0-18,-17-18,0-17,-18-1,35-17,0-35,18-53,0-53,18-18,-18 0,35-35,-18 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0:41:04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10954 9701,'-18'0,"-17"18,17-18,-17 18,0 17,-18-35,0 0,-18 0,-17 0,18 0,-19 0,-52 0,0 0,18-18,-19 1,19-1,17 0,36 1,34 17,-17-18,53 0,-17 18,17-17,0-18,0 17,0-17,17 17,-17 0,18-17,0-18,-1 18,-17 0,36-1,-19-17,1 1,17-1,0 17,-17 1,0-18,-1 35,1-17,-18 0,0 0,18-18,-1 17,1 19,-18-18,18 17,-18 0,17 18,1-17,-1-1,1 18,0 0,-1 0,1 0,17 0,36 0,35 0,0 18,52-18,1 17,53 1,-36-18,0 18,19 17,-1-35,-36 0,-17 0,1 0,-37 0,-16 0,-54 0,-18 0,1 0,-18 17,0 1,0 17,0-17,0 17,0 1,-18-1,-17 0,35 0,0 1,-17-1,-1 0,18 1,0 16,0-16,0-1,0 0,0 1,0-19,0 18,0-17,0 17,-18-17,18 0,0-1,0 1,-17-18,17 18,-18-18,0 17,1-17,-19 18,-34-1,-18-17,-36 0,18 0,-35 0,-17 0,52 0,0-17,35-1,-17 1,53-1,17 18</inkml:trace>
  <inkml:trace contextRef="#ctx0" brushRef="#br0" timeOffset="2128.0034">14446 8608,'0'0,"-17"35,-1 36,0-1,18-17,-17 53,17-36,-18 19,0-19,1 1,-1-36,18 18,0 0,0 0,0-36,0 1,0 17,0 1,0-1,0-17,0 17,0 0,0-17,0-1,0 1,0 0,0-1,0 1,0 0,18-18,-1 0,1 0,17 0,1 0,-1-18,18 18,0-18,17 18,36 0,0 0,17 0,19 0,-1 0,35 18,-17 0,35 17,-18-35,18 17,0-17,-35 0,-18 0,-17 0,-36 0,-35 0,0 0,-18 0,-17 0,-18-17,0-18,-18 17,18-35,0-18,0 19,0-19,0 18,0-17,0-19,0 19,0-36,0 18,0 0,0 35,0 0,0 0,0 35,0 1,-35 17,-1 0,1 0,-177 0,18 0,-17 0,-19 0,-34 0,35 0,-1-18,1 18,17 0,36-18,88 18,17 0,36 0,35-17,-18 17</inkml:trace>
  <inkml:trace contextRef="#ctx0" brushRef="#br0" timeOffset="5008.6801">18009 8767,'18'35,"0"18,-18 0,17-18,-17 0,0-17,18 17,-18 18,0-18,0 18,0 0,0 18,-35 35,17-36,-17 36,17-18,0 18,-17-18,17-17,-17-18,18 0,17-18,0 0,-18-17,18-1,18-17,-1 0,18-17,36 17,53-18,17 0,35 1,-17-18,35 35,17-18,1 18,0 0,-18 0,-35 0,-1 0,1 0,0 0,-53 0,17 0,-17 18,-18-18,-53 17,18-17,-17 18,-19-18,1 0,0 0,-1 0,1 17,-1 1,1 0,0-18,17 17,-17 1,17-18,-17 0,-1 0,1 0,-1-35,-17 17,18-35,-18 0,18-53,17 36,-17-54,17 36,-17 0,-1 17,1-17,-18 53,0 0,17-1,-17-16,0 16,0 1,0 0,0 17,0 0,0 1,0-1,-17 18,-1 0,-17 0,0 0,-18 0,-18 0,-52 0,-54 0,19 0,-54 18,0-18,1 0,-1 0,18 0,53 0,0-18,17 0,71 18,18-17,0 17,17 0,-17-18,0 18,17 0,0 0,1 0,-1 0,-17 0,17 0,0 0,-35 0,1 0,-1 0,-36-35,19 35,-1-18,18 18,1-17,-1 17,17 0,1 0,17 0</inkml:trace>
  <inkml:trace contextRef="#ctx0" brushRef="#br0" timeOffset="10305.0237">18186 16175,'0'0,"17"0,19 35,-19 0,1 18,17 53,0 18,18-1,-17 1,17-54,-18-17,-18-35,1-1,0-17,-1-70,1-36,17 18,18-18,0-53,35 36,1-1,16-35,36 18,36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1:41:32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5891 10460,'18'0,"0"0,17 0,0 0,18 0,0 0,0 0,0 0,0 0,0 0,0 18,-18-18,18 0,-18 17,36-17,-36 0,0 0,-17 0,0 0,-1 18,18-18,-17 17,0-17,-54 0</inkml:trace>
  <inkml:trace contextRef="#ctx0" brushRef="#br0" timeOffset="671.4899">6138 11077,'18'0,"0"0,-1 0,1 0,0 0,34 35,-16-35,-1 0,0 0,18 18,18-18,-36 0,0 0,1 18,-19-18,1 0,0 0</inkml:trace>
  <inkml:trace contextRef="#ctx0" brushRef="#br0" timeOffset="1479.4747">6227 11783,'35'0,"0"0,0 0,54 0,-37 0,37 0,-36 0,17 0,-35 0,1 0,-1 0,0 0,-17 0,17 0,18 0,0 17,35 1,-17-18,-1 0,-17 0,-17 0,-19 0,18 0,1 18,17 17,0-17,-1 35,1-53,-17 17,-19 1</inkml:trace>
  <inkml:trace contextRef="#ctx0" brushRef="#br0" timeOffset="21727.4206">2522 8096,'0'36,"36"-19,-19 18,71 1,-17 17,17 0,0-18,18 18,-35 17,17 1,18 17,-18 0,-17 18,-1 0,-17 0,18 0,-1-1,-17 19,0-36,-18-35,-17 18,0-36,-1-35,-17 17,18-17</inkml:trace>
  <inkml:trace contextRef="#ctx0" brushRef="#br0" timeOffset="22231.0314">3916 9243,'17'0,"1"0,0 17,-1 19,1-19,17 36,-17-17,0-1,-1-18,-17 19,0-1,0-17,0 17,-17-17,17 17,-36-18,19 19,-19-19,-34 19,-1 17,1-18,-18 35,-18 1,0 0,35-1,1-17,52-53,0 35</inkml:trace>
  <inkml:trace contextRef="#ctx0" brushRef="#br0" timeOffset="32478.9425">12665 10883,'35'-17,"-17"-1,17 18,18-18,17 18,54 0,35 0,-18 0,17 0,-34 0,-36 0,-35 0,-18 0,-17 0</inkml:trace>
  <inkml:trace contextRef="#ctx0" brushRef="#br0" timeOffset="32838.9433">12859 10601,'0'18,"-18"-18,0 0,1 17</inkml:trace>
  <inkml:trace contextRef="#ctx0" brushRef="#br0" timeOffset="33399.5369">13670 10619,'0'17,"18"19,-1-19,19 1,-1-1,-17 19,-1-19,-17 1,0 0,0-1,-17 1,17 0,-53 34,35 19,-53 35,19-18,-37-17,36-1,1-17,34-18,18-17,0 17,0-17</inkml:trace>
  <inkml:trace contextRef="#ctx0" brushRef="#br0" timeOffset="34231.3538">14464 10495,'0'35,"0"18,18 0,-18 18,0-18,0 0,-18 17,0-17,1-18,17-17,0 0,-18-18,0 0,1 0,-1 0,18-36,0-17,35-17,-17-36,17-17,1 17,16 0,1 35,-17 1,-1 35,0-1,-17 1,-1 35,19 0,-19 0,1 18,0-1,-18 1,17 0,1-1,-18 1,0-1</inkml:trace>
  <inkml:trace contextRef="#ctx0" brushRef="#br0" timeOffset="34799.633">14746 10742,'0'0,"18"-18,17 1,0-1,-17 1,17-1,-35-17,18 35,-1-18,1 18,0 0,-18 18,0 17,0 0,0 0,0 1,0 17,0-36,-18 1,18 0,-35-18,17 0,1 0,-1-18,-17-17,-1 17,1-35,35 35,0 1,0-1,0 1,18 17,17 0,-17 0</inkml:trace>
  <inkml:trace contextRef="#ctx0" brushRef="#br0" timeOffset="35303.8865">15134 10601,'0'0,"18"0,-1-18,1 18,0 0,17 0,18 0,-18 0,-17 18,-1 0,-17-1,0 19,0-19,0 1,0-1,-17 1,-1-18,1 0,-1 18,0-18,1 0,-1 0,-17 17,-1 1,1 0,18-18,17-53,0-18,0-17,35 0</inkml:trace>
  <inkml:trace contextRef="#ctx0" brushRef="#br0" timeOffset="35727.6219">15610 10195,'0'0,"0"53,0 18,0-1,0 1,0-1,-17 19,-1-36,1 17,-1-17,18 0,0 0,0-18,0 0,0-17,-18-18,1-18</inkml:trace>
  <inkml:trace contextRef="#ctx0" brushRef="#br0" timeOffset="36143.8167">15434 10425,'18'0,"-1"0,1 0,17 0,1 0,-1 0,18 0,-36 0,1 0,0 0,-18 17,17 1,1 0,-18 17,18-18,-18 1,0 0,-36-18</inkml:trace>
  <inkml:trace contextRef="#ctx0" brushRef="#br0" timeOffset="37798.952">6174 11783,'17'0,"1"-18,35 18,-18-17,0 17,1 0,17 0,-18 0,18 0,0 0,17 0,1-18,17 18,-35-18,0 18,-36 0,1 0,17 0,-17 0,17 0,-17 0,17 0,18 0,18 18,-18-18,-18 0,18 0,0 0,0 0,-36 0,1 0,17 0,-35 18,18-18,-1 0,1 0,0 0,-1 0,1 0,0 0,-18 35,17-18,-17-34</inkml:trace>
  <inkml:trace contextRef="#ctx0" brushRef="#br0" timeOffset="166775.1718">7885 9984,'17'0,"1"0,0-18,-1 18,18-18,-17 18,35-17,53-1,-36 18,1-18,-18 1,0 17,-18 0,0 0,-17-18,0 18,-1 0,1 0,17 0,0 0,1 0,-1 0,-17-18,-1 18,1 0,17 0,-17-17,-1 17,1 0,0 0,17 0,0 0,-17 0,0 0,-1 0,1 0,-1 0,1 0</inkml:trace>
  <inkml:trace contextRef="#ctx0" brushRef="#br0" timeOffset="173743.7395">11765 9102,'0'0,"-17"0,-19 0,-52 0,-18 0,-35 17,0 19,-35-1,-18 18,0 53,-53-18,17 35,89-17,35-53,71-18,17 1,1-19,17 1,0-1,0 1,0 0,0-1,0 1</inkml:trace>
  <inkml:trace contextRef="#ctx0" brushRef="#br0" timeOffset="174207.13">10125 8978,'0'18,"35"17,36 18,34 18,1-18,35 17,18 36,-18-36,-35 19,17-1,-17-18,0 19,-53-37,35 1,-17-35,-36 0,-35-1</inkml:trace>
  <inkml:trace contextRef="#ctx0" brushRef="#br0" timeOffset="210448.2522">7408 12382,'0'0,"18"0,0-17,17-1,-17 18,17 0,-18 0,-17 18,0-1,18 19,-18-19,18-17,-18 18,0 0,0-1,0 1,0 0,-18-18,0 0,1 0,-1 0,1 0,-1-18,18 0,-18 1,18-1,0 0,0 1,0-1,0 0,0 1,18 17,-18-18</inkml:trace>
  <inkml:trace contextRef="#ctx0" brushRef="#br0" timeOffset="211095.7912">7673 12277,'0'0,"0"17,0 19,0-1,0 0,0-17,0 17,0-17,0-1,0 1,0 0,0-1,18-17,-18-53,17 18,1 17,-1-17,1 17,0 1,-1-1,1-17,0 35,-1-18,1 1,-18-1,18 18,-18 18,0-1,0 1,0 0,17-18</inkml:trace>
  <inkml:trace contextRef="#ctx0" brushRef="#br0" timeOffset="233792.1088">7303 8961,'0'0,"0"52,0 19,0 17,17 0,1-17,-18-18,17 0,-17 0,0 0,0-18,0 0,0 0,0 1,-17-36,17 17,0-34</inkml:trace>
  <inkml:trace contextRef="#ctx0" brushRef="#br0" timeOffset="234359.8636">7267 8855,'0'-18,"18"18,0 0,-1-18,1 18,-1 0,-17 18,18 0,0 17,-18-17,0-1,0 1,0 0,-18-1,18 1,-18 17,1-35,17 35,0-17,0 0,-18-18,18 17,0 1,-17 0,17-1,0 1,-18-18</inkml:trace>
  <inkml:trace contextRef="#ctx0" brushRef="#br0" timeOffset="234719.9334">7444 8908,'17'17,"1"19,0-19,-1 1,1-1,-1 1,1 0,-18-1,0 1</inkml:trace>
  <inkml:trace contextRef="#ctx0" brushRef="#br0" timeOffset="235031.2889">7638 8855,'0'17,"0"19,-18-1,0 0,-35 18,36 0,-18 0,-1 0,1-18,0 36,17-36,0 18,1-35,17 17,-18-18,18 1,0 0</inkml:trace>
  <inkml:trace contextRef="#ctx0" brushRef="#br0" timeOffset="1.54391E6">21960 10354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2:14:37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9419 9384,'0'35,"0"-17,0 17,0 0,0 1,0-1,0 18,0-36,0 19,0-1,0 0,0 18,0 0,0-18,-17-17,17 0,0-54,0-17,0-17</inkml:trace>
  <inkml:trace contextRef="#ctx0" brushRef="#br0" timeOffset="583.4067">9437 9384,'35'0,"-17"0,-1 0,1 0,-18 35,0-17,0-1,0 1,0 0,0-1,0 1,0 0,-18-18,18 17,-17-17,-19 0,19 0</inkml:trace>
  <inkml:trace contextRef="#ctx0" brushRef="#br0" timeOffset="1023.9768">9631 9490,'0'0,"17"0,1 0,17 0,-35 35,18 0</inkml:trace>
  <inkml:trace contextRef="#ctx0" brushRef="#br0" timeOffset="1424.251">9807 9402,'0'17,"-17"1,17 17,-18 0,0-17,1 17,-1 1,0-1,-17 0,17 18,-34-18,16 18,-17 0,36-18,-19-17,19-18,17-18</inkml:trace>
  <inkml:trace contextRef="#ctx0" brushRef="#br0" timeOffset="2391.8939">13123 9684,'0'17,"-17"-17,17 36,-53-1,0 18,-18 17,-17-17,18 18,-19-1,19-17,17-17,-18-1,18 0,18 0,0-17,17 0,1-18,-19 17,36 1,-17-18</inkml:trace>
  <inkml:trace contextRef="#ctx0" brushRef="#br0" timeOffset="2895.0064">12365 9613,'0'18,"17"17,19 0,-1 18,0 0,18 35,0-35,35 18,-35 17,-17-53,16 36,1-18,-17-18,-1 18,-17-35,17 17,-17-17,-18-1,17-17,-17 18,18-18</inkml:trace>
  <inkml:trace contextRef="#ctx0" brushRef="#br0" timeOffset="5055.9137">9578 12506,'18'0,"-1"0,18 0,-17 0,0 0,-1 18,-17-1,0 1,18 0,0 17,-18-18,0 1,0 0,0-1,0 1,0 0,-18-1,0 19,1-1,-1-35,-17 0,35-18,0-35,0 36,-18-19,18 1,0 0,-17 35,17-18,0 1,0-1,0 0,0 1,0-1,17 18,1 0</inkml:trace>
  <inkml:trace contextRef="#ctx0" brushRef="#br0" timeOffset="5847.7945">9754 12506,'0'18,"0"-1,18 1,-18 17,0 0,0-17,0 0,0 17,18-17,-18-1,0 19,0-19,17-17,-17 35,0-70,0 18,0-1,0-17,0-18,0 35,0 0,0 1,18-1,-1 18,-17-35,18 35,-18-18,18 1,-1 17,1 0,17 0,-17 17,0-17</inkml:trace>
  <inkml:trace contextRef="#ctx0" brushRef="#br0" timeOffset="153175.7067">12294 15416,'36'18,"-19"-18,18 0,1 18,-1-18,-17 0,17 0,0 0,1 0,16 0,1 0,0 0,0 0,-18 0,36 0,0 0,-1 0,18 0,18 0,-35 0,35-36,-54 19,1-19,0 19,-35 17,-18-18,35 18,0 0,-17 18,35-1,-18 1,18 35,-17-35,34 35,-35-36,1 1,17 17,-1-17,-16-1,-19-17,19 18,17-18,-18 0,-17 0,-1 0,36-18,0-17,0 35,-18-35,18 0,-18 35,36-18,17 0,-17 1,34 17,-16 0,-36 0,17 0,-17 0,18 0,-18 0,-1 35,1-35,0 35,0-17,-17 0,-1-1,0-17,18 0,-18 0,1 0,-19-17,18 17,18 0,-35 0,0 0,-1 0,36 0,-18 0,-17 0,17 0,-17 0,17-36,-17 36,17-17,-17-19,-1 36,19-35,-1 0,-17 17,-1-17,19 35,-19-18,19 1,-19 17,18 0,1 0,17 0,0 0,-1 0,-16 0,-1 0,-17 0,17 17,0-17,-17 53,17-53,-17 18,-1-1,1-17,0 18,-1-18,1-18,0 1,-1-1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2:17:35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9560,'0'18,"0"35,0-18,0-17,0-1,0 19,0-1,0 0,0-17,0 35,0 0,-17-18,17 0,0 1,-18-1,18-53,0-17</inkml:trace>
  <inkml:trace contextRef="#ctx0" brushRef="#br0" timeOffset="511.1875">4269 9596,'17'0,"1"-18,0 18,-1 0,1 0,-1 0,1 0,0 0,-1 18,-17-1,0 1,0-1,-17 19,-1-36,18 17,-18 1,18 17,-17-35,17 18</inkml:trace>
  <inkml:trace contextRef="#ctx0" brushRef="#br0" timeOffset="967.1424">4551 9613,'0'18,"17"-18,-17 17,18-17,-18 18,0 0,0-1,18 1,-1 0,1-18</inkml:trace>
  <inkml:trace contextRef="#ctx0" brushRef="#br0" timeOffset="1495.7755">4833 9613,'-18'0,"1"18,-18-1,17 1,0 17,-17-17,0 17,-1 18,19-35,-19 17,1 0,0 18,0-35,17 17</inkml:trace>
  <inkml:trace contextRef="#ctx0" brushRef="#br0" timeOffset="3703.8326">7267 9878,'-17'0,"-19"17,-17 19,-35-1,18 18,-36 0,0 0,0 17,18-52,35 35,-18 0,19-36,-1 36,-71 0,-17 0,71-18,17-17,0 0,35-18,18 17,0-34</inkml:trace>
  <inkml:trace contextRef="#ctx0" brushRef="#br0" timeOffset="4343.7718">6121 9860,'17'0,"1"0,0 0,-1 0,1 0,0 0,17 18,0-18,0 17,1 1,34 0,-17 17,0 0,0 18,18 18,-1-1,1 1,-18 17,-18-35,18 18,-18-36,0-18,-17 19,0-19,-1-17,1 0,-1 0</inkml:trace>
  <inkml:trace contextRef="#ctx0" brushRef="#br0" timeOffset="5615.1146">4374 12435,'18'0,"0"0,-1 0,-17 18,0 17,0-17,-17-18,-1 0,18-18,0 1,-18 17,18-18,18 0,-18 1,18-1,-18 0,0 1,0-1,0 1</inkml:trace>
  <inkml:trace contextRef="#ctx0" brushRef="#br0" timeOffset="6415.6881">4551 12400,'17'0,"-17"18,18-18,-18 17,0 1,0 0,0-1,0-34,0-1,18-17,-1-1,-17 19,18-1,0 1,-18-1,17 18,1 0,0 0,-1-18,19 18,-19 0,1 0,-1 0,1 0,0 0</inkml:trace>
  <inkml:trace contextRef="#ctx0" brushRef="#br0" timeOffset="10151.1196">3457 13088,'35'0,"18"0,0 0,-35 0,17 0,1 0,-1 0,-18 0,19 0,-19 0,19 0,-1-18,18 18,0 0,17 0,-17 0,-17 0,16 0,-16 18,-1-18,0 0,1 0,-19 18,18-18,1 0,-19 0,19 0,-19 0,1 0,0 0,-1 0,1 0,-1 0,1 0,0 0,-1 0,1 0,0 0,-1 0,19 0,-19 0,19 0,-19 0,1 0,-1 0,36 0,-35 0,0 0,17 0,0 0,0 0,1 0,-19 0,1 0,0 0,-1 0,1 0</inkml:trace>
  <inkml:trace contextRef="#ctx0" brushRef="#br0" timeOffset="12871.1239">5768 13106,'35'0,"-17"0,17 0,0-18,1 18,17 0,17 0,1 0,17 0,0 0,0 0,-17 0,35 0,-18 0,-18 0,36 0,-35 0,-18 0,0 0,0 0,-18 0,18 0,-18 0,0 0,1 0,-1 0,0 0,-17 0,-1 0,1 0,0 0,-1 0,19 0,-1 0,-17 0,17 0,-18 0,19 0,-19 0,19 0,-19 0,1 0,0 0,34 0,-16 0,-1 0,-17 0,-1 0,19 0,-1 0,0 0,-17 0,17 0,0 0,-17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72.31638" units="1/cm"/>
          <inkml:channelProperty channel="Y" name="resolution" value="36.1204" units="1/cm"/>
        </inkml:channelProperties>
      </inkml:inkSource>
      <inkml:timestamp xml:id="ts0" timeString="2019-07-05T02:25:39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9243 11483,'-18'0,"1"0,34 0,18-18,-17 18,0 0,17 0,-17 0,-1 0,1 0,0 0,-18 18,0 0,0 17,0 0,0-17,0-1,0 1,0 0,-18-18,-17 0,17 0,0 0,1-18,17 0,-18 18,18-17,0-1,0 0</inkml:trace>
  <inkml:trace contextRef="#ctx0" brushRef="#br0" timeOffset="504.2365">9490 11448,'17'0,"-17"35,0 0,18 0,0 1,-18-19,0 1,0 17,0-17,0 0,0-1,0-34,0-1,0-17,0-1,17 1,1 0,17 0,-17-1,-1 19,1-1,17 0,-35 1,36 17</inkml:trace>
  <inkml:trace contextRef="#ctx0" brushRef="#br0" timeOffset="1200.504">9102 8079,'-18'53,"18"-1,0 1,0-17,0 17,0-18,0 0,0 0,0 1,0 17,-18-18,18-18,0 1,0 17,0-17,0 0,-17-18,17-18</inkml:trace>
  <inkml:trace contextRef="#ctx0" brushRef="#br0" timeOffset="1760.1891">8996 8184,'35'0,"18"0,-35 0,-1 18,1-18,-18 18,18-1,-18 1,0 0,0-1,0 1,0 0,0-1,-18 1,18-1,-18-17,18 18,-17-18,-1 0</inkml:trace>
  <inkml:trace contextRef="#ctx0" brushRef="#br0" timeOffset="2087.7341">9331 8220,'35'35,"-35"0,18 18,17-35,0 35,1-18,-19-17,1-1</inkml:trace>
  <inkml:trace contextRef="#ctx0" brushRef="#br0" timeOffset="2368.2203">9631 8220,'-18'35,"-17"0,0 18,-1 0,-34 35,-1 18,1-18,-18 18,-1 0,19-18,34-17,1-36,18-17,17-1</inkml:trace>
  <inkml:trace contextRef="#ctx0" brushRef="#br0" timeOffset="2960.6013">13406 8678,'-36'0,"1"53,0-35,-53 52,-54 1,-87 17,0 0,-1 18,36-35,53-1,0 1,18 17,70-53,-18 1,71-19,-17-17,34-17,1 17</inkml:trace>
  <inkml:trace contextRef="#ctx0" brushRef="#br0" timeOffset="3367.6267">11730 8608,'0'17,"35"19,-17-19,17 36,53 18,0-1,1 19,16-1,-16 18,16-18,1 0,18 18,-36-53,0-36,-35 36,0-35,-35-18</inkml:trace>
  <inkml:trace contextRef="#ctx0" brushRef="#br0" timeOffset="6071.5646">10866 12330,'17'0,"18"0,1 0,34 0,36 17,-35 1,52-1,1-17,-36 18,18 0,-36-18,-17 0,0 0,0 0,0 0,-18 0,18 0,0 0,-18 0,-17 0,17 0,0 0,1 0,-1 0,-17 0,-1 0,19 0,-19 0,1 0,-1 0,1 0,17 17,1-17,-19 0,19 0,17 0,-18 0,0 0,18 0,-18 0,1 0,-1 0,0 0,0 0,1 0,-19 0,1 0,0 0,17 0,-17 0,17 0,0 0,0 0,18-17,-17 17,-1 0,0 0,-17 0,17 0,-35-18,18 18,-1 0,1 0,0 0,-1 0,1 0</inkml:trace>
  <inkml:trace contextRef="#ctx0" brushRef="#br0" timeOffset="20327.7028">14587 11924,'18'0,"-18"-18,18 18,35-17,35 17,35 0,36 0,-18 0,53 0,-17 0,-36 0,-18 0,-52 0,-36 0,-17 0</inkml:trace>
  <inkml:trace contextRef="#ctx0" brushRef="#br0" timeOffset="20792.3292">15699 11712,'17'0,"1"-17,17 17,18 0,35 17,-35 1,0-18,-18 18,-35-1,18 1,-18 17,0-17,-18 35,18-18,0-17,0 17,0-18,0 1,-17 0,-1 17,0-35,-17 35,18-17,-1-18,0 18,1-18,-1 17</inkml:trace>
  <inkml:trace contextRef="#ctx0" brushRef="#br0" timeOffset="22071.6933">19279 11412,'0'0,"0"-17,-17-1,-1 0,0-17,1 35,17-17,-36-19,19 1,-36 0,-18-18,1 17,-18 1,17 0,0 17,19 18,16-17,1 17,-18 0,18 0,0 0,-1 17,1 1,17 0,-70 34,35-16,-35-1,35 0,0 18,36-53,17 36,0-19,0 1,0-1,53 1,17 17,1 1,34-19,19 54,-1-18,18 0,-17 0,-1 17,-34-17,-36 0,-18 0,-35 0,17-36,-17 19,0-1,0 0,0-17,0 0,-17 17,-1-18,-17 1,17-18,-17 0,-18 0,-17 0,17 0,0 0,17 0,1 0,35-18,-18 18,1-17,-1 17,18-18,-17 18,-1-17,0-1,18 0,0 1</inkml:trace>
  <inkml:trace contextRef="#ctx0" brushRef="#br0" timeOffset="23552.2545">19720 11307,'-17'0,"-19"35,1-18,-35 72,17-36,-36 35,37 0,-19 18,36 17,-1-70,36 18,0 17,0-35,0-18,0 0,36 1,-19-1,1-17,-18-1,18-17,17 0,0 0,0-35,1 35,34-35,-17 17,-18 0,-17-17,17 0,-17 17,17-35,-17 0,-18 18,18 0,-1-18,1 0,-18 0,0 18,0 0,0-1,0 19,0-1,0 0,0 1,0 52,0-17,0 17,0 0,0 0,0 18,17 0,1-17,0-1,-1-18,1 36,0-35,-1 0,1-1,0-17,-1 18,1 0,-1-18,1 17</inkml:trace>
  <inkml:trace contextRef="#ctx0" brushRef="#br0" timeOffset="24072.3577">20214 11271,'0'53,"18"18,-18-1,0 18,0 1,0 34,0-17,0-18,0 0,0-35,0 0,0-18,0-17,0 17,0-17,0 0,0-1,0-34,0-36,0 0,0 0,-18 0</inkml:trace>
  <inkml:trace contextRef="#ctx0" brushRef="#br0" timeOffset="24400.3068">20214 11836,'0'-18,"18"0,-18 1,35-18,0 17,-17 0,17 1,-17-1,17 0,0 1,-17-1,0 18,-1 0,1-18,0 1,17 17,0 0,-17-18,-53 18</inkml:trace>
  <inkml:trace contextRef="#ctx0" brushRef="#br0" timeOffset="24856.2613">20338 11748,'-18'0,"0"17,18 18,0 1,36-1,-19-17,1 17,17 0,-17-17,-1-1,1 1,-18 0,35-1,-35 1,18 0,0 17,-1-17,1 17,0-18,-1 1,-17 0</inkml:trace>
  <inkml:trace contextRef="#ctx0" brushRef="#br0" timeOffset="25232.0392">20673 11501,'17'0,"1"0,0 0,-1 0,1 0,0 17,-18 1,0-1,0 19</inkml:trace>
  <inkml:trace contextRef="#ctx0" brushRef="#br0" timeOffset="25567.7405">20761 11853,'0'0,"0"18,0 17,0 1,0-1,0 0,0 0,18 1,-18-19,17 1,-17 0,0-1</inkml:trace>
  <inkml:trace contextRef="#ctx0" brushRef="#br0" timeOffset="26103.6015">21114 11165,'0'36,"0"-19,0 54,-18-1,18 1,-18 17,18-17,-17 35,17-36,-18 1,18 17,0-35,0 0,0 0,0-36,0 1,0 0</inkml:trace>
  <inkml:trace contextRef="#ctx0" brushRef="#br0" timeOffset="27432.2933">21519 11606,'0'-17,"-35"17,18 0,-19 35,19-17,-19-1,19 1,-1 17,-17-17,17 35,-17-18,17 0,1 1,-1-1,0 0,18 0,0 1,18-1,0 36,-1-36,1 0,-1-17,-17 17,18-17,0-1,-1-17,1 0,17 0,-17 0,0 0,17 0,-17 0,-1 0,18 0,-35-35,36 17,-36 1,17-36,-17 18,18 17,-18-17,0-1,0 19,0-19,0 19,0-18,0 17,0 0,0 1,0-1,-18 0,1 18,17-17,0-1,0 0,0 36,0 17,17-17,-17 0,0 17,0-17,18-1,0 36,-1-18,-17-17,18 17,0-17,-18 0,0 17,17-18,1 1,-18 0,0-1,17-17,-17 18,0 0,18-18,-18 17,0 1,18-18,-1 0,-17 18</inkml:trace>
  <inkml:trace contextRef="#ctx0" brushRef="#br0" timeOffset="27920.0479">22102 10989,'-18'0,"18"35,0-17,0 0,0 17,0-18,0 1,0 0,0-1</inkml:trace>
  <inkml:trace contextRef="#ctx0" brushRef="#br0" timeOffset="28304.1587">22243 11007,'0'17,"-18"1,18 0,0 17,-18-18,18 1,0 0,0-1,0 1</inkml:trace>
  <inkml:trace contextRef="#ctx0" brushRef="#br0" timeOffset="29488.2116">17692 10848,'0'0,"0"18,0-1,0 18,0-17,-35 0,35-1,-18 19,18-19,0 1,0 0,-18-18</inkml:trace>
  <inkml:trace contextRef="#ctx0" brushRef="#br0" timeOffset="30064.2171">17886 10848,'0'0,"0"35,0-17,-18 35,-17-18,35 18,-18 0,18-36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F19223-5703-41A8-A9D5-61472C906AB4}" type="datetimeFigureOut">
              <a:rPr lang="ko-KR" altLang="en-US"/>
              <a:pPr>
                <a:defRPr/>
              </a:pPr>
              <a:t>2019-07-05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2A5C06-F27B-49E9-9B9A-EAE022DB5D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028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0056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0084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0113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0140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0168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0196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0225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67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03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8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5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25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00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53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62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92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84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7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58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7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20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33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09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4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60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35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97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26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0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08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52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7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376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14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016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14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1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0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9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4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44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0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6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4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4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6" y="2130434"/>
            <a:ext cx="7772401" cy="1470026"/>
          </a:xfrm>
          <a:noFill/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2" y="3886207"/>
            <a:ext cx="64008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9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0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3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9" y="4406909"/>
            <a:ext cx="7772401" cy="136207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9" y="2906720"/>
            <a:ext cx="7772401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0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800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0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60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450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940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4301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9202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1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1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7" y="1535118"/>
            <a:ext cx="40401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7" y="2174878"/>
            <a:ext cx="4040190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535118"/>
            <a:ext cx="404177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2174878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8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56"/>
            <a:ext cx="3008313" cy="116205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4" y="273059"/>
            <a:ext cx="5111753" cy="5853113"/>
          </a:xfrm>
        </p:spPr>
        <p:txBody>
          <a:bodyPr/>
          <a:lstStyle>
            <a:lvl1pPr>
              <a:defRPr sz="3300"/>
            </a:lvl1pPr>
            <a:lvl2pPr>
              <a:defRPr sz="3100"/>
            </a:lvl2pPr>
            <a:lvl3pPr>
              <a:defRPr sz="27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4800607"/>
            <a:ext cx="5486400" cy="5667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61278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90028" indent="0">
              <a:buNone/>
              <a:defRPr sz="3100"/>
            </a:lvl2pPr>
            <a:lvl3pPr marL="980056" indent="0">
              <a:buNone/>
              <a:defRPr sz="2700"/>
            </a:lvl3pPr>
            <a:lvl4pPr marL="1470084" indent="0">
              <a:buNone/>
              <a:defRPr sz="2100"/>
            </a:lvl4pPr>
            <a:lvl5pPr marL="1960113" indent="0">
              <a:buNone/>
              <a:defRPr sz="2100"/>
            </a:lvl5pPr>
            <a:lvl6pPr marL="2450140" indent="0">
              <a:buNone/>
              <a:defRPr sz="2100"/>
            </a:lvl6pPr>
            <a:lvl7pPr marL="2940168" indent="0">
              <a:buNone/>
              <a:defRPr sz="2100"/>
            </a:lvl7pPr>
            <a:lvl8pPr marL="3430196" indent="0">
              <a:buNone/>
              <a:defRPr sz="2100"/>
            </a:lvl8pPr>
            <a:lvl9pPr marL="3920225" indent="0">
              <a:buNone/>
              <a:defRPr sz="21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5367339"/>
            <a:ext cx="5486400" cy="804864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9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3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6" y="274644"/>
            <a:ext cx="2057399" cy="585152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8" y="274644"/>
            <a:ext cx="6019799" cy="585152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9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500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192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95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4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311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2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77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9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5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3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2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12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16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501768"/>
            <a:ext cx="9144000" cy="35623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endParaRPr lang="en-US" sz="3600" b="1" strike="noStrik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7947"/>
            <a:ext cx="9144000" cy="97278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xtLst/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1099774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27240" y="6492873"/>
            <a:ext cx="2133600" cy="365127"/>
          </a:xfrm>
          <a:prstGeom prst="rect">
            <a:avLst/>
          </a:prstGeom>
        </p:spPr>
        <p:txBody>
          <a:bodyPr vert="horz" lIns="98006" tIns="49002" rIns="98006" bIns="4900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 strike="noStrik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90028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80056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470084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960113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67521" indent="-367521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6298" indent="-306269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5070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715098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205126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695154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5183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5210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5238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02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005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084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60113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5014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016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19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0225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emf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emf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emf"/><Relationship Id="rId5" Type="http://schemas.openxmlformats.org/officeDocument/2006/relationships/customXml" Target="../ink/ink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emf"/><Relationship Id="rId5" Type="http://schemas.openxmlformats.org/officeDocument/2006/relationships/customXml" Target="../ink/ink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emf"/><Relationship Id="rId5" Type="http://schemas.openxmlformats.org/officeDocument/2006/relationships/customXml" Target="../ink/ink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emf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emf"/><Relationship Id="rId5" Type="http://schemas.openxmlformats.org/officeDocument/2006/relationships/customXml" Target="../ink/ink10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emf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emf"/><Relationship Id="rId5" Type="http://schemas.openxmlformats.org/officeDocument/2006/relationships/customXml" Target="../ink/ink1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.emf"/><Relationship Id="rId5" Type="http://schemas.openxmlformats.org/officeDocument/2006/relationships/customXml" Target="../ink/ink1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emf"/><Relationship Id="rId5" Type="http://schemas.openxmlformats.org/officeDocument/2006/relationships/customXml" Target="../ink/ink14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emf"/><Relationship Id="rId5" Type="http://schemas.openxmlformats.org/officeDocument/2006/relationships/customXml" Target="../ink/ink15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4.emf"/><Relationship Id="rId5" Type="http://schemas.openxmlformats.org/officeDocument/2006/relationships/customXml" Target="../ink/ink1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6.emf"/><Relationship Id="rId5" Type="http://schemas.openxmlformats.org/officeDocument/2006/relationships/customXml" Target="../ink/ink17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emf"/><Relationship Id="rId5" Type="http://schemas.openxmlformats.org/officeDocument/2006/relationships/customXml" Target="../ink/ink18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0.emf"/><Relationship Id="rId4" Type="http://schemas.openxmlformats.org/officeDocument/2006/relationships/customXml" Target="../ink/ink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54.png"/><Relationship Id="rId7" Type="http://schemas.openxmlformats.org/officeDocument/2006/relationships/image" Target="../media/image5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1.xml"/><Relationship Id="rId5" Type="http://schemas.openxmlformats.org/officeDocument/2006/relationships/image" Target="../media/image55.emf"/><Relationship Id="rId4" Type="http://schemas.openxmlformats.org/officeDocument/2006/relationships/customXml" Target="../ink/ink20.xml"/><Relationship Id="rId9" Type="http://schemas.openxmlformats.org/officeDocument/2006/relationships/image" Target="../media/image5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9.emf"/><Relationship Id="rId4" Type="http://schemas.openxmlformats.org/officeDocument/2006/relationships/customXml" Target="../ink/ink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emf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87286" y="2397948"/>
            <a:ext cx="656942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비트컴퓨터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인공지능 플랫폼 개발 전문가 과정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강사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박세영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50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</a:t>
            </a:r>
            <a:r>
              <a:rPr lang="ko-KR" altLang="en-US" dirty="0"/>
              <a:t>설치방법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MySQL Server, Workbench, Visual Studio, Connector </a:t>
            </a:r>
            <a:r>
              <a:rPr lang="ko-KR" altLang="en-US" dirty="0"/>
              <a:t>등등 설치 진행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2150007-6286-44F7-B77A-E1317441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13" y="1684247"/>
            <a:ext cx="6244132" cy="4710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3162240" y="2476440"/>
              <a:ext cx="3677040" cy="37976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2880" y="2467080"/>
                <a:ext cx="3695760" cy="38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</a:t>
            </a:r>
            <a:r>
              <a:rPr lang="ko-KR" altLang="en-US" dirty="0"/>
              <a:t>설치방법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 err="1"/>
              <a:t>통신프로토콜</a:t>
            </a:r>
            <a:r>
              <a:rPr lang="ko-KR" altLang="en-US" dirty="0"/>
              <a:t> 타입 및 포트 넘버 선정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EBD666-AC66-4FA3-B401-61449005A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43" y="1177037"/>
            <a:ext cx="6880272" cy="5190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3397320" y="3098880"/>
              <a:ext cx="4260960" cy="29973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7960" y="3089520"/>
                <a:ext cx="4279680" cy="30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4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</a:t>
            </a:r>
            <a:r>
              <a:rPr lang="ko-KR" altLang="en-US" dirty="0"/>
              <a:t>설치방법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 err="1"/>
              <a:t>통신프로토콜</a:t>
            </a:r>
            <a:r>
              <a:rPr lang="ko-KR" altLang="en-US" dirty="0"/>
              <a:t> 타입 및 포트 넘버 선정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BF50B2C-1162-4040-840B-177F6DE7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95" y="1146215"/>
            <a:ext cx="6967410" cy="5256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</a:t>
            </a:r>
            <a:r>
              <a:rPr lang="ko-KR" altLang="en-US" dirty="0"/>
              <a:t>설치방법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ko-KR" altLang="en-US" dirty="0"/>
              <a:t>최종 서버와의 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43FCED4-078C-4587-91EF-5B8DE645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1" y="1180901"/>
            <a:ext cx="6921435" cy="5221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06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</a:t>
            </a:r>
            <a:r>
              <a:rPr lang="ko-KR" altLang="en-US" dirty="0"/>
              <a:t>설치방법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ko-KR" altLang="en-US" dirty="0"/>
              <a:t>설치 완료 및 </a:t>
            </a:r>
            <a:r>
              <a:rPr lang="en-US" altLang="ko-KR" dirty="0"/>
              <a:t>MySQL Workbench </a:t>
            </a:r>
            <a:r>
              <a:rPr lang="ko-KR" altLang="en-US" dirty="0"/>
              <a:t>실행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0A2E5BE-EEED-4A80-9C78-0900A79B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74" y="1146215"/>
            <a:ext cx="6967410" cy="52565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4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</a:t>
            </a:r>
            <a:r>
              <a:rPr lang="ko-KR" altLang="en-US" dirty="0"/>
              <a:t>기본 연결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Connect </a:t>
            </a:r>
            <a:r>
              <a:rPr lang="ko-KR" altLang="en-US" dirty="0"/>
              <a:t>함수를 이용한 </a:t>
            </a:r>
            <a:r>
              <a:rPr lang="en-US" altLang="ko-KR" dirty="0"/>
              <a:t>Python</a:t>
            </a:r>
            <a:r>
              <a:rPr lang="ko-KR" altLang="en-US" dirty="0"/>
              <a:t>과 </a:t>
            </a:r>
            <a:r>
              <a:rPr lang="en-US" altLang="ko-KR" dirty="0"/>
              <a:t>MySQL</a:t>
            </a:r>
            <a:r>
              <a:rPr lang="ko-KR" altLang="en-US" dirty="0"/>
              <a:t>의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2D3003D-CC61-4BEC-AB2C-672E423F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52" y="1380839"/>
            <a:ext cx="8087854" cy="2048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9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</a:t>
            </a:r>
            <a:r>
              <a:rPr lang="ko-KR" altLang="en-US" dirty="0" err="1"/>
              <a:t>질의어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DDL – </a:t>
            </a:r>
            <a:r>
              <a:rPr lang="ko-KR" altLang="en-US" dirty="0" err="1"/>
              <a:t>정의어</a:t>
            </a:r>
            <a:endParaRPr lang="en-US" altLang="ko-KR" dirty="0"/>
          </a:p>
          <a:p>
            <a:pPr lvl="1"/>
            <a:r>
              <a:rPr lang="en-US" altLang="ko-KR" dirty="0"/>
              <a:t>CREATE</a:t>
            </a:r>
            <a:r>
              <a:rPr lang="ko-KR" altLang="en-US" dirty="0"/>
              <a:t> 문 </a:t>
            </a:r>
            <a:r>
              <a:rPr lang="en-US" altLang="ko-KR" dirty="0"/>
              <a:t>: </a:t>
            </a:r>
            <a:r>
              <a:rPr lang="ko-KR" altLang="en-US" dirty="0"/>
              <a:t>테이블 </a:t>
            </a:r>
            <a:r>
              <a:rPr lang="ko-KR" altLang="en-US" dirty="0" err="1"/>
              <a:t>생성문</a:t>
            </a:r>
            <a:endParaRPr lang="en-US" altLang="ko-KR" dirty="0"/>
          </a:p>
          <a:p>
            <a:pPr lvl="1"/>
            <a:r>
              <a:rPr lang="en-US" altLang="ko-KR" dirty="0"/>
              <a:t>ALTER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테이블 구조 </a:t>
            </a:r>
            <a:r>
              <a:rPr lang="ko-KR" altLang="en-US" dirty="0" err="1"/>
              <a:t>변경문</a:t>
            </a:r>
            <a:endParaRPr lang="en-US" altLang="ko-KR" dirty="0"/>
          </a:p>
          <a:p>
            <a:pPr lvl="1"/>
            <a:r>
              <a:rPr lang="en-US" altLang="ko-KR" dirty="0"/>
              <a:t>DROP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테이블 </a:t>
            </a:r>
            <a:r>
              <a:rPr lang="ko-KR" altLang="en-US" dirty="0" err="1"/>
              <a:t>삭제문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9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DDL – </a:t>
            </a:r>
            <a:r>
              <a:rPr lang="ko-KR" altLang="en-US" dirty="0" err="1"/>
              <a:t>정의어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CREATE</a:t>
            </a:r>
            <a:r>
              <a:rPr lang="ko-KR" altLang="en-US" dirty="0"/>
              <a:t> 문 </a:t>
            </a:r>
            <a:r>
              <a:rPr lang="en-US" altLang="ko-KR" dirty="0"/>
              <a:t>: </a:t>
            </a:r>
            <a:r>
              <a:rPr lang="ko-KR" altLang="en-US" dirty="0"/>
              <a:t>테이블 및 데이터베이스 </a:t>
            </a:r>
            <a:r>
              <a:rPr lang="ko-KR" altLang="en-US" dirty="0" err="1"/>
              <a:t>생성문</a:t>
            </a:r>
            <a:endParaRPr lang="en-US" altLang="ko-KR" dirty="0"/>
          </a:p>
          <a:p>
            <a:pPr lvl="1"/>
            <a:r>
              <a:rPr lang="ko-KR" altLang="en-US" dirty="0"/>
              <a:t>데이터베이스 생성</a:t>
            </a:r>
            <a:br>
              <a:rPr lang="ko-KR" altLang="en-US" dirty="0"/>
            </a:br>
            <a:r>
              <a:rPr lang="en-US" altLang="ko-KR" dirty="0"/>
              <a:t>MySQL</a:t>
            </a:r>
            <a:r>
              <a:rPr lang="ko-KR" altLang="en-US" dirty="0"/>
              <a:t>에서 데이터베이스를 생성하려면 </a:t>
            </a:r>
            <a:r>
              <a:rPr lang="en-US" altLang="ko-KR" dirty="0"/>
              <a:t>"CREATE DATABASE" </a:t>
            </a:r>
            <a:r>
              <a:rPr lang="ko-KR" altLang="en-US" dirty="0"/>
              <a:t>문을 사용하여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967B301-B9E8-4243-98EB-48DB4AF1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94" y="2852936"/>
            <a:ext cx="5416670" cy="250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856F21E-5B2D-4519-8BA1-4696D71EC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894" y="2852936"/>
            <a:ext cx="2699106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907920" y="2914560"/>
              <a:ext cx="6998040" cy="16005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560" y="2905200"/>
                <a:ext cx="7016760" cy="16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DDL – </a:t>
            </a:r>
            <a:r>
              <a:rPr lang="ko-KR" altLang="en-US" dirty="0" err="1"/>
              <a:t>정의어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CREATE</a:t>
            </a:r>
            <a:r>
              <a:rPr lang="ko-KR" altLang="en-US" dirty="0"/>
              <a:t> 문 </a:t>
            </a:r>
            <a:r>
              <a:rPr lang="en-US" altLang="ko-KR" dirty="0"/>
              <a:t>: </a:t>
            </a:r>
            <a:r>
              <a:rPr lang="ko-KR" altLang="en-US" dirty="0"/>
              <a:t>테이블 및 데이터베이스 </a:t>
            </a:r>
            <a:r>
              <a:rPr lang="ko-KR" altLang="en-US" dirty="0" err="1"/>
              <a:t>생성문</a:t>
            </a:r>
            <a:endParaRPr lang="en-US" altLang="ko-KR" dirty="0"/>
          </a:p>
          <a:p>
            <a:pPr lvl="1"/>
            <a:r>
              <a:rPr lang="ko-KR" altLang="en-US" dirty="0"/>
              <a:t>데이터베이스가 유무 확인</a:t>
            </a:r>
            <a:br>
              <a:rPr lang="ko-KR" altLang="en-US" dirty="0"/>
            </a:br>
            <a:r>
              <a:rPr lang="en-US" altLang="ko-KR" dirty="0"/>
              <a:t>"SHOW DATABASES" </a:t>
            </a:r>
            <a:r>
              <a:rPr lang="ko-KR" altLang="en-US" dirty="0"/>
              <a:t>문을 사용하여 시스템의 모든 데이터베이스를 나열하여 데이터베이스가 있는지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F9E364C-61F4-4257-8A4D-3B6BE90BB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068960"/>
            <a:ext cx="3600400" cy="3062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E1F3485-3681-461B-9BF4-8A694DB44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84" y="3090431"/>
            <a:ext cx="2485470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3384720" y="3378240"/>
              <a:ext cx="2730600" cy="22482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5360" y="3368880"/>
                <a:ext cx="2749320" cy="22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0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DDL – </a:t>
            </a:r>
            <a:r>
              <a:rPr lang="ko-KR" altLang="en-US" dirty="0" err="1"/>
              <a:t>정의어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CREATE</a:t>
            </a:r>
            <a:r>
              <a:rPr lang="ko-KR" altLang="en-US" dirty="0"/>
              <a:t> 문 </a:t>
            </a:r>
            <a:r>
              <a:rPr lang="en-US" altLang="ko-KR" dirty="0"/>
              <a:t>: </a:t>
            </a:r>
            <a:r>
              <a:rPr lang="ko-KR" altLang="en-US" dirty="0"/>
              <a:t>테이블 및 데이터베이스 </a:t>
            </a:r>
            <a:r>
              <a:rPr lang="ko-KR" altLang="en-US" dirty="0" err="1"/>
              <a:t>생성문</a:t>
            </a:r>
            <a:endParaRPr lang="en-US" altLang="ko-KR" dirty="0"/>
          </a:p>
          <a:p>
            <a:pPr lvl="1"/>
            <a:r>
              <a:rPr lang="ko-KR" altLang="en-US" dirty="0"/>
              <a:t>테이블 생성</a:t>
            </a:r>
            <a:br>
              <a:rPr lang="ko-KR" altLang="en-US" dirty="0"/>
            </a:br>
            <a:r>
              <a:rPr lang="en-US" altLang="ko-KR" dirty="0"/>
              <a:t>MySQL</a:t>
            </a:r>
            <a:r>
              <a:rPr lang="ko-KR" altLang="en-US" dirty="0"/>
              <a:t>에서 테이블을 만들려면 </a:t>
            </a:r>
            <a:r>
              <a:rPr lang="en-US" altLang="ko-KR" dirty="0"/>
              <a:t>"CREATE TABLE" </a:t>
            </a:r>
            <a:r>
              <a:rPr lang="ko-KR" altLang="en-US" dirty="0"/>
              <a:t>문을 사용하여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연결을 생성할 때 데이터베이스 이름 정의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8A572D4-1D4C-4AE1-8E01-08F43587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47" y="3102205"/>
            <a:ext cx="7078063" cy="2724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D2232BE-5CEF-49B3-B899-37391E0C2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80" y="3126188"/>
            <a:ext cx="2266098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1244520" y="3441600"/>
              <a:ext cx="1657800" cy="12769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5160" y="3432240"/>
                <a:ext cx="1676520" cy="12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2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355C2228-6107-4450-903C-7792C75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D53D7F10-9C73-4AD6-968A-B24F2C9A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13" y="13401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A1BF7F55-F893-49B1-9F47-E9EDBA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" y="4257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EF1C9D6-C23C-4CDF-956D-894CD4A73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40DCD74-319D-492A-BD4E-08F9A170D774}"/>
              </a:ext>
            </a:extLst>
          </p:cNvPr>
          <p:cNvSpPr/>
          <p:nvPr/>
        </p:nvSpPr>
        <p:spPr>
          <a:xfrm>
            <a:off x="2314834" y="1995032"/>
            <a:ext cx="4942379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[part2] </a:t>
            </a: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2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장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데이터베이스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+mj-cs"/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+mj-cs"/>
              </a:rPr>
              <a:t>2-1. Database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+mj-cs"/>
              </a:rPr>
              <a:t>이론 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+mj-cs"/>
            </a:endParaRP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+mj-cs"/>
              </a:rPr>
              <a:t>2-2.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+mj-cs"/>
              </a:rPr>
              <a:t>데이터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파일 처리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+mj-cs"/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+mj-cs"/>
              </a:rPr>
              <a:t>2-3. MySQL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  <a:cs typeface="+mj-cs"/>
              </a:rPr>
              <a:t>설치 및 기본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  <a:cs typeface="+mj-cs"/>
            </a:endParaRPr>
          </a:p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2-4. MySQL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응용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endParaRPr lang="en-US" altLang="ko-K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59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DDL – </a:t>
            </a:r>
            <a:r>
              <a:rPr lang="ko-KR" altLang="en-US" dirty="0" err="1"/>
              <a:t>정의어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CREATE</a:t>
            </a:r>
            <a:r>
              <a:rPr lang="ko-KR" altLang="en-US" dirty="0"/>
              <a:t> 문 </a:t>
            </a:r>
            <a:r>
              <a:rPr lang="en-US" altLang="ko-KR" dirty="0"/>
              <a:t>: </a:t>
            </a:r>
            <a:r>
              <a:rPr lang="ko-KR" altLang="en-US" dirty="0"/>
              <a:t>테이블 및 데이터베이스 </a:t>
            </a:r>
            <a:r>
              <a:rPr lang="ko-KR" altLang="en-US" dirty="0" err="1"/>
              <a:t>생성문</a:t>
            </a:r>
            <a:endParaRPr lang="en-US" altLang="ko-KR" dirty="0"/>
          </a:p>
          <a:p>
            <a:pPr lvl="1"/>
            <a:r>
              <a:rPr lang="ko-KR" altLang="en-US" dirty="0"/>
              <a:t>테이블이 있는지 유무 확인</a:t>
            </a:r>
            <a:br>
              <a:rPr lang="ko-KR" altLang="en-US" dirty="0"/>
            </a:br>
            <a:r>
              <a:rPr lang="ko-KR" altLang="en-US" dirty="0"/>
              <a:t>데이터베이스의 모든 테이블을 </a:t>
            </a:r>
            <a:r>
              <a:rPr lang="en-US" altLang="ko-KR" dirty="0"/>
              <a:t>"SHOW TABLES" </a:t>
            </a:r>
            <a:r>
              <a:rPr lang="ko-KR" altLang="en-US" dirty="0"/>
              <a:t>문으로 나열하여 테이블이 있는지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BB16FE3-B77F-4981-B33B-FB9B6AF97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636912"/>
            <a:ext cx="3816424" cy="3750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D2232BE-5CEF-49B3-B899-37391E0C2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26" y="2708920"/>
            <a:ext cx="2486430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3225960" y="2908440"/>
              <a:ext cx="4781880" cy="15685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6600" y="2899080"/>
                <a:ext cx="4800600" cy="15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5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DDL – </a:t>
            </a:r>
            <a:r>
              <a:rPr lang="ko-KR" altLang="en-US" dirty="0" err="1"/>
              <a:t>정의어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DROP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테이블 </a:t>
            </a:r>
            <a:r>
              <a:rPr lang="ko-KR" altLang="en-US" dirty="0" err="1"/>
              <a:t>삭제문</a:t>
            </a:r>
            <a:endParaRPr lang="en-US" altLang="ko-KR" dirty="0"/>
          </a:p>
          <a:p>
            <a:pPr lvl="1"/>
            <a:r>
              <a:rPr lang="ko-KR" altLang="en-US" dirty="0"/>
              <a:t>테이블 삭제</a:t>
            </a:r>
            <a:br>
              <a:rPr lang="ko-KR" altLang="en-US" dirty="0"/>
            </a:br>
            <a:r>
              <a:rPr lang="en-US" altLang="ko-KR" dirty="0"/>
              <a:t>"DROP TABLE" </a:t>
            </a:r>
            <a:r>
              <a:rPr lang="ko-KR" altLang="en-US" dirty="0"/>
              <a:t>문을 사용하여 기존 테이블을 삭제할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8B77F12-7FC1-4C3D-95A4-3687CD1E7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287" y="2564904"/>
            <a:ext cx="3456384" cy="3591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88DA102-6EA2-4B11-B3F9-14F4C64D5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287" y="2636912"/>
            <a:ext cx="2486430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3460680" y="2978280"/>
              <a:ext cx="2191320" cy="26798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1320" y="2968920"/>
                <a:ext cx="2210040" cy="26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9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B3587C2-BFFD-4798-A4FA-CBAD4F9E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924944"/>
            <a:ext cx="3888432" cy="3476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DDL – </a:t>
            </a:r>
            <a:r>
              <a:rPr lang="ko-KR" altLang="en-US" dirty="0" err="1"/>
              <a:t>정의어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DROP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테이블 </a:t>
            </a:r>
            <a:r>
              <a:rPr lang="ko-KR" altLang="en-US" dirty="0" err="1"/>
              <a:t>삭제문</a:t>
            </a:r>
            <a:endParaRPr lang="en-US" altLang="ko-KR" dirty="0"/>
          </a:p>
          <a:p>
            <a:pPr lvl="1"/>
            <a:r>
              <a:rPr lang="ko-KR" altLang="en-US" dirty="0"/>
              <a:t>테이블이 있는 경우에만 삭제</a:t>
            </a:r>
            <a:br>
              <a:rPr lang="ko-KR" altLang="en-US" dirty="0"/>
            </a:br>
            <a:r>
              <a:rPr lang="ko-KR" altLang="en-US" dirty="0"/>
              <a:t>삭제하려는 테이블이 이미 삭제되었거나 다른 이유로 존재하지 않는 경우</a:t>
            </a:r>
            <a:r>
              <a:rPr lang="en-US" altLang="ko-KR" dirty="0"/>
              <a:t>, IF EXISTS </a:t>
            </a:r>
            <a:r>
              <a:rPr lang="ko-KR" altLang="en-US" dirty="0"/>
              <a:t>키워드를 사용하여 오류를 피할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88DA102-6EA2-4B11-B3F9-14F4C64D5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982419"/>
            <a:ext cx="2486430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</a:t>
            </a:r>
            <a:r>
              <a:rPr lang="ko-KR" altLang="en-US" dirty="0" err="1"/>
              <a:t>질의어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검색문</a:t>
            </a:r>
            <a:endParaRPr lang="en-US" altLang="ko-KR" dirty="0"/>
          </a:p>
          <a:p>
            <a:pPr lvl="1"/>
            <a:r>
              <a:rPr lang="en-US" altLang="ko-KR" dirty="0"/>
              <a:t>INSERT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삽입문</a:t>
            </a:r>
            <a:endParaRPr lang="en-US" altLang="ko-KR" dirty="0"/>
          </a:p>
          <a:p>
            <a:pPr lvl="1"/>
            <a:r>
              <a:rPr lang="en-US" altLang="ko-KR" dirty="0"/>
              <a:t>UPDATE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갱신문</a:t>
            </a:r>
            <a:endParaRPr lang="en-US" altLang="ko-KR" dirty="0"/>
          </a:p>
          <a:p>
            <a:pPr lvl="1"/>
            <a:r>
              <a:rPr lang="en-US" altLang="ko-KR" dirty="0"/>
              <a:t>DELETE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삭제문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1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256583"/>
          </a:xfrm>
        </p:spPr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검색문</a:t>
            </a:r>
            <a:endParaRPr lang="en-US" altLang="ko-KR" dirty="0"/>
          </a:p>
          <a:p>
            <a:pPr lvl="1"/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조회</a:t>
            </a:r>
            <a:br>
              <a:rPr lang="ko-KR" altLang="en-US" dirty="0"/>
            </a:br>
            <a:r>
              <a:rPr lang="en-US" altLang="ko-KR" dirty="0"/>
              <a:t>MySQL</a:t>
            </a:r>
            <a:r>
              <a:rPr lang="ko-KR" altLang="en-US" dirty="0"/>
              <a:t>의 테이블에서 선택하려면 </a:t>
            </a:r>
            <a:r>
              <a:rPr lang="en-US" altLang="ko-KR" dirty="0"/>
              <a:t>"SELECT" </a:t>
            </a:r>
            <a:r>
              <a:rPr lang="ko-KR" altLang="en-US" dirty="0"/>
              <a:t>문을 사용하십시오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6D6B4E5-510F-41E0-950D-33FB65A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39" y="2564904"/>
            <a:ext cx="4320480" cy="3536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228C86A-F73B-47AF-8B05-BC4A303F8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48" y="2564904"/>
            <a:ext cx="2486430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3022560" y="2781360"/>
              <a:ext cx="3899160" cy="21848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3200" y="2772000"/>
                <a:ext cx="3917880" cy="22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9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검색문</a:t>
            </a:r>
            <a:endParaRPr lang="en-US" altLang="ko-KR" dirty="0"/>
          </a:p>
          <a:p>
            <a:pPr lvl="1"/>
            <a:r>
              <a:rPr lang="ko-KR" altLang="en-US" dirty="0"/>
              <a:t>선택적 데이터 조회</a:t>
            </a:r>
            <a:endParaRPr lang="en-US" altLang="ko-KR" dirty="0"/>
          </a:p>
          <a:p>
            <a:pPr marL="490029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테이블에서 일부 열만 선택하려면 </a:t>
            </a:r>
            <a:r>
              <a:rPr lang="en-US" altLang="ko-KR" dirty="0"/>
              <a:t>"SELECT" </a:t>
            </a:r>
            <a:r>
              <a:rPr lang="ko-KR" altLang="en-US" dirty="0"/>
              <a:t>문 </a:t>
            </a:r>
            <a:endParaRPr lang="en-US" altLang="ko-KR" dirty="0"/>
          </a:p>
          <a:p>
            <a:pPr marL="490029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다음에 열 이름을 사용하십시오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EE9285A-129F-40AF-A549-1F851DAE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07" y="2687450"/>
            <a:ext cx="4734586" cy="3693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DE04AF6-0140-447B-AEFE-2EC2A0D53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707" y="2698545"/>
            <a:ext cx="2486430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2025720" y="2628720"/>
              <a:ext cx="4915080" cy="3518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6360" y="2619360"/>
                <a:ext cx="4933800" cy="35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0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검색문</a:t>
            </a:r>
            <a:endParaRPr lang="en-US" altLang="ko-KR" dirty="0"/>
          </a:p>
          <a:p>
            <a:pPr lvl="1"/>
            <a:r>
              <a:rPr lang="en-US" altLang="ko-KR" dirty="0" err="1"/>
              <a:t>fetchone</a:t>
            </a:r>
            <a:r>
              <a:rPr lang="en-US" altLang="ko-KR" dirty="0"/>
              <a:t>()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한 행에만 관심이 있으면 </a:t>
            </a:r>
            <a:r>
              <a:rPr lang="en-US" altLang="ko-KR" dirty="0" err="1"/>
              <a:t>fetchone</a:t>
            </a:r>
            <a:r>
              <a:rPr lang="en-US" altLang="ko-KR" dirty="0"/>
              <a:t>() </a:t>
            </a:r>
            <a:r>
              <a:rPr lang="ko-KR" altLang="en-US" dirty="0"/>
              <a:t>함수 방법을 사용할 수 있다</a:t>
            </a:r>
            <a:r>
              <a:rPr lang="en-US" altLang="ko-KR" dirty="0"/>
              <a:t>. </a:t>
            </a:r>
            <a:r>
              <a:rPr lang="en-US" altLang="ko-KR" dirty="0" err="1"/>
              <a:t>fetchone</a:t>
            </a:r>
            <a:r>
              <a:rPr lang="en-US" altLang="ko-KR" dirty="0"/>
              <a:t>() </a:t>
            </a:r>
            <a:r>
              <a:rPr lang="ko-KR" altLang="en-US" dirty="0"/>
              <a:t>함수는 결과의 첫 번째 행을 반환한다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D8B86A4-D398-435D-9C35-253418CBF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924944"/>
            <a:ext cx="4608512" cy="3477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E3AEB00-A2A5-4771-A91E-B4E37900A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982419"/>
            <a:ext cx="2486430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2857680" y="3295800"/>
              <a:ext cx="3772080" cy="25466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8320" y="3286440"/>
                <a:ext cx="3790800" cy="25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12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검색문</a:t>
            </a:r>
            <a:endParaRPr lang="en-US" altLang="ko-KR" dirty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조건적 필터링</a:t>
            </a:r>
            <a:br>
              <a:rPr lang="ko-KR" altLang="en-US" dirty="0"/>
            </a:br>
            <a:r>
              <a:rPr lang="ko-KR" altLang="en-US" dirty="0"/>
              <a:t>테이블에서 레코드를 선택할 때 </a:t>
            </a:r>
            <a:r>
              <a:rPr lang="en-US" altLang="ko-KR" dirty="0"/>
              <a:t>"WHERE" </a:t>
            </a:r>
            <a:r>
              <a:rPr lang="ko-KR" altLang="en-US" dirty="0"/>
              <a:t>문을 사용하여 선택 항목을 필터링할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53B1A0E-CF50-4FC9-A8BF-9E1750A7F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523457"/>
            <a:ext cx="5688632" cy="3764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CB1264E-EC8C-4692-9053-7114D267E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544416"/>
            <a:ext cx="2486430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1689120" y="2743200"/>
              <a:ext cx="5404320" cy="2267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9760" y="2733840"/>
                <a:ext cx="5423040" cy="22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0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검색문</a:t>
            </a:r>
            <a:endParaRPr lang="en-US" altLang="ko-KR" dirty="0"/>
          </a:p>
          <a:p>
            <a:pPr lvl="1"/>
            <a:r>
              <a:rPr lang="en-US" altLang="ko-KR" dirty="0"/>
              <a:t>Wildcard Characters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주어진 문자 또는 구문으로 시작</a:t>
            </a:r>
            <a:r>
              <a:rPr lang="en-US" altLang="ko-KR" dirty="0"/>
              <a:t>, </a:t>
            </a:r>
            <a:r>
              <a:rPr lang="ko-KR" altLang="en-US" dirty="0"/>
              <a:t>포함 또는 종료되는 레코드를 선택할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와일드카드 문자를 나타내려면 </a:t>
            </a:r>
            <a:r>
              <a:rPr lang="en-US" altLang="ko-KR" dirty="0"/>
              <a:t>%</a:t>
            </a:r>
            <a:r>
              <a:rPr lang="ko-KR" altLang="en-US" dirty="0"/>
              <a:t>를 사용하십시오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4734A89-771F-4369-9176-DB428E88B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4944"/>
            <a:ext cx="5328592" cy="3362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A87ADAE-7A09-4436-81E8-92D881BF6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184" y="2938029"/>
            <a:ext cx="2486430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2305080" y="3143160"/>
              <a:ext cx="5150160" cy="26164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5720" y="3133800"/>
                <a:ext cx="5168880" cy="263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4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검색문</a:t>
            </a:r>
            <a:endParaRPr lang="en-US" altLang="ko-KR" dirty="0"/>
          </a:p>
          <a:p>
            <a:pPr lvl="1"/>
            <a:r>
              <a:rPr lang="ko-KR" altLang="en-US" dirty="0"/>
              <a:t>결과 정렬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ORDER BY </a:t>
            </a:r>
            <a:r>
              <a:rPr lang="ko-KR" altLang="en-US" dirty="0"/>
              <a:t>키워드는 기본적으로 오름차순 결과를 정렬한다</a:t>
            </a:r>
            <a:r>
              <a:rPr lang="en-US" altLang="ko-KR" dirty="0"/>
              <a:t>. </a:t>
            </a:r>
            <a:r>
              <a:rPr lang="ko-KR" altLang="en-US" dirty="0"/>
              <a:t>결과를 내림차순으로 정렬하려면 </a:t>
            </a:r>
            <a:r>
              <a:rPr lang="en-US" altLang="ko-KR" dirty="0"/>
              <a:t>DESC </a:t>
            </a:r>
            <a:r>
              <a:rPr lang="ko-KR" altLang="en-US" dirty="0"/>
              <a:t>키워드를 사용하십시오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F8769E1-E872-4382-A0C2-4195763BA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7" y="2983458"/>
            <a:ext cx="5616626" cy="3419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DFA18A2-9314-4E97-B2A6-E1DFEDFD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538" y="2996952"/>
            <a:ext cx="2630446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571680" y="3213000"/>
              <a:ext cx="7156800" cy="257868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320" y="3203640"/>
                <a:ext cx="7175520" cy="25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07" y="3600092"/>
            <a:ext cx="2013764" cy="680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75656" y="2480705"/>
            <a:ext cx="64249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[part2]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2-3.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MySQL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설치 및 기본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37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INSERT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삽입문</a:t>
            </a:r>
            <a:endParaRPr lang="en-US" altLang="ko-KR" dirty="0"/>
          </a:p>
          <a:p>
            <a:pPr lvl="1"/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Into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MySQL</a:t>
            </a:r>
            <a:r>
              <a:rPr lang="ko-KR" altLang="en-US" dirty="0"/>
              <a:t>에서 테이블을 채우려면 </a:t>
            </a:r>
            <a:r>
              <a:rPr lang="en-US" altLang="ko-KR" dirty="0"/>
              <a:t>"INSERT INTO" </a:t>
            </a:r>
            <a:r>
              <a:rPr lang="ko-KR" altLang="en-US" dirty="0"/>
              <a:t>문을 사용하십시오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E9D5A77-37A9-474E-BEC1-B60CFA8A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64904"/>
            <a:ext cx="6192688" cy="3630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B62F164-7D68-4968-A7DD-E54368EF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34" y="2573782"/>
            <a:ext cx="2486430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2120760" y="2838600"/>
              <a:ext cx="2445120" cy="21402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1400" y="2829240"/>
                <a:ext cx="2463840" cy="21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3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INSERT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삽입문</a:t>
            </a:r>
            <a:endParaRPr lang="en-US" altLang="ko-KR" dirty="0"/>
          </a:p>
          <a:p>
            <a:pPr lvl="1"/>
            <a:r>
              <a:rPr lang="ko-KR" altLang="en-US" dirty="0"/>
              <a:t>여러 행 삽입</a:t>
            </a:r>
            <a:br>
              <a:rPr lang="ko-KR" altLang="en-US" dirty="0"/>
            </a:br>
            <a:r>
              <a:rPr lang="ko-KR" altLang="en-US" dirty="0"/>
              <a:t>테이블에 여러 행을 삽입하려면 </a:t>
            </a:r>
            <a:r>
              <a:rPr lang="en-US" altLang="ko-KR" dirty="0" err="1"/>
              <a:t>executemany</a:t>
            </a:r>
            <a:r>
              <a:rPr lang="en-US" altLang="ko-KR" dirty="0"/>
              <a:t>()  </a:t>
            </a:r>
            <a:r>
              <a:rPr lang="ko-KR" altLang="en-US" dirty="0"/>
              <a:t>방법을 사용하십시오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err="1"/>
              <a:t>executemany</a:t>
            </a:r>
            <a:r>
              <a:rPr lang="en-US" altLang="ko-KR" dirty="0"/>
              <a:t>() </a:t>
            </a:r>
            <a:r>
              <a:rPr lang="ko-KR" altLang="en-US" dirty="0"/>
              <a:t>메서드의 두 번째 매개 변수는 삽입할 데이터가 들어 있는 </a:t>
            </a:r>
            <a:r>
              <a:rPr lang="en-US" altLang="ko-KR" dirty="0"/>
              <a:t>tuples </a:t>
            </a:r>
            <a:r>
              <a:rPr lang="ko-KR" altLang="en-US" dirty="0"/>
              <a:t>목록이다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90029" lvl="1" indent="0">
              <a:buNone/>
            </a:pPr>
            <a:r>
              <a:rPr lang="en-US" altLang="ko-KR" dirty="0"/>
              <a:t>           1-1)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AEAE476-BE6A-41C7-8A20-80544B0BE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12" y="3645024"/>
            <a:ext cx="3384376" cy="2333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A054F1E-014B-450C-9FBB-26DB5B54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446" y="3672642"/>
            <a:ext cx="2486430" cy="21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3460680" y="3898800"/>
              <a:ext cx="1632240" cy="168948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1320" y="3889440"/>
                <a:ext cx="1650960" cy="17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2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INSERT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삽입문</a:t>
            </a:r>
            <a:endParaRPr lang="en-US" altLang="ko-KR" dirty="0"/>
          </a:p>
          <a:p>
            <a:pPr lvl="1"/>
            <a:r>
              <a:rPr lang="ko-KR" altLang="en-US" dirty="0"/>
              <a:t>여러 행 삽입</a:t>
            </a:r>
            <a:endParaRPr lang="en-US" altLang="ko-KR" dirty="0"/>
          </a:p>
          <a:p>
            <a:pPr marL="490029" lvl="1" indent="0">
              <a:buNone/>
            </a:pPr>
            <a:r>
              <a:rPr lang="en-US" altLang="ko-KR" dirty="0"/>
              <a:t>   1-2)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73467F7-D1DB-4678-B66D-9739EF9D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83" y="1726933"/>
            <a:ext cx="5328592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1530360" y="723960"/>
              <a:ext cx="4648680" cy="42357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1000" y="714600"/>
                <a:ext cx="4667400" cy="42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INSERT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삽입문</a:t>
            </a:r>
            <a:endParaRPr lang="en-US" altLang="ko-KR" dirty="0"/>
          </a:p>
          <a:p>
            <a:pPr lvl="1"/>
            <a:r>
              <a:rPr lang="ko-KR" altLang="en-US" dirty="0"/>
              <a:t>삽입된 </a:t>
            </a:r>
            <a:r>
              <a:rPr lang="en-US" altLang="ko-KR" dirty="0"/>
              <a:t>ID </a:t>
            </a:r>
            <a:r>
              <a:rPr lang="ko-KR" altLang="en-US" dirty="0"/>
              <a:t>가져오기</a:t>
            </a:r>
            <a:br>
              <a:rPr lang="ko-KR" altLang="en-US" dirty="0"/>
            </a:br>
            <a:r>
              <a:rPr lang="ko-KR" altLang="en-US" dirty="0"/>
              <a:t>방금 삽입한 행의 </a:t>
            </a:r>
            <a:r>
              <a:rPr lang="en-US" altLang="ko-KR" dirty="0"/>
              <a:t>ID</a:t>
            </a:r>
            <a:r>
              <a:rPr lang="ko-KR" altLang="en-US" dirty="0"/>
              <a:t>를 커서 객체에 물어보면 얻을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C7B072D-7A73-4DD6-A4BA-2F704E84C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64" y="2492896"/>
            <a:ext cx="5825072" cy="3909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61C29CD-1E93-4010-A5F8-0B64F577E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217" y="2522733"/>
            <a:ext cx="2486430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UPDATE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갱신문</a:t>
            </a:r>
            <a:endParaRPr lang="en-US" altLang="ko-KR" dirty="0"/>
          </a:p>
          <a:p>
            <a:pPr lvl="1"/>
            <a:r>
              <a:rPr lang="ko-KR" altLang="en-US" dirty="0"/>
              <a:t>테이블 업데이트</a:t>
            </a:r>
            <a:br>
              <a:rPr lang="ko-KR" altLang="en-US" dirty="0"/>
            </a:br>
            <a:r>
              <a:rPr lang="en-US" altLang="ko-KR" dirty="0"/>
              <a:t>"UPDATE" </a:t>
            </a:r>
            <a:r>
              <a:rPr lang="ko-KR" altLang="en-US" dirty="0"/>
              <a:t>문을 사용하여 테이블의 기존 레코드를 업데이트할 수 있음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0FD45F2-78FF-4CE6-97DC-F604DAF8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90" y="2543432"/>
            <a:ext cx="6773220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6023277-B675-4D53-9774-E4AE4BA3D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896" y="2554527"/>
            <a:ext cx="2486430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DML –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DELETE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 err="1"/>
              <a:t>삭제문</a:t>
            </a:r>
            <a:endParaRPr lang="ko-KR" altLang="en-US" dirty="0"/>
          </a:p>
          <a:p>
            <a:pPr lvl="1"/>
            <a:r>
              <a:rPr lang="ko-KR" altLang="en-US" dirty="0"/>
              <a:t>레코드 삭제</a:t>
            </a:r>
            <a:br>
              <a:rPr lang="ko-KR" altLang="en-US" dirty="0"/>
            </a:br>
            <a:r>
              <a:rPr lang="en-US" altLang="ko-KR" dirty="0"/>
              <a:t>"DELETE FROM" </a:t>
            </a:r>
            <a:r>
              <a:rPr lang="ko-KR" altLang="en-US" dirty="0"/>
              <a:t>문을 사용하여 기존 테이블에서 레코드를 삭제할 수 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B69D7D2-F500-41BC-BDA8-56D1969B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64905"/>
            <a:ext cx="6048672" cy="3798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D9CD270-0C79-4273-A8DA-4D43E6273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253" y="2583891"/>
            <a:ext cx="2486430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07" y="3600092"/>
            <a:ext cx="2013764" cy="680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75656" y="2480705"/>
            <a:ext cx="49053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[part2]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2-3.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MySQL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응용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99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 smtClean="0"/>
              <a:t>응용 데이터베이스 프로그램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ko-KR" altLang="en-US" dirty="0" smtClean="0"/>
              <a:t>도전하기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3" y="1268760"/>
            <a:ext cx="8568951" cy="4343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4260960" y="838080"/>
              <a:ext cx="355680" cy="648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1600" y="828720"/>
                <a:ext cx="37440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/>
              <p14:cNvContentPartPr/>
              <p14:nvPr/>
            </p14:nvContentPartPr>
            <p14:xfrm>
              <a:off x="965160" y="3314880"/>
              <a:ext cx="4617000" cy="4953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5800" y="3305520"/>
                <a:ext cx="46357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잉크 4"/>
              <p14:cNvContentPartPr/>
              <p14:nvPr/>
            </p14:nvContentPartPr>
            <p14:xfrm>
              <a:off x="374760" y="1809720"/>
              <a:ext cx="7836120" cy="29469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400" y="1800360"/>
                <a:ext cx="7854840" cy="29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 smtClean="0"/>
              <a:t>응용 데이터베이스 프로그램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ko-KR" altLang="en-US" dirty="0" smtClean="0"/>
              <a:t>도전하기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23528" y="1268760"/>
            <a:ext cx="8496944" cy="4680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3420" y="4365104"/>
            <a:ext cx="8487051" cy="1584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4371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1346" y="5010988"/>
            <a:ext cx="21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* from Table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67544" y="4844648"/>
            <a:ext cx="3362325" cy="994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타원 7"/>
          <p:cNvSpPr/>
          <p:nvPr/>
        </p:nvSpPr>
        <p:spPr>
          <a:xfrm>
            <a:off x="3995936" y="5152276"/>
            <a:ext cx="144016" cy="76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355976" y="5157192"/>
            <a:ext cx="144016" cy="76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716016" y="5157192"/>
            <a:ext cx="144016" cy="76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9552" y="1484784"/>
            <a:ext cx="180020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83768" y="1484784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DB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39552" y="1918115"/>
            <a:ext cx="180020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83768" y="1918115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/>
              <a:t>Table </a:t>
            </a:r>
            <a:r>
              <a:rPr lang="ko-KR" altLang="en-US" sz="900" dirty="0" smtClean="0"/>
              <a:t>생성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2348880"/>
            <a:ext cx="180020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83768" y="2348880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Insert </a:t>
            </a:r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539552" y="2789312"/>
            <a:ext cx="180020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3768" y="2789312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Select </a:t>
            </a:r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539552" y="3229744"/>
            <a:ext cx="1800200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83768" y="3229744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Delete </a:t>
            </a:r>
            <a:r>
              <a:rPr lang="ko-KR" altLang="en-US" sz="900" dirty="0" smtClean="0"/>
              <a:t>삭</a:t>
            </a:r>
            <a:r>
              <a:rPr lang="ko-KR" altLang="en-US" sz="900" dirty="0"/>
              <a:t>제</a:t>
            </a:r>
          </a:p>
        </p:txBody>
      </p:sp>
      <p:sp>
        <p:nvSpPr>
          <p:cNvPr id="24" name="타원 23"/>
          <p:cNvSpPr/>
          <p:nvPr/>
        </p:nvSpPr>
        <p:spPr>
          <a:xfrm>
            <a:off x="3757861" y="1590338"/>
            <a:ext cx="144016" cy="76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117901" y="1595254"/>
            <a:ext cx="144016" cy="76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477941" y="1595254"/>
            <a:ext cx="144016" cy="76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04048" y="1449050"/>
            <a:ext cx="289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 후 </a:t>
            </a:r>
            <a:r>
              <a:rPr lang="en-US" altLang="ko-KR" dirty="0" smtClean="0"/>
              <a:t>SHOW DATABASE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797164" y="3335298"/>
            <a:ext cx="144016" cy="76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157204" y="3340214"/>
            <a:ext cx="144016" cy="76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517244" y="3340214"/>
            <a:ext cx="144016" cy="76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43351" y="3194010"/>
            <a:ext cx="18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 후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/>
              <p14:cNvContentPartPr/>
              <p14:nvPr/>
            </p14:nvContentPartPr>
            <p14:xfrm>
              <a:off x="2482920" y="3454560"/>
              <a:ext cx="5442120" cy="64152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3560" y="3445200"/>
                <a:ext cx="5460840" cy="66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4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2-3.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설치 및 기본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D53772-F4BE-4433-9600-569D96A1DA95}"/>
              </a:ext>
            </a:extLst>
          </p:cNvPr>
          <p:cNvSpPr txBox="1"/>
          <p:nvPr/>
        </p:nvSpPr>
        <p:spPr>
          <a:xfrm>
            <a:off x="539552" y="1700808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▷ MySQL DBMS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MySQL </a:t>
            </a:r>
            <a:r>
              <a:rPr lang="ko-KR" altLang="en-US" dirty="0">
                <a:latin typeface="+mn-ea"/>
                <a:ea typeface="+mn-ea"/>
              </a:rPr>
              <a:t>설치방법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MySQL </a:t>
            </a:r>
            <a:r>
              <a:rPr lang="ko-KR" altLang="en-US" dirty="0" err="1">
                <a:latin typeface="+mn-ea"/>
                <a:ea typeface="+mn-ea"/>
              </a:rPr>
              <a:t>질의어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DDL </a:t>
            </a:r>
            <a:r>
              <a:rPr lang="ko-KR" altLang="en-US" dirty="0" err="1">
                <a:latin typeface="+mn-ea"/>
                <a:ea typeface="+mn-ea"/>
              </a:rPr>
              <a:t>정의어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DML </a:t>
            </a:r>
            <a:r>
              <a:rPr lang="ko-KR" altLang="en-US" dirty="0" err="1">
                <a:latin typeface="+mn-ea"/>
                <a:ea typeface="+mn-ea"/>
              </a:rPr>
              <a:t>조작어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3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DBMS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MySQL DBMS </a:t>
            </a:r>
            <a:r>
              <a:rPr lang="ko-KR" altLang="en-US" dirty="0"/>
              <a:t>정의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MySQL</a:t>
            </a:r>
            <a:r>
              <a:rPr lang="ko-KR" altLang="en-US" dirty="0"/>
              <a:t>은 세계에서 가장 많이 쓰이는 오픈 소스의 관계형 데이터베이스 관리 시스템</a:t>
            </a:r>
            <a:r>
              <a:rPr lang="en-US" altLang="ko-KR" dirty="0"/>
              <a:t>(RDBMS)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다중 스레드</a:t>
            </a:r>
            <a:r>
              <a:rPr lang="en-US" altLang="ko-KR" dirty="0"/>
              <a:t>, </a:t>
            </a:r>
            <a:r>
              <a:rPr lang="ko-KR" altLang="en-US" dirty="0"/>
              <a:t>다중 사용자 형식의 </a:t>
            </a:r>
            <a:r>
              <a:rPr lang="ko-KR" altLang="en-US" dirty="0" err="1"/>
              <a:t>구조질의어</a:t>
            </a:r>
            <a:r>
              <a:rPr lang="ko-KR" altLang="en-US" dirty="0"/>
              <a:t> 형식의 데이터베이스 관리 시스템으로서 오라클이 관리 및 지원하고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5276880" y="3905280"/>
              <a:ext cx="3194280" cy="216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7520" y="3895920"/>
                <a:ext cx="321300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5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DBMS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순위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2F9587-1044-4AF2-AB85-16D0CAC1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41" y="1556532"/>
            <a:ext cx="6278917" cy="4248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72D6802-BD22-4C0C-9629-C2B5A0644B8D}"/>
              </a:ext>
            </a:extLst>
          </p:cNvPr>
          <p:cNvSpPr/>
          <p:nvPr/>
        </p:nvSpPr>
        <p:spPr>
          <a:xfrm>
            <a:off x="1432541" y="2610018"/>
            <a:ext cx="627891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2825640" y="2203560"/>
              <a:ext cx="1968840" cy="32259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6280" y="2194200"/>
                <a:ext cx="1987560" cy="32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2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</a:t>
            </a:r>
            <a:r>
              <a:rPr lang="ko-KR" altLang="en-US" dirty="0"/>
              <a:t>설치방법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홈페이지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u="sng" dirty="0">
                <a:solidFill>
                  <a:schemeClr val="accent1"/>
                </a:solidFill>
              </a:rPr>
              <a:t>https://www.mysql.com/</a:t>
            </a:r>
            <a:endParaRPr lang="ko-KR" altLang="en-US" u="sng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D63D470-91FE-4CC5-AEA1-F210EAB39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32" y="1916832"/>
            <a:ext cx="7596336" cy="3725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3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</a:t>
            </a:r>
            <a:r>
              <a:rPr lang="ko-KR" altLang="en-US" dirty="0"/>
              <a:t>설치방법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Download </a:t>
            </a:r>
            <a:r>
              <a:rPr lang="ko-KR" altLang="en-US" dirty="0"/>
              <a:t>메뉴 </a:t>
            </a:r>
            <a:r>
              <a:rPr lang="en-US" altLang="ko-KR" dirty="0"/>
              <a:t>-&gt; MySQL on Windows -&gt; Installer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순서로 클릭하여 진행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053DD9F-B5DA-47E3-B5DC-42696309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31" y="1844824"/>
            <a:ext cx="7430537" cy="1848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D189454-8AFD-4965-8CF1-BDA12AE6C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39" y="4264314"/>
            <a:ext cx="8496919" cy="1317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6937CB9-87AF-4938-A83A-A27DF782EFA4}"/>
              </a:ext>
            </a:extLst>
          </p:cNvPr>
          <p:cNvSpPr txBox="1">
            <a:spLocks/>
          </p:cNvSpPr>
          <p:nvPr/>
        </p:nvSpPr>
        <p:spPr bwMode="auto">
          <a:xfrm>
            <a:off x="-35521" y="-5911"/>
            <a:ext cx="914400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>
            <a:lvl1pPr marL="367521" indent="-367521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298" indent="-306269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5070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5098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5126" indent="-245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5154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85183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75210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65238" indent="-245013" algn="l" defTabSz="980056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/>
              <a:t>MySQL </a:t>
            </a:r>
            <a:r>
              <a:rPr lang="ko-KR" altLang="en-US" dirty="0"/>
              <a:t>설치방법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xmlns="" id="{D9B063CD-5008-40BC-AC32-5235CEBF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152"/>
            <a:ext cx="9144000" cy="5256583"/>
          </a:xfrm>
        </p:spPr>
        <p:txBody>
          <a:bodyPr/>
          <a:lstStyle/>
          <a:p>
            <a:r>
              <a:rPr lang="en-US" altLang="ko-KR" dirty="0"/>
              <a:t>Installer </a:t>
            </a:r>
            <a:r>
              <a:rPr lang="ko-KR" altLang="en-US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805C4BA-A874-4FA3-BB67-14AC5A389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5" y="1517190"/>
            <a:ext cx="809738" cy="1066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5688F79-2AEA-438D-8688-368797239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517190"/>
            <a:ext cx="6244132" cy="4710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654120" y="1758960"/>
              <a:ext cx="6617160" cy="42865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760" y="1749600"/>
                <a:ext cx="6635880" cy="43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1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tml인강-공룡컴1강" id="{ACEBACDE-8180-47D6-85A0-16183CCC0200}" vid="{BC7CB3AC-87AC-4777-8C26-2E32A1791D43}"/>
    </a:ext>
  </a:extLst>
</a:theme>
</file>

<file path=ppt/theme/theme2.xml><?xml version="1.0" encoding="utf-8"?>
<a:theme xmlns:a="http://schemas.openxmlformats.org/drawingml/2006/main" name="Mos소개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tml인강-공룡컴1강" id="{ACEBACDE-8180-47D6-85A0-16183CCC0200}" vid="{7E8DD060-B5B3-448F-A599-707781F0359F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tml인강-공룡컴1강" id="{ACEBACDE-8180-47D6-85A0-16183CCC0200}" vid="{BC7CB3AC-87AC-4777-8C26-2E32A1791D43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546</Words>
  <Application>Microsoft Office PowerPoint</Application>
  <PresentationFormat>화면 슬라이드 쇼(4:3)</PresentationFormat>
  <Paragraphs>172</Paragraphs>
  <Slides>38</Slides>
  <Notes>36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1_디자인 사용자 지정</vt:lpstr>
      <vt:lpstr>Mos소개</vt:lpstr>
      <vt:lpstr>디자인 사용자 지정</vt:lpstr>
      <vt:lpstr>PowerPoint 프레젠테이션</vt:lpstr>
      <vt:lpstr>강의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Fun Scratch</dc:title>
  <dc:creator/>
  <cp:keywords>공룡컴</cp:keywords>
  <cp:lastModifiedBy/>
  <cp:revision>1</cp:revision>
  <dcterms:created xsi:type="dcterms:W3CDTF">2016-01-18T22:09:53Z</dcterms:created>
  <dcterms:modified xsi:type="dcterms:W3CDTF">2019-07-05T07:21:23Z</dcterms:modified>
</cp:coreProperties>
</file>