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F18B86-50BE-49D3-9E1D-94716BE02A2D}">
          <p14:sldIdLst>
            <p14:sldId id="257"/>
            <p14:sldId id="258"/>
            <p14:sldId id="259"/>
            <p14:sldId id="260"/>
            <p14:sldId id="263"/>
            <p14:sldId id="264"/>
            <p14:sldId id="262"/>
            <p14:sldId id="265"/>
            <p14:sldId id="266"/>
          </p14:sldIdLst>
        </p14:section>
        <p14:section name="appendix" id="{ED4A379E-CC10-485C-94E0-AD299583451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은찬(전자전기공학과)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AED27-1A0C-48F5-BE51-116E465148A1}" v="26" dt="2024-12-15T09:28:16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chan Kim" userId="d07377527fadd37c" providerId="Windows Live" clId="Web-{E205F0C5-48B1-39CD-F538-9EDF50ADA0F8}"/>
    <pc:docChg chg="addSld delSld modSld modSection">
      <pc:chgData name="Eunchan Kim" userId="d07377527fadd37c" providerId="Windows Live" clId="Web-{E205F0C5-48B1-39CD-F538-9EDF50ADA0F8}" dt="2024-09-12T07:25:18.125" v="13"/>
      <pc:docMkLst>
        <pc:docMk/>
      </pc:docMkLst>
      <pc:sldChg chg="modSp">
        <pc:chgData name="Eunchan Kim" userId="d07377527fadd37c" providerId="Windows Live" clId="Web-{E205F0C5-48B1-39CD-F538-9EDF50ADA0F8}" dt="2024-09-12T05:14:07.100" v="9" actId="20577"/>
        <pc:sldMkLst>
          <pc:docMk/>
          <pc:sldMk cId="553377501" sldId="257"/>
        </pc:sldMkLst>
      </pc:sldChg>
      <pc:sldChg chg="addSp modSp new">
        <pc:chgData name="Eunchan Kim" userId="d07377527fadd37c" providerId="Windows Live" clId="Web-{E205F0C5-48B1-39CD-F538-9EDF50ADA0F8}" dt="2024-09-12T07:25:10.359" v="12" actId="1076"/>
        <pc:sldMkLst>
          <pc:docMk/>
          <pc:sldMk cId="613100329" sldId="258"/>
        </pc:sldMkLst>
      </pc:sldChg>
      <pc:sldChg chg="del">
        <pc:chgData name="Eunchan Kim" userId="d07377527fadd37c" providerId="Windows Live" clId="Web-{E205F0C5-48B1-39CD-F538-9EDF50ADA0F8}" dt="2024-09-12T05:13:50.366" v="4"/>
        <pc:sldMkLst>
          <pc:docMk/>
          <pc:sldMk cId="3920398227" sldId="258"/>
        </pc:sldMkLst>
      </pc:sldChg>
      <pc:sldChg chg="del">
        <pc:chgData name="Eunchan Kim" userId="d07377527fadd37c" providerId="Windows Live" clId="Web-{E205F0C5-48B1-39CD-F538-9EDF50ADA0F8}" dt="2024-09-12T05:13:50.366" v="3"/>
        <pc:sldMkLst>
          <pc:docMk/>
          <pc:sldMk cId="93811506" sldId="259"/>
        </pc:sldMkLst>
      </pc:sldChg>
      <pc:sldChg chg="new">
        <pc:chgData name="Eunchan Kim" userId="d07377527fadd37c" providerId="Windows Live" clId="Web-{E205F0C5-48B1-39CD-F538-9EDF50ADA0F8}" dt="2024-09-12T07:25:18.125" v="13"/>
        <pc:sldMkLst>
          <pc:docMk/>
          <pc:sldMk cId="160841656" sldId="259"/>
        </pc:sldMkLst>
      </pc:sldChg>
      <pc:sldChg chg="del">
        <pc:chgData name="Eunchan Kim" userId="d07377527fadd37c" providerId="Windows Live" clId="Web-{E205F0C5-48B1-39CD-F538-9EDF50ADA0F8}" dt="2024-09-12T05:13:50.366" v="2"/>
        <pc:sldMkLst>
          <pc:docMk/>
          <pc:sldMk cId="3459775228" sldId="260"/>
        </pc:sldMkLst>
      </pc:sldChg>
      <pc:sldChg chg="del">
        <pc:chgData name="Eunchan Kim" userId="d07377527fadd37c" providerId="Windows Live" clId="Web-{E205F0C5-48B1-39CD-F538-9EDF50ADA0F8}" dt="2024-09-12T05:13:50.350" v="1"/>
        <pc:sldMkLst>
          <pc:docMk/>
          <pc:sldMk cId="5124185" sldId="261"/>
        </pc:sldMkLst>
      </pc:sldChg>
      <pc:sldChg chg="del">
        <pc:chgData name="Eunchan Kim" userId="d07377527fadd37c" providerId="Windows Live" clId="Web-{E205F0C5-48B1-39CD-F538-9EDF50ADA0F8}" dt="2024-09-12T05:13:50.350" v="0"/>
        <pc:sldMkLst>
          <pc:docMk/>
          <pc:sldMk cId="1843721998" sldId="262"/>
        </pc:sldMkLst>
      </pc:sldChg>
    </pc:docChg>
  </pc:docChgLst>
  <pc:docChgLst>
    <pc:chgData name="Eunchan Kim" userId="d07377527fadd37c" providerId="LiveId" clId="{068D511E-DFF7-4163-A5E8-E1706AABC3E0}"/>
    <pc:docChg chg="undo redo custSel addSld modSld addSection modSection">
      <pc:chgData name="Eunchan Kim" userId="d07377527fadd37c" providerId="LiveId" clId="{068D511E-DFF7-4163-A5E8-E1706AABC3E0}" dt="2024-10-30T23:48:31.661" v="3140" actId="1076"/>
      <pc:docMkLst>
        <pc:docMk/>
      </pc:docMkLst>
      <pc:sldChg chg="addSp delSp modSp mod">
        <pc:chgData name="Eunchan Kim" userId="d07377527fadd37c" providerId="LiveId" clId="{068D511E-DFF7-4163-A5E8-E1706AABC3E0}" dt="2024-10-27T02:36:31.967" v="237"/>
        <pc:sldMkLst>
          <pc:docMk/>
          <pc:sldMk cId="1140765588" sldId="263"/>
        </pc:sldMkLst>
      </pc:sldChg>
      <pc:sldChg chg="addSp mod">
        <pc:chgData name="Eunchan Kim" userId="d07377527fadd37c" providerId="LiveId" clId="{068D511E-DFF7-4163-A5E8-E1706AABC3E0}" dt="2024-10-27T03:12:42.177" v="1389" actId="11529"/>
        <pc:sldMkLst>
          <pc:docMk/>
          <pc:sldMk cId="3145503821" sldId="267"/>
        </pc:sldMkLst>
      </pc:sldChg>
      <pc:sldChg chg="addSp modSp mod">
        <pc:chgData name="Eunchan Kim" userId="d07377527fadd37c" providerId="LiveId" clId="{068D511E-DFF7-4163-A5E8-E1706AABC3E0}" dt="2024-10-27T02:37:10.080" v="272"/>
        <pc:sldMkLst>
          <pc:docMk/>
          <pc:sldMk cId="1686320834" sldId="268"/>
        </pc:sldMkLst>
      </pc:sldChg>
      <pc:sldChg chg="addSp modSp mod">
        <pc:chgData name="Eunchan Kim" userId="d07377527fadd37c" providerId="LiveId" clId="{068D511E-DFF7-4163-A5E8-E1706AABC3E0}" dt="2024-10-27T02:43:30.543" v="548" actId="20577"/>
        <pc:sldMkLst>
          <pc:docMk/>
          <pc:sldMk cId="3540957896" sldId="269"/>
        </pc:sldMkLst>
      </pc:sldChg>
      <pc:sldChg chg="addSp modSp mod">
        <pc:chgData name="Eunchan Kim" userId="d07377527fadd37c" providerId="LiveId" clId="{068D511E-DFF7-4163-A5E8-E1706AABC3E0}" dt="2024-10-27T02:43:23.014" v="525"/>
        <pc:sldMkLst>
          <pc:docMk/>
          <pc:sldMk cId="2400828099" sldId="270"/>
        </pc:sldMkLst>
      </pc:sldChg>
      <pc:sldChg chg="addSp modSp mod">
        <pc:chgData name="Eunchan Kim" userId="d07377527fadd37c" providerId="LiveId" clId="{068D511E-DFF7-4163-A5E8-E1706AABC3E0}" dt="2024-10-27T02:45:51.048" v="630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068D511E-DFF7-4163-A5E8-E1706AABC3E0}" dt="2024-10-27T02:48:25.399" v="709" actId="20577"/>
        <pc:sldMkLst>
          <pc:docMk/>
          <pc:sldMk cId="907815158" sldId="272"/>
        </pc:sldMkLst>
      </pc:sldChg>
      <pc:sldChg chg="addSp modSp mod">
        <pc:chgData name="Eunchan Kim" userId="d07377527fadd37c" providerId="LiveId" clId="{068D511E-DFF7-4163-A5E8-E1706AABC3E0}" dt="2024-10-27T02:50:01.383" v="870" actId="207"/>
        <pc:sldMkLst>
          <pc:docMk/>
          <pc:sldMk cId="1746349175" sldId="273"/>
        </pc:sldMkLst>
      </pc:sldChg>
      <pc:sldChg chg="addSp modSp mod">
        <pc:chgData name="Eunchan Kim" userId="d07377527fadd37c" providerId="LiveId" clId="{068D511E-DFF7-4163-A5E8-E1706AABC3E0}" dt="2024-10-27T02:52:31.051" v="937" actId="20577"/>
        <pc:sldMkLst>
          <pc:docMk/>
          <pc:sldMk cId="1540400502" sldId="274"/>
        </pc:sldMkLst>
      </pc:sldChg>
      <pc:sldChg chg="modSp mod">
        <pc:chgData name="Eunchan Kim" userId="d07377527fadd37c" providerId="LiveId" clId="{068D511E-DFF7-4163-A5E8-E1706AABC3E0}" dt="2024-10-27T02:54:25.046" v="1010" actId="1076"/>
        <pc:sldMkLst>
          <pc:docMk/>
          <pc:sldMk cId="3301862399" sldId="275"/>
        </pc:sldMkLst>
      </pc:sldChg>
      <pc:sldChg chg="addSp delSp modSp mod">
        <pc:chgData name="Eunchan Kim" userId="d07377527fadd37c" providerId="LiveId" clId="{068D511E-DFF7-4163-A5E8-E1706AABC3E0}" dt="2024-10-27T03:03:53.404" v="1172" actId="207"/>
        <pc:sldMkLst>
          <pc:docMk/>
          <pc:sldMk cId="3079999084" sldId="276"/>
        </pc:sldMkLst>
      </pc:sldChg>
      <pc:sldChg chg="addSp modSp mod">
        <pc:chgData name="Eunchan Kim" userId="d07377527fadd37c" providerId="LiveId" clId="{068D511E-DFF7-4163-A5E8-E1706AABC3E0}" dt="2024-10-27T03:04:51.010" v="1217" actId="14100"/>
        <pc:sldMkLst>
          <pc:docMk/>
          <pc:sldMk cId="3246658445" sldId="277"/>
        </pc:sldMkLst>
      </pc:sldChg>
      <pc:sldChg chg="addSp modSp mod">
        <pc:chgData name="Eunchan Kim" userId="d07377527fadd37c" providerId="LiveId" clId="{068D511E-DFF7-4163-A5E8-E1706AABC3E0}" dt="2024-10-27T03:09:20.170" v="1369" actId="1076"/>
        <pc:sldMkLst>
          <pc:docMk/>
          <pc:sldMk cId="3465014907" sldId="278"/>
        </pc:sldMkLst>
      </pc:sldChg>
      <pc:sldChg chg="addSp modSp mod">
        <pc:chgData name="Eunchan Kim" userId="d07377527fadd37c" providerId="LiveId" clId="{068D511E-DFF7-4163-A5E8-E1706AABC3E0}" dt="2024-10-27T03:10:38.632" v="1386" actId="1076"/>
        <pc:sldMkLst>
          <pc:docMk/>
          <pc:sldMk cId="2652653968" sldId="279"/>
        </pc:sldMkLst>
      </pc:sldChg>
      <pc:sldChg chg="modSp mod">
        <pc:chgData name="Eunchan Kim" userId="d07377527fadd37c" providerId="LiveId" clId="{068D511E-DFF7-4163-A5E8-E1706AABC3E0}" dt="2024-10-27T03:11:32.893" v="1388" actId="688"/>
        <pc:sldMkLst>
          <pc:docMk/>
          <pc:sldMk cId="2005760538" sldId="280"/>
        </pc:sldMkLst>
      </pc:sldChg>
      <pc:sldChg chg="delSp modSp add mod">
        <pc:chgData name="Eunchan Kim" userId="d07377527fadd37c" providerId="LiveId" clId="{068D511E-DFF7-4163-A5E8-E1706AABC3E0}" dt="2024-10-27T03:03:32.412" v="1161" actId="20577"/>
        <pc:sldMkLst>
          <pc:docMk/>
          <pc:sldMk cId="3592783237" sldId="281"/>
        </pc:sldMkLst>
      </pc:sldChg>
      <pc:sldChg chg="addSp delSp modSp new mod">
        <pc:chgData name="Eunchan Kim" userId="d07377527fadd37c" providerId="LiveId" clId="{068D511E-DFF7-4163-A5E8-E1706AABC3E0}" dt="2024-10-27T09:33:07.166" v="1415" actId="11529"/>
        <pc:sldMkLst>
          <pc:docMk/>
          <pc:sldMk cId="3287912279" sldId="282"/>
        </pc:sldMkLst>
      </pc:sldChg>
      <pc:sldChg chg="addSp modSp new mod">
        <pc:chgData name="Eunchan Kim" userId="d07377527fadd37c" providerId="LiveId" clId="{068D511E-DFF7-4163-A5E8-E1706AABC3E0}" dt="2024-10-27T09:37:02.700" v="1776" actId="1076"/>
        <pc:sldMkLst>
          <pc:docMk/>
          <pc:sldMk cId="4198555546" sldId="283"/>
        </pc:sldMkLst>
      </pc:sldChg>
      <pc:sldChg chg="addSp modSp new mod">
        <pc:chgData name="Eunchan Kim" userId="d07377527fadd37c" providerId="LiveId" clId="{068D511E-DFF7-4163-A5E8-E1706AABC3E0}" dt="2024-10-27T09:38:16.282" v="1966"/>
        <pc:sldMkLst>
          <pc:docMk/>
          <pc:sldMk cId="1899797996" sldId="284"/>
        </pc:sldMkLst>
      </pc:sldChg>
      <pc:sldChg chg="addSp modSp new mod">
        <pc:chgData name="Eunchan Kim" userId="d07377527fadd37c" providerId="LiveId" clId="{068D511E-DFF7-4163-A5E8-E1706AABC3E0}" dt="2024-10-27T09:44:55.304" v="2242" actId="1076"/>
        <pc:sldMkLst>
          <pc:docMk/>
          <pc:sldMk cId="3427196530" sldId="285"/>
        </pc:sldMkLst>
      </pc:sldChg>
      <pc:sldChg chg="addSp modSp new mod">
        <pc:chgData name="Eunchan Kim" userId="d07377527fadd37c" providerId="LiveId" clId="{068D511E-DFF7-4163-A5E8-E1706AABC3E0}" dt="2024-10-27T09:47:43.450" v="2254" actId="1076"/>
        <pc:sldMkLst>
          <pc:docMk/>
          <pc:sldMk cId="1084041545" sldId="286"/>
        </pc:sldMkLst>
      </pc:sldChg>
      <pc:sldChg chg="addSp modSp new mod">
        <pc:chgData name="Eunchan Kim" userId="d07377527fadd37c" providerId="LiveId" clId="{068D511E-DFF7-4163-A5E8-E1706AABC3E0}" dt="2024-10-27T09:51:53.188" v="2669"/>
        <pc:sldMkLst>
          <pc:docMk/>
          <pc:sldMk cId="897944657" sldId="287"/>
        </pc:sldMkLst>
      </pc:sldChg>
      <pc:sldChg chg="addSp modSp new mod">
        <pc:chgData name="Eunchan Kim" userId="d07377527fadd37c" providerId="LiveId" clId="{068D511E-DFF7-4163-A5E8-E1706AABC3E0}" dt="2024-10-27T09:52:22.536" v="2674" actId="1076"/>
        <pc:sldMkLst>
          <pc:docMk/>
          <pc:sldMk cId="2857317863" sldId="288"/>
        </pc:sldMkLst>
      </pc:sldChg>
      <pc:sldChg chg="addSp modSp new mod">
        <pc:chgData name="Eunchan Kim" userId="d07377527fadd37c" providerId="LiveId" clId="{068D511E-DFF7-4163-A5E8-E1706AABC3E0}" dt="2024-10-27T10:33:02.093" v="2679" actId="1076"/>
        <pc:sldMkLst>
          <pc:docMk/>
          <pc:sldMk cId="1855464525" sldId="289"/>
        </pc:sldMkLst>
      </pc:sldChg>
      <pc:sldChg chg="modSp mod">
        <pc:chgData name="Eunchan Kim" userId="d07377527fadd37c" providerId="LiveId" clId="{068D511E-DFF7-4163-A5E8-E1706AABC3E0}" dt="2024-10-30T22:48:06.251" v="2685" actId="20577"/>
        <pc:sldMkLst>
          <pc:docMk/>
          <pc:sldMk cId="2614285197" sldId="301"/>
        </pc:sldMkLst>
      </pc:sldChg>
      <pc:sldChg chg="delSp mod">
        <pc:chgData name="Eunchan Kim" userId="d07377527fadd37c" providerId="LiveId" clId="{068D511E-DFF7-4163-A5E8-E1706AABC3E0}" dt="2024-10-30T22:50:10.281" v="2686" actId="478"/>
        <pc:sldMkLst>
          <pc:docMk/>
          <pc:sldMk cId="3672581803" sldId="302"/>
        </pc:sldMkLst>
      </pc:sldChg>
      <pc:sldChg chg="addSp modSp mod">
        <pc:chgData name="Eunchan Kim" userId="d07377527fadd37c" providerId="LiveId" clId="{068D511E-DFF7-4163-A5E8-E1706AABC3E0}" dt="2024-10-30T22:53:09.287" v="2730" actId="1076"/>
        <pc:sldMkLst>
          <pc:docMk/>
          <pc:sldMk cId="3673105977" sldId="315"/>
        </pc:sldMkLst>
      </pc:sldChg>
      <pc:sldChg chg="modSp mod">
        <pc:chgData name="Eunchan Kim" userId="d07377527fadd37c" providerId="LiveId" clId="{068D511E-DFF7-4163-A5E8-E1706AABC3E0}" dt="2024-10-30T23:08:20.090" v="2738" actId="20577"/>
        <pc:sldMkLst>
          <pc:docMk/>
          <pc:sldMk cId="898106766" sldId="318"/>
        </pc:sldMkLst>
      </pc:sldChg>
      <pc:sldChg chg="modSp mod">
        <pc:chgData name="Eunchan Kim" userId="d07377527fadd37c" providerId="LiveId" clId="{068D511E-DFF7-4163-A5E8-E1706AABC3E0}" dt="2024-10-30T23:37:09.035" v="2982" actId="1035"/>
        <pc:sldMkLst>
          <pc:docMk/>
          <pc:sldMk cId="2153775943" sldId="319"/>
        </pc:sldMkLst>
      </pc:sldChg>
      <pc:sldChg chg="modSp mod">
        <pc:chgData name="Eunchan Kim" userId="d07377527fadd37c" providerId="LiveId" clId="{068D511E-DFF7-4163-A5E8-E1706AABC3E0}" dt="2024-10-30T23:48:31.661" v="3140" actId="1076"/>
        <pc:sldMkLst>
          <pc:docMk/>
          <pc:sldMk cId="2473119477" sldId="320"/>
        </pc:sldMkLst>
      </pc:sldChg>
    </pc:docChg>
  </pc:docChgLst>
  <pc:docChgLst>
    <pc:chgData name="Eunchan Kim" userId="d07377527fadd37c" providerId="LiveId" clId="{FDDFADD0-C0B7-42BE-9411-CDB7F7E8F8CF}"/>
    <pc:docChg chg="custSel addSld modSld modSection">
      <pc:chgData name="Eunchan Kim" userId="d07377527fadd37c" providerId="LiveId" clId="{FDDFADD0-C0B7-42BE-9411-CDB7F7E8F8CF}" dt="2024-07-29T23:31:51.533" v="134" actId="680"/>
      <pc:docMkLst>
        <pc:docMk/>
      </pc:docMkLst>
      <pc:sldChg chg="modSp mod">
        <pc:chgData name="Eunchan Kim" userId="d07377527fadd37c" providerId="LiveId" clId="{FDDFADD0-C0B7-42BE-9411-CDB7F7E8F8CF}" dt="2024-07-29T23:27:34.018" v="15" actId="20577"/>
        <pc:sldMkLst>
          <pc:docMk/>
          <pc:sldMk cId="553377501" sldId="257"/>
        </pc:sldMkLst>
      </pc:sldChg>
      <pc:sldChg chg="addSp modSp mod">
        <pc:chgData name="Eunchan Kim" userId="d07377527fadd37c" providerId="LiveId" clId="{FDDFADD0-C0B7-42BE-9411-CDB7F7E8F8CF}" dt="2024-07-29T23:30:55.460" v="83" actId="20577"/>
        <pc:sldMkLst>
          <pc:docMk/>
          <pc:sldMk cId="3782222953" sldId="258"/>
        </pc:sldMkLst>
      </pc:sldChg>
      <pc:sldChg chg="addSp modSp new mod">
        <pc:chgData name="Eunchan Kim" userId="d07377527fadd37c" providerId="LiveId" clId="{FDDFADD0-C0B7-42BE-9411-CDB7F7E8F8CF}" dt="2024-07-29T23:31:36.278" v="117" actId="20577"/>
        <pc:sldMkLst>
          <pc:docMk/>
          <pc:sldMk cId="3741998152" sldId="259"/>
        </pc:sldMkLst>
      </pc:sldChg>
      <pc:sldChg chg="addSp modSp new mod">
        <pc:chgData name="Eunchan Kim" userId="d07377527fadd37c" providerId="LiveId" clId="{FDDFADD0-C0B7-42BE-9411-CDB7F7E8F8CF}" dt="2024-07-29T23:31:50.719" v="133" actId="20577"/>
        <pc:sldMkLst>
          <pc:docMk/>
          <pc:sldMk cId="1525280325" sldId="260"/>
        </pc:sldMkLst>
      </pc:sldChg>
      <pc:sldChg chg="new">
        <pc:chgData name="Eunchan Kim" userId="d07377527fadd37c" providerId="LiveId" clId="{FDDFADD0-C0B7-42BE-9411-CDB7F7E8F8CF}" dt="2024-07-29T23:31:51.533" v="134" actId="680"/>
        <pc:sldMkLst>
          <pc:docMk/>
          <pc:sldMk cId="1898369960" sldId="261"/>
        </pc:sldMkLst>
      </pc:sldChg>
    </pc:docChg>
  </pc:docChgLst>
  <pc:docChgLst>
    <pc:chgData name="Eunchan Kim" userId="d07377527fadd37c" providerId="LiveId" clId="{99991EF9-3E59-42D1-9A8A-D68F47B50F04}"/>
    <pc:docChg chg="custSel modSld">
      <pc:chgData name="Eunchan Kim" userId="d07377527fadd37c" providerId="LiveId" clId="{99991EF9-3E59-42D1-9A8A-D68F47B50F04}" dt="2024-08-12T14:14:16.248" v="15" actId="11529"/>
      <pc:docMkLst>
        <pc:docMk/>
      </pc:docMkLst>
      <pc:sldChg chg="addSp delSp modSp mod">
        <pc:chgData name="Eunchan Kim" userId="d07377527fadd37c" providerId="LiveId" clId="{99991EF9-3E59-42D1-9A8A-D68F47B50F04}" dt="2024-08-12T14:14:16.248" v="15" actId="11529"/>
        <pc:sldMkLst>
          <pc:docMk/>
          <pc:sldMk cId="3427052453" sldId="267"/>
        </pc:sldMkLst>
      </pc:sldChg>
    </pc:docChg>
  </pc:docChgLst>
  <pc:docChgLst>
    <pc:chgData name="Eunchan Kim" userId="d07377527fadd37c" providerId="Windows Live" clId="Web-{59238C97-DCAA-6CB5-39DF-F151B85E07D9}"/>
    <pc:docChg chg="modSld">
      <pc:chgData name="Eunchan Kim" userId="d07377527fadd37c" providerId="Windows Live" clId="Web-{59238C97-DCAA-6CB5-39DF-F151B85E07D9}" dt="2024-09-09T00:37:38.640" v="0" actId="1076"/>
      <pc:docMkLst>
        <pc:docMk/>
      </pc:docMkLst>
      <pc:sldChg chg="modSp">
        <pc:chgData name="Eunchan Kim" userId="d07377527fadd37c" providerId="Windows Live" clId="Web-{59238C97-DCAA-6CB5-39DF-F151B85E07D9}" dt="2024-09-09T00:37:38.640" v="0" actId="1076"/>
        <pc:sldMkLst>
          <pc:docMk/>
          <pc:sldMk cId="3187498142" sldId="260"/>
        </pc:sldMkLst>
      </pc:sldChg>
    </pc:docChg>
  </pc:docChgLst>
  <pc:docChgLst>
    <pc:chgData name="Eunchan Kim" userId="d07377527fadd37c" providerId="LiveId" clId="{1DA33A85-8B22-4D95-858C-9A7EE40B5DE2}"/>
    <pc:docChg chg="custSel addSld delSld modSld addSection delSection modSection">
      <pc:chgData name="Eunchan Kim" userId="d07377527fadd37c" providerId="LiveId" clId="{1DA33A85-8B22-4D95-858C-9A7EE40B5DE2}" dt="2024-09-06T03:03:05.971" v="785" actId="1076"/>
      <pc:docMkLst>
        <pc:docMk/>
      </pc:docMkLst>
      <pc:sldChg chg="modSp mod">
        <pc:chgData name="Eunchan Kim" userId="d07377527fadd37c" providerId="LiveId" clId="{1DA33A85-8B22-4D95-858C-9A7EE40B5DE2}" dt="2024-09-06T01:11:08.283" v="33" actId="20577"/>
        <pc:sldMkLst>
          <pc:docMk/>
          <pc:sldMk cId="553377501" sldId="257"/>
        </pc:sldMkLst>
      </pc:sldChg>
      <pc:sldChg chg="addSp modSp new mod">
        <pc:chgData name="Eunchan Kim" userId="d07377527fadd37c" providerId="LiveId" clId="{1DA33A85-8B22-4D95-858C-9A7EE40B5DE2}" dt="2024-09-06T01:14:16.117" v="69" actId="20577"/>
        <pc:sldMkLst>
          <pc:docMk/>
          <pc:sldMk cId="1839899414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191868352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789447257" sldId="259"/>
        </pc:sldMkLst>
      </pc:sldChg>
      <pc:sldChg chg="addSp modSp new mod">
        <pc:chgData name="Eunchan Kim" userId="d07377527fadd37c" providerId="LiveId" clId="{1DA33A85-8B22-4D95-858C-9A7EE40B5DE2}" dt="2024-09-06T01:19:22.542" v="90" actId="1076"/>
        <pc:sldMkLst>
          <pc:docMk/>
          <pc:sldMk cId="4130438339" sldId="259"/>
        </pc:sldMkLst>
      </pc:sldChg>
      <pc:sldChg chg="addSp modSp new mod">
        <pc:chgData name="Eunchan Kim" userId="d07377527fadd37c" providerId="LiveId" clId="{1DA33A85-8B22-4D95-858C-9A7EE40B5DE2}" dt="2024-09-06T01:32:22.943" v="369" actId="20577"/>
        <pc:sldMkLst>
          <pc:docMk/>
          <pc:sldMk cId="3187498142" sldId="260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27143938" sldId="261"/>
        </pc:sldMkLst>
      </pc:sldChg>
      <pc:sldChg chg="addSp modSp new mod">
        <pc:chgData name="Eunchan Kim" userId="d07377527fadd37c" providerId="LiveId" clId="{1DA33A85-8B22-4D95-858C-9A7EE40B5DE2}" dt="2024-09-06T02:37:15.514" v="535" actId="20577"/>
        <pc:sldMkLst>
          <pc:docMk/>
          <pc:sldMk cId="1860289348" sldId="261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551645277" sldId="262"/>
        </pc:sldMkLst>
      </pc:sldChg>
      <pc:sldChg chg="addSp modSp new mod">
        <pc:chgData name="Eunchan Kim" userId="d07377527fadd37c" providerId="LiveId" clId="{1DA33A85-8B22-4D95-858C-9A7EE40B5DE2}" dt="2024-09-06T03:03:05.971" v="785" actId="1076"/>
        <pc:sldMkLst>
          <pc:docMk/>
          <pc:sldMk cId="4246515026" sldId="262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02566260" sldId="263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699628514" sldId="264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915944" sldId="265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240947722" sldId="266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27052453" sldId="267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953920824" sldId="268"/>
        </pc:sldMkLst>
      </pc:sldChg>
    </pc:docChg>
  </pc:docChgLst>
  <pc:docChgLst>
    <pc:chgData name="Eunchan Kim" userId="d07377527fadd37c" providerId="LiveId" clId="{7A82C07E-810B-44B5-ABA8-124491D226DB}"/>
    <pc:docChg chg="addSld modSld addSection modSection">
      <pc:chgData name="Eunchan Kim" userId="d07377527fadd37c" providerId="LiveId" clId="{7A82C07E-810B-44B5-ABA8-124491D226DB}" dt="2024-08-12T07:56:59.372" v="129" actId="14100"/>
      <pc:docMkLst>
        <pc:docMk/>
      </pc:docMkLst>
      <pc:sldChg chg="addSp modSp new mod">
        <pc:chgData name="Eunchan Kim" userId="d07377527fadd37c" providerId="LiveId" clId="{7A82C07E-810B-44B5-ABA8-124491D226DB}" dt="2024-08-12T05:40:45.453" v="11" actId="11529"/>
        <pc:sldMkLst>
          <pc:docMk/>
          <pc:sldMk cId="3402566260" sldId="263"/>
        </pc:sldMkLst>
      </pc:sldChg>
      <pc:sldChg chg="addSp modSp new mod">
        <pc:chgData name="Eunchan Kim" userId="d07377527fadd37c" providerId="LiveId" clId="{7A82C07E-810B-44B5-ABA8-124491D226DB}" dt="2024-08-12T06:11:44.431" v="35" actId="164"/>
        <pc:sldMkLst>
          <pc:docMk/>
          <pc:sldMk cId="3699628514" sldId="264"/>
        </pc:sldMkLst>
      </pc:sldChg>
      <pc:sldChg chg="addSp modSp new mod">
        <pc:chgData name="Eunchan Kim" userId="d07377527fadd37c" providerId="LiveId" clId="{7A82C07E-810B-44B5-ABA8-124491D226DB}" dt="2024-08-12T06:48:08.072" v="96" actId="20577"/>
        <pc:sldMkLst>
          <pc:docMk/>
          <pc:sldMk cId="5915944" sldId="265"/>
        </pc:sldMkLst>
      </pc:sldChg>
      <pc:sldChg chg="addSp modSp new mod">
        <pc:chgData name="Eunchan Kim" userId="d07377527fadd37c" providerId="LiveId" clId="{7A82C07E-810B-44B5-ABA8-124491D226DB}" dt="2024-08-12T06:47:44.447" v="75" actId="1076"/>
        <pc:sldMkLst>
          <pc:docMk/>
          <pc:sldMk cId="3240947722" sldId="266"/>
        </pc:sldMkLst>
      </pc:sldChg>
      <pc:sldChg chg="addSp modSp new mod">
        <pc:chgData name="Eunchan Kim" userId="d07377527fadd37c" providerId="LiveId" clId="{7A82C07E-810B-44B5-ABA8-124491D226DB}" dt="2024-08-12T07:56:59.372" v="129" actId="14100"/>
        <pc:sldMkLst>
          <pc:docMk/>
          <pc:sldMk cId="3427052453" sldId="267"/>
        </pc:sldMkLst>
      </pc:sldChg>
    </pc:docChg>
  </pc:docChgLst>
  <pc:docChgLst>
    <pc:chgData name="Eunchan Kim" userId="d07377527fadd37c" providerId="LiveId" clId="{BCBAED27-1A0C-48F5-BE51-116E465148A1}"/>
    <pc:docChg chg="custSel addSld delSld modSld addSection delSection modSection">
      <pc:chgData name="Eunchan Kim" userId="d07377527fadd37c" providerId="LiveId" clId="{BCBAED27-1A0C-48F5-BE51-116E465148A1}" dt="2024-12-15T09:28:16.766" v="591" actId="164"/>
      <pc:docMkLst>
        <pc:docMk/>
      </pc:docMkLst>
      <pc:sldChg chg="modSp mod">
        <pc:chgData name="Eunchan Kim" userId="d07377527fadd37c" providerId="LiveId" clId="{BCBAED27-1A0C-48F5-BE51-116E465148A1}" dt="2024-12-15T08:24:50.605" v="16" actId="20577"/>
        <pc:sldMkLst>
          <pc:docMk/>
          <pc:sldMk cId="553377501" sldId="257"/>
        </pc:sldMkLst>
        <pc:spChg chg="mod">
          <ac:chgData name="Eunchan Kim" userId="d07377527fadd37c" providerId="LiveId" clId="{BCBAED27-1A0C-48F5-BE51-116E465148A1}" dt="2024-12-15T08:24:50.605" v="16" actId="20577"/>
          <ac:spMkLst>
            <pc:docMk/>
            <pc:sldMk cId="553377501" sldId="257"/>
            <ac:spMk id="2" creationId="{76424D8E-401E-4383-ABD0-36E27D913DE9}"/>
          </ac:spMkLst>
        </pc:spChg>
      </pc:sldChg>
      <pc:sldChg chg="addSp modSp new mod">
        <pc:chgData name="Eunchan Kim" userId="d07377527fadd37c" providerId="LiveId" clId="{BCBAED27-1A0C-48F5-BE51-116E465148A1}" dt="2024-12-15T08:37:08.908" v="85" actId="14100"/>
        <pc:sldMkLst>
          <pc:docMk/>
          <pc:sldMk cId="753219021" sldId="258"/>
        </pc:sldMkLst>
        <pc:spChg chg="mod">
          <ac:chgData name="Eunchan Kim" userId="d07377527fadd37c" providerId="LiveId" clId="{BCBAED27-1A0C-48F5-BE51-116E465148A1}" dt="2024-12-15T08:25:15.272" v="51" actId="20577"/>
          <ac:spMkLst>
            <pc:docMk/>
            <pc:sldMk cId="753219021" sldId="258"/>
            <ac:spMk id="2" creationId="{B50518F8-C377-3949-90E2-1E51E8158541}"/>
          </ac:spMkLst>
        </pc:spChg>
        <pc:spChg chg="add mod">
          <ac:chgData name="Eunchan Kim" userId="d07377527fadd37c" providerId="LiveId" clId="{BCBAED27-1A0C-48F5-BE51-116E465148A1}" dt="2024-12-15T08:31:42.976" v="54" actId="1076"/>
          <ac:spMkLst>
            <pc:docMk/>
            <pc:sldMk cId="753219021" sldId="258"/>
            <ac:spMk id="4" creationId="{966623DB-A532-434E-D248-DE9C39ECD92D}"/>
          </ac:spMkLst>
        </pc:spChg>
        <pc:picChg chg="add mod">
          <ac:chgData name="Eunchan Kim" userId="d07377527fadd37c" providerId="LiveId" clId="{BCBAED27-1A0C-48F5-BE51-116E465148A1}" dt="2024-12-15T08:32:01.883" v="58" actId="1076"/>
          <ac:picMkLst>
            <pc:docMk/>
            <pc:sldMk cId="753219021" sldId="258"/>
            <ac:picMk id="6" creationId="{C413D9DC-099C-BB1D-A129-D60C2DC8D85F}"/>
          </ac:picMkLst>
        </pc:picChg>
        <pc:picChg chg="add mod">
          <ac:chgData name="Eunchan Kim" userId="d07377527fadd37c" providerId="LiveId" clId="{BCBAED27-1A0C-48F5-BE51-116E465148A1}" dt="2024-12-15T08:34:48.064" v="62" actId="1076"/>
          <ac:picMkLst>
            <pc:docMk/>
            <pc:sldMk cId="753219021" sldId="258"/>
            <ac:picMk id="8" creationId="{6F508855-E51C-65C7-14C6-6BE736494E42}"/>
          </ac:picMkLst>
        </pc:picChg>
        <pc:picChg chg="add mod">
          <ac:chgData name="Eunchan Kim" userId="d07377527fadd37c" providerId="LiveId" clId="{BCBAED27-1A0C-48F5-BE51-116E465148A1}" dt="2024-12-15T08:35:35.128" v="66" actId="1076"/>
          <ac:picMkLst>
            <pc:docMk/>
            <pc:sldMk cId="753219021" sldId="258"/>
            <ac:picMk id="10" creationId="{98CD065C-F70F-DE52-9348-A773688E8706}"/>
          </ac:picMkLst>
        </pc:picChg>
        <pc:picChg chg="add mod">
          <ac:chgData name="Eunchan Kim" userId="d07377527fadd37c" providerId="LiveId" clId="{BCBAED27-1A0C-48F5-BE51-116E465148A1}" dt="2024-12-15T08:35:51.887" v="70" actId="1076"/>
          <ac:picMkLst>
            <pc:docMk/>
            <pc:sldMk cId="753219021" sldId="258"/>
            <ac:picMk id="12" creationId="{ACC8FA9E-C808-5C49-6799-9EAC2B41835C}"/>
          </ac:picMkLst>
        </pc:picChg>
        <pc:picChg chg="add mod">
          <ac:chgData name="Eunchan Kim" userId="d07377527fadd37c" providerId="LiveId" clId="{BCBAED27-1A0C-48F5-BE51-116E465148A1}" dt="2024-12-15T08:36:09.215" v="73" actId="1076"/>
          <ac:picMkLst>
            <pc:docMk/>
            <pc:sldMk cId="753219021" sldId="258"/>
            <ac:picMk id="14" creationId="{448C3C8A-A877-9479-4234-3E0F77F86251}"/>
          </ac:picMkLst>
        </pc:picChg>
        <pc:picChg chg="add mod">
          <ac:chgData name="Eunchan Kim" userId="d07377527fadd37c" providerId="LiveId" clId="{BCBAED27-1A0C-48F5-BE51-116E465148A1}" dt="2024-12-15T08:36:30.610" v="77" actId="1076"/>
          <ac:picMkLst>
            <pc:docMk/>
            <pc:sldMk cId="753219021" sldId="258"/>
            <ac:picMk id="16" creationId="{2783A3C6-644F-956F-504E-4A976F9FA14A}"/>
          </ac:picMkLst>
        </pc:picChg>
        <pc:picChg chg="add mod">
          <ac:chgData name="Eunchan Kim" userId="d07377527fadd37c" providerId="LiveId" clId="{BCBAED27-1A0C-48F5-BE51-116E465148A1}" dt="2024-12-15T08:36:46.845" v="82" actId="1076"/>
          <ac:picMkLst>
            <pc:docMk/>
            <pc:sldMk cId="753219021" sldId="258"/>
            <ac:picMk id="18" creationId="{E329ACD1-6CCF-9FAF-2877-88185A8FFC66}"/>
          </ac:picMkLst>
        </pc:picChg>
        <pc:picChg chg="add mod">
          <ac:chgData name="Eunchan Kim" userId="d07377527fadd37c" providerId="LiveId" clId="{BCBAED27-1A0C-48F5-BE51-116E465148A1}" dt="2024-12-15T08:37:08.908" v="85" actId="14100"/>
          <ac:picMkLst>
            <pc:docMk/>
            <pc:sldMk cId="753219021" sldId="258"/>
            <ac:picMk id="20" creationId="{5B6E1464-26EC-F50D-6EE7-BF4397BE2E1C}"/>
          </ac:picMkLst>
        </pc:picChg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1404901575" sldId="258"/>
        </pc:sldMkLst>
      </pc:sldChg>
      <pc:sldChg chg="addSp delSp modSp add mod">
        <pc:chgData name="Eunchan Kim" userId="d07377527fadd37c" providerId="LiveId" clId="{BCBAED27-1A0C-48F5-BE51-116E465148A1}" dt="2024-12-15T08:38:40.520" v="107" actId="1076"/>
        <pc:sldMkLst>
          <pc:docMk/>
          <pc:sldMk cId="857015340" sldId="259"/>
        </pc:sldMkLst>
        <pc:picChg chg="del">
          <ac:chgData name="Eunchan Kim" userId="d07377527fadd37c" providerId="LiveId" clId="{BCBAED27-1A0C-48F5-BE51-116E465148A1}" dt="2024-12-15T08:37:13.588" v="87" actId="478"/>
          <ac:picMkLst>
            <pc:docMk/>
            <pc:sldMk cId="857015340" sldId="259"/>
            <ac:picMk id="6" creationId="{3228D5E2-CB08-066F-C978-2055E1AD68A8}"/>
          </ac:picMkLst>
        </pc:picChg>
        <pc:picChg chg="add mod">
          <ac:chgData name="Eunchan Kim" userId="d07377527fadd37c" providerId="LiveId" clId="{BCBAED27-1A0C-48F5-BE51-116E465148A1}" dt="2024-12-15T08:37:41.116" v="97" actId="1076"/>
          <ac:picMkLst>
            <pc:docMk/>
            <pc:sldMk cId="857015340" sldId="259"/>
            <ac:picMk id="7" creationId="{C4002499-A1F2-A571-2B5A-7FFD0B8B06A5}"/>
          </ac:picMkLst>
        </pc:picChg>
        <pc:picChg chg="del">
          <ac:chgData name="Eunchan Kim" userId="d07377527fadd37c" providerId="LiveId" clId="{BCBAED27-1A0C-48F5-BE51-116E465148A1}" dt="2024-12-15T08:37:13.918" v="88" actId="478"/>
          <ac:picMkLst>
            <pc:docMk/>
            <pc:sldMk cId="857015340" sldId="259"/>
            <ac:picMk id="8" creationId="{62A9DAC5-44A8-A5D6-F180-37EA2BA8933B}"/>
          </ac:picMkLst>
        </pc:picChg>
        <pc:picChg chg="del">
          <ac:chgData name="Eunchan Kim" userId="d07377527fadd37c" providerId="LiveId" clId="{BCBAED27-1A0C-48F5-BE51-116E465148A1}" dt="2024-12-15T08:37:14.241" v="89" actId="478"/>
          <ac:picMkLst>
            <pc:docMk/>
            <pc:sldMk cId="857015340" sldId="259"/>
            <ac:picMk id="10" creationId="{5B0B81C3-C78B-89AF-D8E5-871BF3FD448A}"/>
          </ac:picMkLst>
        </pc:picChg>
        <pc:picChg chg="add mod">
          <ac:chgData name="Eunchan Kim" userId="d07377527fadd37c" providerId="LiveId" clId="{BCBAED27-1A0C-48F5-BE51-116E465148A1}" dt="2024-12-15T08:37:49.749" v="99" actId="1076"/>
          <ac:picMkLst>
            <pc:docMk/>
            <pc:sldMk cId="857015340" sldId="259"/>
            <ac:picMk id="11" creationId="{965C8B81-4C9C-D749-FF6A-B22218DF2072}"/>
          </ac:picMkLst>
        </pc:picChg>
        <pc:picChg chg="del mod">
          <ac:chgData name="Eunchan Kim" userId="d07377527fadd37c" providerId="LiveId" clId="{BCBAED27-1A0C-48F5-BE51-116E465148A1}" dt="2024-12-15T08:37:14.694" v="91" actId="478"/>
          <ac:picMkLst>
            <pc:docMk/>
            <pc:sldMk cId="857015340" sldId="259"/>
            <ac:picMk id="12" creationId="{D2E265ED-37FD-B799-573C-BC3AE07CDED9}"/>
          </ac:picMkLst>
        </pc:picChg>
        <pc:picChg chg="del">
          <ac:chgData name="Eunchan Kim" userId="d07377527fadd37c" providerId="LiveId" clId="{BCBAED27-1A0C-48F5-BE51-116E465148A1}" dt="2024-12-15T08:37:16.838" v="95" actId="478"/>
          <ac:picMkLst>
            <pc:docMk/>
            <pc:sldMk cId="857015340" sldId="259"/>
            <ac:picMk id="14" creationId="{EB864BB7-6FE5-614D-9FEB-7A8D32BDEB5D}"/>
          </ac:picMkLst>
        </pc:picChg>
        <pc:picChg chg="add mod">
          <ac:chgData name="Eunchan Kim" userId="d07377527fadd37c" providerId="LiveId" clId="{BCBAED27-1A0C-48F5-BE51-116E465148A1}" dt="2024-12-15T08:37:58.913" v="101" actId="1076"/>
          <ac:picMkLst>
            <pc:docMk/>
            <pc:sldMk cId="857015340" sldId="259"/>
            <ac:picMk id="15" creationId="{EE4E1533-CD19-10AB-611A-AE75AED42D93}"/>
          </ac:picMkLst>
        </pc:picChg>
        <pc:picChg chg="del">
          <ac:chgData name="Eunchan Kim" userId="d07377527fadd37c" providerId="LiveId" clId="{BCBAED27-1A0C-48F5-BE51-116E465148A1}" dt="2024-12-15T08:37:15.971" v="94" actId="478"/>
          <ac:picMkLst>
            <pc:docMk/>
            <pc:sldMk cId="857015340" sldId="259"/>
            <ac:picMk id="16" creationId="{BEA11C61-14F5-7251-6E25-D386DC5C65F9}"/>
          </ac:picMkLst>
        </pc:picChg>
        <pc:picChg chg="del">
          <ac:chgData name="Eunchan Kim" userId="d07377527fadd37c" providerId="LiveId" clId="{BCBAED27-1A0C-48F5-BE51-116E465148A1}" dt="2024-12-15T08:37:15.519" v="93" actId="478"/>
          <ac:picMkLst>
            <pc:docMk/>
            <pc:sldMk cId="857015340" sldId="259"/>
            <ac:picMk id="18" creationId="{31CE81C0-CE6E-F987-8D2B-84025F68B79A}"/>
          </ac:picMkLst>
        </pc:picChg>
        <pc:picChg chg="add mod">
          <ac:chgData name="Eunchan Kim" userId="d07377527fadd37c" providerId="LiveId" clId="{BCBAED27-1A0C-48F5-BE51-116E465148A1}" dt="2024-12-15T08:38:08.795" v="103" actId="1076"/>
          <ac:picMkLst>
            <pc:docMk/>
            <pc:sldMk cId="857015340" sldId="259"/>
            <ac:picMk id="19" creationId="{96FE84F0-2E78-06A3-C269-B9E380B00E6E}"/>
          </ac:picMkLst>
        </pc:picChg>
        <pc:picChg chg="del">
          <ac:chgData name="Eunchan Kim" userId="d07377527fadd37c" providerId="LiveId" clId="{BCBAED27-1A0C-48F5-BE51-116E465148A1}" dt="2024-12-15T08:37:15.195" v="92" actId="478"/>
          <ac:picMkLst>
            <pc:docMk/>
            <pc:sldMk cId="857015340" sldId="259"/>
            <ac:picMk id="20" creationId="{E2D8CAB2-A4AD-DD11-2420-71839E41A116}"/>
          </ac:picMkLst>
        </pc:picChg>
        <pc:picChg chg="add mod">
          <ac:chgData name="Eunchan Kim" userId="d07377527fadd37c" providerId="LiveId" clId="{BCBAED27-1A0C-48F5-BE51-116E465148A1}" dt="2024-12-15T08:38:28.113" v="105" actId="1076"/>
          <ac:picMkLst>
            <pc:docMk/>
            <pc:sldMk cId="857015340" sldId="259"/>
            <ac:picMk id="22" creationId="{C6CB830F-6EFB-A976-72DE-BB7051635AC8}"/>
          </ac:picMkLst>
        </pc:picChg>
        <pc:picChg chg="add mod">
          <ac:chgData name="Eunchan Kim" userId="d07377527fadd37c" providerId="LiveId" clId="{BCBAED27-1A0C-48F5-BE51-116E465148A1}" dt="2024-12-15T08:38:40.520" v="107" actId="1076"/>
          <ac:picMkLst>
            <pc:docMk/>
            <pc:sldMk cId="857015340" sldId="259"/>
            <ac:picMk id="24" creationId="{0DD27F84-67DD-2EA3-3591-4DB011AC9B26}"/>
          </ac:picMkLst>
        </pc:picChg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2117879247" sldId="259"/>
        </pc:sldMkLst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587120206" sldId="260"/>
        </pc:sldMkLst>
      </pc:sldChg>
      <pc:sldChg chg="addSp delSp modSp add mod">
        <pc:chgData name="Eunchan Kim" userId="d07377527fadd37c" providerId="LiveId" clId="{BCBAED27-1A0C-48F5-BE51-116E465148A1}" dt="2024-12-15T08:40:02.151" v="128" actId="1076"/>
        <pc:sldMkLst>
          <pc:docMk/>
          <pc:sldMk cId="2864141357" sldId="260"/>
        </pc:sldMkLst>
        <pc:picChg chg="add mod">
          <ac:chgData name="Eunchan Kim" userId="d07377527fadd37c" providerId="LiveId" clId="{BCBAED27-1A0C-48F5-BE51-116E465148A1}" dt="2024-12-15T08:38:57.658" v="118" actId="1076"/>
          <ac:picMkLst>
            <pc:docMk/>
            <pc:sldMk cId="2864141357" sldId="260"/>
            <ac:picMk id="6" creationId="{B5B547EC-270C-40B6-ACE5-6257260D89BA}"/>
          </ac:picMkLst>
        </pc:picChg>
        <pc:picChg chg="del mod">
          <ac:chgData name="Eunchan Kim" userId="d07377527fadd37c" providerId="LiveId" clId="{BCBAED27-1A0C-48F5-BE51-116E465148A1}" dt="2024-12-15T08:38:43.904" v="113" actId="478"/>
          <ac:picMkLst>
            <pc:docMk/>
            <pc:sldMk cId="2864141357" sldId="260"/>
            <ac:picMk id="7" creationId="{0B6C999B-A7BF-27CF-9ED0-D7D848D37B6C}"/>
          </ac:picMkLst>
        </pc:picChg>
        <pc:picChg chg="add mod">
          <ac:chgData name="Eunchan Kim" userId="d07377527fadd37c" providerId="LiveId" clId="{BCBAED27-1A0C-48F5-BE51-116E465148A1}" dt="2024-12-15T08:39:07.501" v="120" actId="1076"/>
          <ac:picMkLst>
            <pc:docMk/>
            <pc:sldMk cId="2864141357" sldId="260"/>
            <ac:picMk id="9" creationId="{A1E7BD3F-0967-DDCE-5267-DE1F362BDDCC}"/>
          </ac:picMkLst>
        </pc:picChg>
        <pc:picChg chg="del">
          <ac:chgData name="Eunchan Kim" userId="d07377527fadd37c" providerId="LiveId" clId="{BCBAED27-1A0C-48F5-BE51-116E465148A1}" dt="2024-12-15T08:38:43.566" v="111" actId="478"/>
          <ac:picMkLst>
            <pc:docMk/>
            <pc:sldMk cId="2864141357" sldId="260"/>
            <ac:picMk id="11" creationId="{C9BB2B02-C797-AFD8-7230-3ED1C937C86B}"/>
          </ac:picMkLst>
        </pc:picChg>
        <pc:picChg chg="add mod">
          <ac:chgData name="Eunchan Kim" userId="d07377527fadd37c" providerId="LiveId" clId="{BCBAED27-1A0C-48F5-BE51-116E465148A1}" dt="2024-12-15T08:39:19.735" v="122" actId="1076"/>
          <ac:picMkLst>
            <pc:docMk/>
            <pc:sldMk cId="2864141357" sldId="260"/>
            <ac:picMk id="12" creationId="{4FA7CCD9-3165-A3B8-A649-AFB0BEAEE3E6}"/>
          </ac:picMkLst>
        </pc:picChg>
        <pc:picChg chg="add mod">
          <ac:chgData name="Eunchan Kim" userId="d07377527fadd37c" providerId="LiveId" clId="{BCBAED27-1A0C-48F5-BE51-116E465148A1}" dt="2024-12-15T08:39:33.258" v="124" actId="1076"/>
          <ac:picMkLst>
            <pc:docMk/>
            <pc:sldMk cId="2864141357" sldId="260"/>
            <ac:picMk id="14" creationId="{A136D0D6-CA86-BA13-791D-16F0CC9E14D8}"/>
          </ac:picMkLst>
        </pc:picChg>
        <pc:picChg chg="del mod">
          <ac:chgData name="Eunchan Kim" userId="d07377527fadd37c" providerId="LiveId" clId="{BCBAED27-1A0C-48F5-BE51-116E465148A1}" dt="2024-12-15T08:38:43.289" v="110" actId="478"/>
          <ac:picMkLst>
            <pc:docMk/>
            <pc:sldMk cId="2864141357" sldId="260"/>
            <ac:picMk id="15" creationId="{E4670FDF-7622-3CC8-A074-1635E7F03662}"/>
          </ac:picMkLst>
        </pc:picChg>
        <pc:picChg chg="add mod">
          <ac:chgData name="Eunchan Kim" userId="d07377527fadd37c" providerId="LiveId" clId="{BCBAED27-1A0C-48F5-BE51-116E465148A1}" dt="2024-12-15T08:39:51.396" v="126" actId="1076"/>
          <ac:picMkLst>
            <pc:docMk/>
            <pc:sldMk cId="2864141357" sldId="260"/>
            <ac:picMk id="17" creationId="{70A55692-A8A1-C040-2E97-880028A726A6}"/>
          </ac:picMkLst>
        </pc:picChg>
        <pc:picChg chg="del">
          <ac:chgData name="Eunchan Kim" userId="d07377527fadd37c" providerId="LiveId" clId="{BCBAED27-1A0C-48F5-BE51-116E465148A1}" dt="2024-12-15T08:38:45.261" v="116" actId="478"/>
          <ac:picMkLst>
            <pc:docMk/>
            <pc:sldMk cId="2864141357" sldId="260"/>
            <ac:picMk id="19" creationId="{2B8BB313-F66E-C669-7ACB-F8DCBE9CE0ED}"/>
          </ac:picMkLst>
        </pc:picChg>
        <pc:picChg chg="add mod">
          <ac:chgData name="Eunchan Kim" userId="d07377527fadd37c" providerId="LiveId" clId="{BCBAED27-1A0C-48F5-BE51-116E465148A1}" dt="2024-12-15T08:40:02.151" v="128" actId="1076"/>
          <ac:picMkLst>
            <pc:docMk/>
            <pc:sldMk cId="2864141357" sldId="260"/>
            <ac:picMk id="20" creationId="{E07EED3E-DE90-D1DF-E3AC-25673BB42057}"/>
          </ac:picMkLst>
        </pc:picChg>
        <pc:picChg chg="del">
          <ac:chgData name="Eunchan Kim" userId="d07377527fadd37c" providerId="LiveId" clId="{BCBAED27-1A0C-48F5-BE51-116E465148A1}" dt="2024-12-15T08:38:44.938" v="115" actId="478"/>
          <ac:picMkLst>
            <pc:docMk/>
            <pc:sldMk cId="2864141357" sldId="260"/>
            <ac:picMk id="22" creationId="{27D84828-5F56-766D-4DB4-EC8BFDC34AA8}"/>
          </ac:picMkLst>
        </pc:picChg>
        <pc:picChg chg="del">
          <ac:chgData name="Eunchan Kim" userId="d07377527fadd37c" providerId="LiveId" clId="{BCBAED27-1A0C-48F5-BE51-116E465148A1}" dt="2024-12-15T08:38:44.550" v="114" actId="478"/>
          <ac:picMkLst>
            <pc:docMk/>
            <pc:sldMk cId="2864141357" sldId="260"/>
            <ac:picMk id="24" creationId="{C6EDB27D-17A4-5A55-7F1F-06ED63E8F7F8}"/>
          </ac:picMkLst>
        </pc:picChg>
      </pc:sldChg>
      <pc:sldChg chg="addSp modSp new mod">
        <pc:chgData name="Eunchan Kim" userId="d07377527fadd37c" providerId="LiveId" clId="{BCBAED27-1A0C-48F5-BE51-116E465148A1}" dt="2024-12-15T08:44:09.795" v="211" actId="1076"/>
        <pc:sldMkLst>
          <pc:docMk/>
          <pc:sldMk cId="923613125" sldId="261"/>
        </pc:sldMkLst>
        <pc:spChg chg="mod">
          <ac:chgData name="Eunchan Kim" userId="d07377527fadd37c" providerId="LiveId" clId="{BCBAED27-1A0C-48F5-BE51-116E465148A1}" dt="2024-12-15T08:41:52.759" v="184"/>
          <ac:spMkLst>
            <pc:docMk/>
            <pc:sldMk cId="923613125" sldId="261"/>
            <ac:spMk id="2" creationId="{24A6E73B-7C98-B1F1-AD0A-70BA0E39A865}"/>
          </ac:spMkLst>
        </pc:spChg>
        <pc:picChg chg="add mod">
          <ac:chgData name="Eunchan Kim" userId="d07377527fadd37c" providerId="LiveId" clId="{BCBAED27-1A0C-48F5-BE51-116E465148A1}" dt="2024-12-15T08:42:51.437" v="199" actId="1035"/>
          <ac:picMkLst>
            <pc:docMk/>
            <pc:sldMk cId="923613125" sldId="261"/>
            <ac:picMk id="5" creationId="{AAF1D051-0156-F140-2EF6-0A5C025384CF}"/>
          </ac:picMkLst>
        </pc:picChg>
        <pc:picChg chg="add mod">
          <ac:chgData name="Eunchan Kim" userId="d07377527fadd37c" providerId="LiveId" clId="{BCBAED27-1A0C-48F5-BE51-116E465148A1}" dt="2024-12-15T08:42:51.437" v="199" actId="1035"/>
          <ac:picMkLst>
            <pc:docMk/>
            <pc:sldMk cId="923613125" sldId="261"/>
            <ac:picMk id="7" creationId="{E6037741-79A6-88E2-92FC-62D8B2FBF65B}"/>
          </ac:picMkLst>
        </pc:picChg>
        <pc:picChg chg="add mod">
          <ac:chgData name="Eunchan Kim" userId="d07377527fadd37c" providerId="LiveId" clId="{BCBAED27-1A0C-48F5-BE51-116E465148A1}" dt="2024-12-15T08:43:18.991" v="204" actId="1076"/>
          <ac:picMkLst>
            <pc:docMk/>
            <pc:sldMk cId="923613125" sldId="261"/>
            <ac:picMk id="9" creationId="{0DC79F68-D53B-10AC-FE9B-6CC111306832}"/>
          </ac:picMkLst>
        </pc:picChg>
        <pc:picChg chg="add mod">
          <ac:chgData name="Eunchan Kim" userId="d07377527fadd37c" providerId="LiveId" clId="{BCBAED27-1A0C-48F5-BE51-116E465148A1}" dt="2024-12-15T08:44:09.795" v="211" actId="1076"/>
          <ac:picMkLst>
            <pc:docMk/>
            <pc:sldMk cId="923613125" sldId="261"/>
            <ac:picMk id="11" creationId="{B02F4273-A90E-2182-ECED-2A646CB20D65}"/>
          </ac:picMkLst>
        </pc:picChg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1911420528" sldId="261"/>
        </pc:sldMkLst>
      </pc:sldChg>
      <pc:sldChg chg="addSp modSp new mod">
        <pc:chgData name="Eunchan Kim" userId="d07377527fadd37c" providerId="LiveId" clId="{BCBAED27-1A0C-48F5-BE51-116E465148A1}" dt="2024-12-15T08:58:20.252" v="341" actId="1076"/>
        <pc:sldMkLst>
          <pc:docMk/>
          <pc:sldMk cId="1963137938" sldId="262"/>
        </pc:sldMkLst>
        <pc:spChg chg="mod">
          <ac:chgData name="Eunchan Kim" userId="d07377527fadd37c" providerId="LiveId" clId="{BCBAED27-1A0C-48F5-BE51-116E465148A1}" dt="2024-12-15T08:58:17.068" v="339"/>
          <ac:spMkLst>
            <pc:docMk/>
            <pc:sldMk cId="1963137938" sldId="262"/>
            <ac:spMk id="2" creationId="{85E45C65-7C07-D1BD-0982-524CDE25845D}"/>
          </ac:spMkLst>
        </pc:spChg>
        <pc:picChg chg="add mod">
          <ac:chgData name="Eunchan Kim" userId="d07377527fadd37c" providerId="LiveId" clId="{BCBAED27-1A0C-48F5-BE51-116E465148A1}" dt="2024-12-15T08:58:20.252" v="341" actId="1076"/>
          <ac:picMkLst>
            <pc:docMk/>
            <pc:sldMk cId="1963137938" sldId="262"/>
            <ac:picMk id="5" creationId="{D2FBA738-E9AA-9B5F-E898-FB5110BAD73D}"/>
          </ac:picMkLst>
        </pc:picChg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3047904354" sldId="262"/>
        </pc:sldMkLst>
      </pc:sldChg>
      <pc:sldChg chg="delSp modSp add mod">
        <pc:chgData name="Eunchan Kim" userId="d07377527fadd37c" providerId="LiveId" clId="{BCBAED27-1A0C-48F5-BE51-116E465148A1}" dt="2024-12-15T08:48:54.870" v="250" actId="14100"/>
        <pc:sldMkLst>
          <pc:docMk/>
          <pc:sldMk cId="63566303" sldId="263"/>
        </pc:sldMkLst>
        <pc:spChg chg="mod">
          <ac:chgData name="Eunchan Kim" userId="d07377527fadd37c" providerId="LiveId" clId="{BCBAED27-1A0C-48F5-BE51-116E465148A1}" dt="2024-12-15T08:48:54.870" v="250" actId="14100"/>
          <ac:spMkLst>
            <pc:docMk/>
            <pc:sldMk cId="63566303" sldId="263"/>
            <ac:spMk id="4" creationId="{F82CD545-37FE-F47D-2298-1555273A3A2B}"/>
          </ac:spMkLst>
        </pc:spChg>
        <pc:picChg chg="del">
          <ac:chgData name="Eunchan Kim" userId="d07377527fadd37c" providerId="LiveId" clId="{BCBAED27-1A0C-48F5-BE51-116E465148A1}" dt="2024-12-15T08:48:48.383" v="247" actId="478"/>
          <ac:picMkLst>
            <pc:docMk/>
            <pc:sldMk cId="63566303" sldId="263"/>
            <ac:picMk id="6" creationId="{F1E0FA3A-FA84-80CB-D45D-2861CA8D5AB0}"/>
          </ac:picMkLst>
        </pc:picChg>
        <pc:picChg chg="del">
          <ac:chgData name="Eunchan Kim" userId="d07377527fadd37c" providerId="LiveId" clId="{BCBAED27-1A0C-48F5-BE51-116E465148A1}" dt="2024-12-15T08:48:48.383" v="247" actId="478"/>
          <ac:picMkLst>
            <pc:docMk/>
            <pc:sldMk cId="63566303" sldId="263"/>
            <ac:picMk id="9" creationId="{0D370A9F-BC1A-8CC2-0A8C-18F20D294526}"/>
          </ac:picMkLst>
        </pc:picChg>
        <pc:picChg chg="del">
          <ac:chgData name="Eunchan Kim" userId="d07377527fadd37c" providerId="LiveId" clId="{BCBAED27-1A0C-48F5-BE51-116E465148A1}" dt="2024-12-15T08:48:48.383" v="247" actId="478"/>
          <ac:picMkLst>
            <pc:docMk/>
            <pc:sldMk cId="63566303" sldId="263"/>
            <ac:picMk id="12" creationId="{656D2260-A954-9EED-A02D-C1CE85335CDA}"/>
          </ac:picMkLst>
        </pc:picChg>
        <pc:picChg chg="del">
          <ac:chgData name="Eunchan Kim" userId="d07377527fadd37c" providerId="LiveId" clId="{BCBAED27-1A0C-48F5-BE51-116E465148A1}" dt="2024-12-15T08:48:48.383" v="247" actId="478"/>
          <ac:picMkLst>
            <pc:docMk/>
            <pc:sldMk cId="63566303" sldId="263"/>
            <ac:picMk id="14" creationId="{27918E0C-4F23-B87C-FABC-172E487077B0}"/>
          </ac:picMkLst>
        </pc:picChg>
        <pc:picChg chg="del">
          <ac:chgData name="Eunchan Kim" userId="d07377527fadd37c" providerId="LiveId" clId="{BCBAED27-1A0C-48F5-BE51-116E465148A1}" dt="2024-12-15T08:48:50.102" v="248" actId="478"/>
          <ac:picMkLst>
            <pc:docMk/>
            <pc:sldMk cId="63566303" sldId="263"/>
            <ac:picMk id="17" creationId="{D562CB60-29CD-A4D3-4630-9AD323F4F302}"/>
          </ac:picMkLst>
        </pc:picChg>
        <pc:picChg chg="del">
          <ac:chgData name="Eunchan Kim" userId="d07377527fadd37c" providerId="LiveId" clId="{BCBAED27-1A0C-48F5-BE51-116E465148A1}" dt="2024-12-15T08:48:50.102" v="248" actId="478"/>
          <ac:picMkLst>
            <pc:docMk/>
            <pc:sldMk cId="63566303" sldId="263"/>
            <ac:picMk id="20" creationId="{36B7D2F5-DE80-B254-049A-25864597A7BB}"/>
          </ac:picMkLst>
        </pc:picChg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1844797635" sldId="263"/>
        </pc:sldMkLst>
      </pc:sldChg>
      <pc:sldChg chg="del">
        <pc:chgData name="Eunchan Kim" userId="d07377527fadd37c" providerId="LiveId" clId="{BCBAED27-1A0C-48F5-BE51-116E465148A1}" dt="2024-12-15T08:24:37.465" v="0" actId="47"/>
        <pc:sldMkLst>
          <pc:docMk/>
          <pc:sldMk cId="1272749471" sldId="264"/>
        </pc:sldMkLst>
      </pc:sldChg>
      <pc:sldChg chg="addSp modSp new mod">
        <pc:chgData name="Eunchan Kim" userId="d07377527fadd37c" providerId="LiveId" clId="{BCBAED27-1A0C-48F5-BE51-116E465148A1}" dt="2024-12-15T08:57:49.139" v="307" actId="1076"/>
        <pc:sldMkLst>
          <pc:docMk/>
          <pc:sldMk cId="2753677924" sldId="264"/>
        </pc:sldMkLst>
        <pc:spChg chg="mod">
          <ac:chgData name="Eunchan Kim" userId="d07377527fadd37c" providerId="LiveId" clId="{BCBAED27-1A0C-48F5-BE51-116E465148A1}" dt="2024-12-15T08:57:49.139" v="307" actId="1076"/>
          <ac:spMkLst>
            <pc:docMk/>
            <pc:sldMk cId="2753677924" sldId="264"/>
            <ac:spMk id="2" creationId="{7D7F3987-2DCE-7832-812C-CDFB42E1B9F1}"/>
          </ac:spMkLst>
        </pc:spChg>
        <pc:picChg chg="add mod">
          <ac:chgData name="Eunchan Kim" userId="d07377527fadd37c" providerId="LiveId" clId="{BCBAED27-1A0C-48F5-BE51-116E465148A1}" dt="2024-12-15T08:55:42.387" v="290" actId="1076"/>
          <ac:picMkLst>
            <pc:docMk/>
            <pc:sldMk cId="2753677924" sldId="264"/>
            <ac:picMk id="5" creationId="{4E023D4C-B6DC-C433-3872-7717773CD49C}"/>
          </ac:picMkLst>
        </pc:picChg>
      </pc:sldChg>
      <pc:sldChg chg="addSp modSp new mod">
        <pc:chgData name="Eunchan Kim" userId="d07377527fadd37c" providerId="LiveId" clId="{BCBAED27-1A0C-48F5-BE51-116E465148A1}" dt="2024-12-15T09:20:15.548" v="554" actId="14100"/>
        <pc:sldMkLst>
          <pc:docMk/>
          <pc:sldMk cId="1740034687" sldId="265"/>
        </pc:sldMkLst>
        <pc:spChg chg="mod">
          <ac:chgData name="Eunchan Kim" userId="d07377527fadd37c" providerId="LiveId" clId="{BCBAED27-1A0C-48F5-BE51-116E465148A1}" dt="2024-12-15T09:17:29.331" v="359" actId="20577"/>
          <ac:spMkLst>
            <pc:docMk/>
            <pc:sldMk cId="1740034687" sldId="265"/>
            <ac:spMk id="2" creationId="{EE15606B-7B26-F588-3507-D12B0FAA7FDE}"/>
          </ac:spMkLst>
        </pc:spChg>
        <pc:spChg chg="add">
          <ac:chgData name="Eunchan Kim" userId="d07377527fadd37c" providerId="LiveId" clId="{BCBAED27-1A0C-48F5-BE51-116E465148A1}" dt="2024-12-15T09:17:41.864" v="364" actId="11529"/>
          <ac:spMkLst>
            <pc:docMk/>
            <pc:sldMk cId="1740034687" sldId="265"/>
            <ac:spMk id="6" creationId="{F21A97A7-9921-1A50-E49D-1B98ED6DC562}"/>
          </ac:spMkLst>
        </pc:spChg>
        <pc:spChg chg="add mod">
          <ac:chgData name="Eunchan Kim" userId="d07377527fadd37c" providerId="LiveId" clId="{BCBAED27-1A0C-48F5-BE51-116E465148A1}" dt="2024-12-15T09:18:19.092" v="424" actId="1076"/>
          <ac:spMkLst>
            <pc:docMk/>
            <pc:sldMk cId="1740034687" sldId="265"/>
            <ac:spMk id="9" creationId="{9ECB8E73-8E44-B955-BE94-558DCFA33582}"/>
          </ac:spMkLst>
        </pc:spChg>
        <pc:spChg chg="add">
          <ac:chgData name="Eunchan Kim" userId="d07377527fadd37c" providerId="LiveId" clId="{BCBAED27-1A0C-48F5-BE51-116E465148A1}" dt="2024-12-15T09:18:26.099" v="425" actId="11529"/>
          <ac:spMkLst>
            <pc:docMk/>
            <pc:sldMk cId="1740034687" sldId="265"/>
            <ac:spMk id="10" creationId="{DA8AE092-487C-F7B4-E8FD-9F89A5CB6CA8}"/>
          </ac:spMkLst>
        </pc:spChg>
        <pc:spChg chg="add mod">
          <ac:chgData name="Eunchan Kim" userId="d07377527fadd37c" providerId="LiveId" clId="{BCBAED27-1A0C-48F5-BE51-116E465148A1}" dt="2024-12-15T09:19:15.487" v="436" actId="1076"/>
          <ac:spMkLst>
            <pc:docMk/>
            <pc:sldMk cId="1740034687" sldId="265"/>
            <ac:spMk id="11" creationId="{C533DA97-A75C-6E50-6BEA-3D27D6001942}"/>
          </ac:spMkLst>
        </pc:spChg>
        <pc:spChg chg="add mod">
          <ac:chgData name="Eunchan Kim" userId="d07377527fadd37c" providerId="LiveId" clId="{BCBAED27-1A0C-48F5-BE51-116E465148A1}" dt="2024-12-15T09:19:56.084" v="531"/>
          <ac:spMkLst>
            <pc:docMk/>
            <pc:sldMk cId="1740034687" sldId="265"/>
            <ac:spMk id="14" creationId="{1613247A-E2FA-5EFE-E37B-9F773F8231F3}"/>
          </ac:spMkLst>
        </pc:spChg>
        <pc:spChg chg="add mod">
          <ac:chgData name="Eunchan Kim" userId="d07377527fadd37c" providerId="LiveId" clId="{BCBAED27-1A0C-48F5-BE51-116E465148A1}" dt="2024-12-15T09:20:15.548" v="554" actId="14100"/>
          <ac:spMkLst>
            <pc:docMk/>
            <pc:sldMk cId="1740034687" sldId="265"/>
            <ac:spMk id="17" creationId="{9BE991FA-D84D-4EB2-F1A9-8C3BE0A65284}"/>
          </ac:spMkLst>
        </pc:spChg>
        <pc:picChg chg="add mod">
          <ac:chgData name="Eunchan Kim" userId="d07377527fadd37c" providerId="LiveId" clId="{BCBAED27-1A0C-48F5-BE51-116E465148A1}" dt="2024-12-15T09:17:33.849" v="363" actId="1076"/>
          <ac:picMkLst>
            <pc:docMk/>
            <pc:sldMk cId="1740034687" sldId="265"/>
            <ac:picMk id="5" creationId="{47498D03-D30B-FC2C-09D8-2AA3806EA78D}"/>
          </ac:picMkLst>
        </pc:picChg>
        <pc:cxnChg chg="add mod">
          <ac:chgData name="Eunchan Kim" userId="d07377527fadd37c" providerId="LiveId" clId="{BCBAED27-1A0C-48F5-BE51-116E465148A1}" dt="2024-12-15T09:17:58.450" v="371" actId="1037"/>
          <ac:cxnSpMkLst>
            <pc:docMk/>
            <pc:sldMk cId="1740034687" sldId="265"/>
            <ac:cxnSpMk id="8" creationId="{9FC5F12B-E419-66B5-FA1D-40A017BF1A14}"/>
          </ac:cxnSpMkLst>
        </pc:cxnChg>
        <pc:cxnChg chg="add">
          <ac:chgData name="Eunchan Kim" userId="d07377527fadd37c" providerId="LiveId" clId="{BCBAED27-1A0C-48F5-BE51-116E465148A1}" dt="2024-12-15T09:19:27.155" v="437" actId="11529"/>
          <ac:cxnSpMkLst>
            <pc:docMk/>
            <pc:sldMk cId="1740034687" sldId="265"/>
            <ac:cxnSpMk id="13" creationId="{73B182D1-4549-CB27-E2A6-572A07CE036F}"/>
          </ac:cxnSpMkLst>
        </pc:cxnChg>
        <pc:cxnChg chg="add">
          <ac:chgData name="Eunchan Kim" userId="d07377527fadd37c" providerId="LiveId" clId="{BCBAED27-1A0C-48F5-BE51-116E465148A1}" dt="2024-12-15T09:20:00.786" v="532" actId="11529"/>
          <ac:cxnSpMkLst>
            <pc:docMk/>
            <pc:sldMk cId="1740034687" sldId="265"/>
            <ac:cxnSpMk id="16" creationId="{AC30F7F2-77BB-22AD-262B-A9C96DF53E51}"/>
          </ac:cxnSpMkLst>
        </pc:cxnChg>
      </pc:sldChg>
      <pc:sldChg chg="addSp modSp new mod">
        <pc:chgData name="Eunchan Kim" userId="d07377527fadd37c" providerId="LiveId" clId="{BCBAED27-1A0C-48F5-BE51-116E465148A1}" dt="2024-12-15T09:28:16.766" v="591" actId="164"/>
        <pc:sldMkLst>
          <pc:docMk/>
          <pc:sldMk cId="1470167449" sldId="266"/>
        </pc:sldMkLst>
        <pc:spChg chg="add">
          <ac:chgData name="Eunchan Kim" userId="d07377527fadd37c" providerId="LiveId" clId="{BCBAED27-1A0C-48F5-BE51-116E465148A1}" dt="2024-12-15T09:25:32.583" v="561" actId="11529"/>
          <ac:spMkLst>
            <pc:docMk/>
            <pc:sldMk cId="1470167449" sldId="266"/>
            <ac:spMk id="6" creationId="{9DBE92F1-BB7B-0741-E599-89B135A6646B}"/>
          </ac:spMkLst>
        </pc:spChg>
        <pc:spChg chg="add">
          <ac:chgData name="Eunchan Kim" userId="d07377527fadd37c" providerId="LiveId" clId="{BCBAED27-1A0C-48F5-BE51-116E465148A1}" dt="2024-12-15T09:26:23.112" v="566" actId="11529"/>
          <ac:spMkLst>
            <pc:docMk/>
            <pc:sldMk cId="1470167449" sldId="266"/>
            <ac:spMk id="9" creationId="{E336EA3E-7957-1034-294C-20DA49948E16}"/>
          </ac:spMkLst>
        </pc:spChg>
        <pc:spChg chg="add mod">
          <ac:chgData name="Eunchan Kim" userId="d07377527fadd37c" providerId="LiveId" clId="{BCBAED27-1A0C-48F5-BE51-116E465148A1}" dt="2024-12-15T09:28:16.766" v="591" actId="164"/>
          <ac:spMkLst>
            <pc:docMk/>
            <pc:sldMk cId="1470167449" sldId="266"/>
            <ac:spMk id="12" creationId="{637D9D7B-7689-FCBE-BE96-CA1182B20597}"/>
          </ac:spMkLst>
        </pc:spChg>
        <pc:grpChg chg="add mod">
          <ac:chgData name="Eunchan Kim" userId="d07377527fadd37c" providerId="LiveId" clId="{BCBAED27-1A0C-48F5-BE51-116E465148A1}" dt="2024-12-15T09:28:16.766" v="591" actId="164"/>
          <ac:grpSpMkLst>
            <pc:docMk/>
            <pc:sldMk cId="1470167449" sldId="266"/>
            <ac:grpSpMk id="13" creationId="{44CC28AB-D25A-AFE1-1A12-CC8F20BF6DF6}"/>
          </ac:grpSpMkLst>
        </pc:grpChg>
        <pc:picChg chg="add mod">
          <ac:chgData name="Eunchan Kim" userId="d07377527fadd37c" providerId="LiveId" clId="{BCBAED27-1A0C-48F5-BE51-116E465148A1}" dt="2024-12-15T09:25:27.596" v="560" actId="1076"/>
          <ac:picMkLst>
            <pc:docMk/>
            <pc:sldMk cId="1470167449" sldId="266"/>
            <ac:picMk id="5" creationId="{EDD21F2C-2287-7A40-3DB0-42F67248FE02}"/>
          </ac:picMkLst>
        </pc:picChg>
        <pc:picChg chg="add mod">
          <ac:chgData name="Eunchan Kim" userId="d07377527fadd37c" providerId="LiveId" clId="{BCBAED27-1A0C-48F5-BE51-116E465148A1}" dt="2024-12-15T09:26:17.813" v="565" actId="1076"/>
          <ac:picMkLst>
            <pc:docMk/>
            <pc:sldMk cId="1470167449" sldId="266"/>
            <ac:picMk id="8" creationId="{10F4CF85-0DB8-6147-4019-4DB4D85E35CF}"/>
          </ac:picMkLst>
        </pc:picChg>
        <pc:picChg chg="add mod">
          <ac:chgData name="Eunchan Kim" userId="d07377527fadd37c" providerId="LiveId" clId="{BCBAED27-1A0C-48F5-BE51-116E465148A1}" dt="2024-12-15T09:28:16.766" v="591" actId="164"/>
          <ac:picMkLst>
            <pc:docMk/>
            <pc:sldMk cId="1470167449" sldId="266"/>
            <ac:picMk id="11" creationId="{1E520F8E-9670-4B8D-481E-5DED86001A8D}"/>
          </ac:picMkLst>
        </pc:picChg>
      </pc:sldChg>
    </pc:docChg>
  </pc:docChgLst>
  <pc:docChgLst>
    <pc:chgData name="Eunchan Kim" userId="d07377527fadd37c" providerId="LiveId" clId="{9EABE56B-0EB1-45CE-AF87-CE9445807D47}"/>
    <pc:docChg chg="undo custSel addSld delSld modSld modMainMaster addSection delSection modSection">
      <pc:chgData name="Eunchan Kim" userId="d07377527fadd37c" providerId="LiveId" clId="{9EABE56B-0EB1-45CE-AF87-CE9445807D47}" dt="2024-12-14T07:02:34.918" v="735" actId="14100"/>
      <pc:docMkLst>
        <pc:docMk/>
      </pc:docMkLst>
      <pc:sldChg chg="addSp delSp modSp new mod">
        <pc:chgData name="Eunchan Kim" userId="d07377527fadd37c" providerId="LiveId" clId="{9EABE56B-0EB1-45CE-AF87-CE9445807D47}" dt="2024-12-14T06:50:45.683" v="673" actId="478"/>
        <pc:sldMkLst>
          <pc:docMk/>
          <pc:sldMk cId="1404901575" sldId="258"/>
        </pc:sldMkLst>
        <pc:spChg chg="mod">
          <ac:chgData name="Eunchan Kim" userId="d07377527fadd37c" providerId="LiveId" clId="{9EABE56B-0EB1-45CE-AF87-CE9445807D47}" dt="2024-12-14T06:14:53.568" v="399" actId="20577"/>
          <ac:spMkLst>
            <pc:docMk/>
            <pc:sldMk cId="1404901575" sldId="258"/>
            <ac:spMk id="2" creationId="{FB6A3CAF-A65E-FFBF-F527-31817BF5B64D}"/>
          </ac:spMkLst>
        </pc:spChg>
        <pc:spChg chg="add">
          <ac:chgData name="Eunchan Kim" userId="d07377527fadd37c" providerId="LiveId" clId="{9EABE56B-0EB1-45CE-AF87-CE9445807D47}" dt="2024-12-14T06:50:42.202" v="672" actId="11529"/>
          <ac:spMkLst>
            <pc:docMk/>
            <pc:sldMk cId="1404901575" sldId="258"/>
            <ac:spMk id="4" creationId="{0C846206-07B4-9CC9-428E-2229EB6BEE92}"/>
          </ac:spMkLst>
        </pc:spChg>
        <pc:spChg chg="add mod">
          <ac:chgData name="Eunchan Kim" userId="d07377527fadd37c" providerId="LiveId" clId="{9EABE56B-0EB1-45CE-AF87-CE9445807D47}" dt="2024-12-14T05:25:48.589" v="26" actId="14100"/>
          <ac:spMkLst>
            <pc:docMk/>
            <pc:sldMk cId="1404901575" sldId="258"/>
            <ac:spMk id="8" creationId="{91D234E8-D679-2E69-5580-118A0D241D38}"/>
          </ac:spMkLst>
        </pc:spChg>
        <pc:spChg chg="add mod">
          <ac:chgData name="Eunchan Kim" userId="d07377527fadd37c" providerId="LiveId" clId="{9EABE56B-0EB1-45CE-AF87-CE9445807D47}" dt="2024-12-14T05:28:28.741" v="109" actId="1076"/>
          <ac:spMkLst>
            <pc:docMk/>
            <pc:sldMk cId="1404901575" sldId="258"/>
            <ac:spMk id="9" creationId="{AE5C77E8-4663-E572-74D5-A86CD4A39A50}"/>
          </ac:spMkLst>
        </pc:spChg>
        <pc:spChg chg="add del">
          <ac:chgData name="Eunchan Kim" userId="d07377527fadd37c" providerId="LiveId" clId="{9EABE56B-0EB1-45CE-AF87-CE9445807D47}" dt="2024-12-14T06:50:45.683" v="673" actId="478"/>
          <ac:spMkLst>
            <pc:docMk/>
            <pc:sldMk cId="1404901575" sldId="258"/>
            <ac:spMk id="12" creationId="{FF28E28E-F8CA-070D-AF05-E1C8FF954666}"/>
          </ac:spMkLst>
        </pc:spChg>
        <pc:picChg chg="add mod">
          <ac:chgData name="Eunchan Kim" userId="d07377527fadd37c" providerId="LiveId" clId="{9EABE56B-0EB1-45CE-AF87-CE9445807D47}" dt="2024-12-14T05:25:38.034" v="6" actId="1076"/>
          <ac:picMkLst>
            <pc:docMk/>
            <pc:sldMk cId="1404901575" sldId="258"/>
            <ac:picMk id="5" creationId="{D0A45646-587A-74F3-75D0-49AF74D96E10}"/>
          </ac:picMkLst>
        </pc:picChg>
        <pc:picChg chg="add mod">
          <ac:chgData name="Eunchan Kim" userId="d07377527fadd37c" providerId="LiveId" clId="{9EABE56B-0EB1-45CE-AF87-CE9445807D47}" dt="2024-12-14T05:32:38.124" v="114" actId="1076"/>
          <ac:picMkLst>
            <pc:docMk/>
            <pc:sldMk cId="1404901575" sldId="258"/>
            <ac:picMk id="11" creationId="{1C1909A6-C5D3-AC72-7E9F-EED47FC94FE6}"/>
          </ac:picMkLst>
        </pc:picChg>
        <pc:cxnChg chg="add">
          <ac:chgData name="Eunchan Kim" userId="d07377527fadd37c" providerId="LiveId" clId="{9EABE56B-0EB1-45CE-AF87-CE9445807D47}" dt="2024-12-14T05:25:40.902" v="7" actId="11529"/>
          <ac:cxnSpMkLst>
            <pc:docMk/>
            <pc:sldMk cId="1404901575" sldId="258"/>
            <ac:cxnSpMk id="7" creationId="{D470B111-7596-4128-82CC-F24C5E0248A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35865691" sldId="2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87099788" sldId="259"/>
        </pc:sldMkLst>
      </pc:sldChg>
      <pc:sldChg chg="addSp delSp modSp new mod">
        <pc:chgData name="Eunchan Kim" userId="d07377527fadd37c" providerId="LiveId" clId="{9EABE56B-0EB1-45CE-AF87-CE9445807D47}" dt="2024-12-14T05:54:02.366" v="203" actId="1076"/>
        <pc:sldMkLst>
          <pc:docMk/>
          <pc:sldMk cId="2117879247" sldId="259"/>
        </pc:sldMkLst>
        <pc:spChg chg="mod">
          <ac:chgData name="Eunchan Kim" userId="d07377527fadd37c" providerId="LiveId" clId="{9EABE56B-0EB1-45CE-AF87-CE9445807D47}" dt="2024-12-14T05:53:28.547" v="193" actId="404"/>
          <ac:spMkLst>
            <pc:docMk/>
            <pc:sldMk cId="2117879247" sldId="259"/>
            <ac:spMk id="2" creationId="{AA47A320-D73A-9D4D-1944-905819A817DB}"/>
          </ac:spMkLst>
        </pc:spChg>
        <pc:picChg chg="add del mod">
          <ac:chgData name="Eunchan Kim" userId="d07377527fadd37c" providerId="LiveId" clId="{9EABE56B-0EB1-45CE-AF87-CE9445807D47}" dt="2024-12-14T05:53:51.830" v="200" actId="478"/>
          <ac:picMkLst>
            <pc:docMk/>
            <pc:sldMk cId="2117879247" sldId="259"/>
            <ac:picMk id="5" creationId="{E39C8054-E8F5-136A-1650-89A13F874A8B}"/>
          </ac:picMkLst>
        </pc:picChg>
        <pc:picChg chg="add mod">
          <ac:chgData name="Eunchan Kim" userId="d07377527fadd37c" providerId="LiveId" clId="{9EABE56B-0EB1-45CE-AF87-CE9445807D47}" dt="2024-12-14T05:54:02.366" v="203" actId="1076"/>
          <ac:picMkLst>
            <pc:docMk/>
            <pc:sldMk cId="2117879247" sldId="259"/>
            <ac:picMk id="7" creationId="{CD3A2891-C1E9-59D8-2AEA-FC2691A057A8}"/>
          </ac:picMkLst>
        </pc:picChg>
      </pc:sldChg>
      <pc:sldChg chg="addSp delSp modSp new mod">
        <pc:chgData name="Eunchan Kim" userId="d07377527fadd37c" providerId="LiveId" clId="{9EABE56B-0EB1-45CE-AF87-CE9445807D47}" dt="2024-12-14T05:58:26.218" v="308" actId="11529"/>
        <pc:sldMkLst>
          <pc:docMk/>
          <pc:sldMk cId="587120206" sldId="260"/>
        </pc:sldMkLst>
        <pc:spChg chg="mod">
          <ac:chgData name="Eunchan Kim" userId="d07377527fadd37c" providerId="LiveId" clId="{9EABE56B-0EB1-45CE-AF87-CE9445807D47}" dt="2024-12-14T05:54:21.077" v="246" actId="20577"/>
          <ac:spMkLst>
            <pc:docMk/>
            <pc:sldMk cId="587120206" sldId="260"/>
            <ac:spMk id="2" creationId="{CFE37401-E2C0-E93E-BA62-7ECE1D10636D}"/>
          </ac:spMkLst>
        </pc:spChg>
        <pc:spChg chg="add">
          <ac:chgData name="Eunchan Kim" userId="d07377527fadd37c" providerId="LiveId" clId="{9EABE56B-0EB1-45CE-AF87-CE9445807D47}" dt="2024-12-14T05:56:59.710" v="298" actId="11529"/>
          <ac:spMkLst>
            <pc:docMk/>
            <pc:sldMk cId="587120206" sldId="260"/>
            <ac:spMk id="20" creationId="{FF530347-972F-0AD0-2E9E-E808061508D6}"/>
          </ac:spMkLst>
        </pc:spChg>
        <pc:spChg chg="add">
          <ac:chgData name="Eunchan Kim" userId="d07377527fadd37c" providerId="LiveId" clId="{9EABE56B-0EB1-45CE-AF87-CE9445807D47}" dt="2024-12-14T05:57:03.495" v="299" actId="11529"/>
          <ac:spMkLst>
            <pc:docMk/>
            <pc:sldMk cId="587120206" sldId="260"/>
            <ac:spMk id="21" creationId="{588E982D-3D18-A718-24B8-DD4C4785FDF1}"/>
          </ac:spMkLst>
        </pc:spChg>
        <pc:spChg chg="add">
          <ac:chgData name="Eunchan Kim" userId="d07377527fadd37c" providerId="LiveId" clId="{9EABE56B-0EB1-45CE-AF87-CE9445807D47}" dt="2024-12-14T05:57:08.199" v="300" actId="11529"/>
          <ac:spMkLst>
            <pc:docMk/>
            <pc:sldMk cId="587120206" sldId="260"/>
            <ac:spMk id="22" creationId="{68C1843E-FAE9-4BA1-8264-B9B718DB135D}"/>
          </ac:spMkLst>
        </pc:spChg>
        <pc:spChg chg="add">
          <ac:chgData name="Eunchan Kim" userId="d07377527fadd37c" providerId="LiveId" clId="{9EABE56B-0EB1-45CE-AF87-CE9445807D47}" dt="2024-12-14T05:57:12.415" v="301" actId="11529"/>
          <ac:spMkLst>
            <pc:docMk/>
            <pc:sldMk cId="587120206" sldId="260"/>
            <ac:spMk id="23" creationId="{5723E976-2A33-6A13-DB0C-1F1A9F5587F7}"/>
          </ac:spMkLst>
        </pc:spChg>
        <pc:spChg chg="add mod">
          <ac:chgData name="Eunchan Kim" userId="d07377527fadd37c" providerId="LiveId" clId="{9EABE56B-0EB1-45CE-AF87-CE9445807D47}" dt="2024-12-14T05:57:46.812" v="304" actId="14100"/>
          <ac:spMkLst>
            <pc:docMk/>
            <pc:sldMk cId="587120206" sldId="260"/>
            <ac:spMk id="24" creationId="{902A0C3D-8D99-0E30-3C4C-6F98F202D09F}"/>
          </ac:spMkLst>
        </pc:spChg>
        <pc:spChg chg="add">
          <ac:chgData name="Eunchan Kim" userId="d07377527fadd37c" providerId="LiveId" clId="{9EABE56B-0EB1-45CE-AF87-CE9445807D47}" dt="2024-12-14T05:57:43.747" v="303" actId="11529"/>
          <ac:spMkLst>
            <pc:docMk/>
            <pc:sldMk cId="587120206" sldId="260"/>
            <ac:spMk id="25" creationId="{50D6B2F5-01F8-6E43-AFA4-2B806F15D9C8}"/>
          </ac:spMkLst>
        </pc:spChg>
        <pc:spChg chg="add">
          <ac:chgData name="Eunchan Kim" userId="d07377527fadd37c" providerId="LiveId" clId="{9EABE56B-0EB1-45CE-AF87-CE9445807D47}" dt="2024-12-14T05:57:59.179" v="307" actId="11529"/>
          <ac:spMkLst>
            <pc:docMk/>
            <pc:sldMk cId="587120206" sldId="260"/>
            <ac:spMk id="28" creationId="{FC018984-BC2E-B9B9-F1E3-EB7D33DC6E80}"/>
          </ac:spMkLst>
        </pc:spChg>
        <pc:spChg chg="add">
          <ac:chgData name="Eunchan Kim" userId="d07377527fadd37c" providerId="LiveId" clId="{9EABE56B-0EB1-45CE-AF87-CE9445807D47}" dt="2024-12-14T05:58:26.218" v="308" actId="11529"/>
          <ac:spMkLst>
            <pc:docMk/>
            <pc:sldMk cId="587120206" sldId="260"/>
            <ac:spMk id="29" creationId="{5D625F45-C641-44DC-FA30-094FD43FDE35}"/>
          </ac:spMkLst>
        </pc:spChg>
        <pc:picChg chg="add del mod">
          <ac:chgData name="Eunchan Kim" userId="d07377527fadd37c" providerId="LiveId" clId="{9EABE56B-0EB1-45CE-AF87-CE9445807D47}" dt="2024-12-14T05:56:39.686" v="287" actId="478"/>
          <ac:picMkLst>
            <pc:docMk/>
            <pc:sldMk cId="587120206" sldId="260"/>
            <ac:picMk id="5" creationId="{A19CF472-AC16-2270-C87C-6CE74D276D27}"/>
          </ac:picMkLst>
        </pc:picChg>
        <pc:picChg chg="add del mod">
          <ac:chgData name="Eunchan Kim" userId="d07377527fadd37c" providerId="LiveId" clId="{9EABE56B-0EB1-45CE-AF87-CE9445807D47}" dt="2024-12-14T05:56:39.846" v="288" actId="478"/>
          <ac:picMkLst>
            <pc:docMk/>
            <pc:sldMk cId="587120206" sldId="260"/>
            <ac:picMk id="7" creationId="{9723B75F-A7AD-1DD0-2D7C-58FC101669D0}"/>
          </ac:picMkLst>
        </pc:picChg>
        <pc:picChg chg="add del mod">
          <ac:chgData name="Eunchan Kim" userId="d07377527fadd37c" providerId="LiveId" clId="{9EABE56B-0EB1-45CE-AF87-CE9445807D47}" dt="2024-12-14T05:56:40.063" v="289" actId="478"/>
          <ac:picMkLst>
            <pc:docMk/>
            <pc:sldMk cId="587120206" sldId="260"/>
            <ac:picMk id="9" creationId="{A633AC85-6FAE-6D34-5289-61912F96B46F}"/>
          </ac:picMkLst>
        </pc:picChg>
        <pc:picChg chg="add del mod">
          <ac:chgData name="Eunchan Kim" userId="d07377527fadd37c" providerId="LiveId" clId="{9EABE56B-0EB1-45CE-AF87-CE9445807D47}" dt="2024-12-14T05:56:40.238" v="290" actId="478"/>
          <ac:picMkLst>
            <pc:docMk/>
            <pc:sldMk cId="587120206" sldId="260"/>
            <ac:picMk id="11" creationId="{D08A05E4-3322-200D-628E-F1932E656E6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3" creationId="{CD8F7DCC-C37C-734B-A2BB-421D2D2ABD7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5" creationId="{5EC0D775-8DC5-B40E-0EB5-3187C6AE9260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7" creationId="{03312F14-8D70-E68E-0FBD-53CD67DBB65A}"/>
          </ac:picMkLst>
        </pc:picChg>
        <pc:picChg chg="add mod">
          <ac:chgData name="Eunchan Kim" userId="d07377527fadd37c" providerId="LiveId" clId="{9EABE56B-0EB1-45CE-AF87-CE9445807D47}" dt="2024-12-14T05:56:55.219" v="297" actId="1076"/>
          <ac:picMkLst>
            <pc:docMk/>
            <pc:sldMk cId="587120206" sldId="260"/>
            <ac:picMk id="19" creationId="{79171E0F-7B59-619B-4ABB-7438A677FBCE}"/>
          </ac:picMkLst>
        </pc:picChg>
        <pc:cxnChg chg="add del">
          <ac:chgData name="Eunchan Kim" userId="d07377527fadd37c" providerId="LiveId" clId="{9EABE56B-0EB1-45CE-AF87-CE9445807D47}" dt="2024-12-14T05:57:53.956" v="306" actId="11529"/>
          <ac:cxnSpMkLst>
            <pc:docMk/>
            <pc:sldMk cId="587120206" sldId="260"/>
            <ac:cxnSpMk id="27" creationId="{53909B21-2D3E-E9AF-E7D6-649C9682A06E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96182881" sldId="2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6122713" sldId="261"/>
        </pc:sldMkLst>
      </pc:sldChg>
      <pc:sldChg chg="addSp modSp new mod">
        <pc:chgData name="Eunchan Kim" userId="d07377527fadd37c" providerId="LiveId" clId="{9EABE56B-0EB1-45CE-AF87-CE9445807D47}" dt="2024-12-14T07:02:34.918" v="735" actId="14100"/>
        <pc:sldMkLst>
          <pc:docMk/>
          <pc:sldMk cId="1911420528" sldId="261"/>
        </pc:sldMkLst>
        <pc:spChg chg="mod">
          <ac:chgData name="Eunchan Kim" userId="d07377527fadd37c" providerId="LiveId" clId="{9EABE56B-0EB1-45CE-AF87-CE9445807D47}" dt="2024-12-14T06:08:37.613" v="363"/>
          <ac:spMkLst>
            <pc:docMk/>
            <pc:sldMk cId="1911420528" sldId="261"/>
            <ac:spMk id="2" creationId="{0EC1FE09-2905-50F8-9D62-7BA964D4A75C}"/>
          </ac:spMkLst>
        </pc:spChg>
        <pc:spChg chg="add">
          <ac:chgData name="Eunchan Kim" userId="d07377527fadd37c" providerId="LiveId" clId="{9EABE56B-0EB1-45CE-AF87-CE9445807D47}" dt="2024-12-14T06:08:30.650" v="322" actId="11529"/>
          <ac:spMkLst>
            <pc:docMk/>
            <pc:sldMk cId="1911420528" sldId="261"/>
            <ac:spMk id="8" creationId="{D726F56E-9BB3-8425-07B4-7A51BBD90766}"/>
          </ac:spMkLst>
        </pc:spChg>
        <pc:spChg chg="add mod">
          <ac:chgData name="Eunchan Kim" userId="d07377527fadd37c" providerId="LiveId" clId="{9EABE56B-0EB1-45CE-AF87-CE9445807D47}" dt="2024-12-14T07:02:14.284" v="684" actId="164"/>
          <ac:spMkLst>
            <pc:docMk/>
            <pc:sldMk cId="1911420528" sldId="261"/>
            <ac:spMk id="9" creationId="{DE307414-DE5B-F645-E8CC-4B9C3234A118}"/>
          </ac:spMkLst>
        </pc:spChg>
        <pc:spChg chg="add mod">
          <ac:chgData name="Eunchan Kim" userId="d07377527fadd37c" providerId="LiveId" clId="{9EABE56B-0EB1-45CE-AF87-CE9445807D47}" dt="2024-12-14T06:48:25.125" v="671" actId="1076"/>
          <ac:spMkLst>
            <pc:docMk/>
            <pc:sldMk cId="1911420528" sldId="261"/>
            <ac:spMk id="10" creationId="{1E88A19F-AD0A-CE8B-4807-82BD6E6B1659}"/>
          </ac:spMkLst>
        </pc:spChg>
        <pc:spChg chg="add mod">
          <ac:chgData name="Eunchan Kim" userId="d07377527fadd37c" providerId="LiveId" clId="{9EABE56B-0EB1-45CE-AF87-CE9445807D47}" dt="2024-12-14T06:58:37.248" v="681" actId="164"/>
          <ac:spMkLst>
            <pc:docMk/>
            <pc:sldMk cId="1911420528" sldId="261"/>
            <ac:spMk id="13" creationId="{BAB7966D-A38C-5D6B-5F3A-B6C6EB914B70}"/>
          </ac:spMkLst>
        </pc:spChg>
        <pc:spChg chg="add mod">
          <ac:chgData name="Eunchan Kim" userId="d07377527fadd37c" providerId="LiveId" clId="{9EABE56B-0EB1-45CE-AF87-CE9445807D47}" dt="2024-12-14T07:02:34.918" v="735" actId="14100"/>
          <ac:spMkLst>
            <pc:docMk/>
            <pc:sldMk cId="1911420528" sldId="261"/>
            <ac:spMk id="18" creationId="{0A7D0B22-7C74-55E2-EC82-49DFF0780B3B}"/>
          </ac:spMkLst>
        </pc:spChg>
        <pc:grpChg chg="add mod">
          <ac:chgData name="Eunchan Kim" userId="d07377527fadd37c" providerId="LiveId" clId="{9EABE56B-0EB1-45CE-AF87-CE9445807D47}" dt="2024-12-14T06:58:37.248" v="681" actId="164"/>
          <ac:grpSpMkLst>
            <pc:docMk/>
            <pc:sldMk cId="1911420528" sldId="261"/>
            <ac:grpSpMk id="14" creationId="{C66F9928-98BF-86EF-E70C-4D95CF56931D}"/>
          </ac:grpSpMkLst>
        </pc:grpChg>
        <pc:grpChg chg="add mod">
          <ac:chgData name="Eunchan Kim" userId="d07377527fadd37c" providerId="LiveId" clId="{9EABE56B-0EB1-45CE-AF87-CE9445807D47}" dt="2024-12-14T07:02:15.329" v="685" actId="1076"/>
          <ac:grpSpMkLst>
            <pc:docMk/>
            <pc:sldMk cId="1911420528" sldId="261"/>
            <ac:grpSpMk id="15" creationId="{5473DDEE-9314-13CE-9D76-5069395364AB}"/>
          </ac:grpSpMkLst>
        </pc:grpChg>
        <pc:picChg chg="add mod">
          <ac:chgData name="Eunchan Kim" userId="d07377527fadd37c" providerId="LiveId" clId="{9EABE56B-0EB1-45CE-AF87-CE9445807D47}" dt="2024-12-14T06:08:24.805" v="321" actId="1076"/>
          <ac:picMkLst>
            <pc:docMk/>
            <pc:sldMk cId="1911420528" sldId="261"/>
            <ac:picMk id="5" creationId="{15927DA2-45F1-9FD8-2304-DAD42081733D}"/>
          </ac:picMkLst>
        </pc:picChg>
        <pc:picChg chg="add mod">
          <ac:chgData name="Eunchan Kim" userId="d07377527fadd37c" providerId="LiveId" clId="{9EABE56B-0EB1-45CE-AF87-CE9445807D47}" dt="2024-12-14T07:02:14.284" v="684" actId="164"/>
          <ac:picMkLst>
            <pc:docMk/>
            <pc:sldMk cId="1911420528" sldId="261"/>
            <ac:picMk id="7" creationId="{22176997-1829-A0AC-245B-4F7D60E4A747}"/>
          </ac:picMkLst>
        </pc:picChg>
        <pc:picChg chg="add mod">
          <ac:chgData name="Eunchan Kim" userId="d07377527fadd37c" providerId="LiveId" clId="{9EABE56B-0EB1-45CE-AF87-CE9445807D47}" dt="2024-12-14T06:58:37.248" v="681" actId="164"/>
          <ac:picMkLst>
            <pc:docMk/>
            <pc:sldMk cId="1911420528" sldId="261"/>
            <ac:picMk id="12" creationId="{81D6EE81-91A5-4CB3-C955-D8997A20E528}"/>
          </ac:picMkLst>
        </pc:picChg>
        <pc:cxnChg chg="add mod">
          <ac:chgData name="Eunchan Kim" userId="d07377527fadd37c" providerId="LiveId" clId="{9EABE56B-0EB1-45CE-AF87-CE9445807D47}" dt="2024-12-14T07:02:19.738" v="687" actId="1076"/>
          <ac:cxnSpMkLst>
            <pc:docMk/>
            <pc:sldMk cId="1911420528" sldId="261"/>
            <ac:cxnSpMk id="17" creationId="{76CF8E4D-5C8A-433C-4F2D-FD2400DD249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278188" sldId="262"/>
        </pc:sldMkLst>
      </pc:sldChg>
      <pc:sldChg chg="addSp modSp new mod">
        <pc:chgData name="Eunchan Kim" userId="d07377527fadd37c" providerId="LiveId" clId="{9EABE56B-0EB1-45CE-AF87-CE9445807D47}" dt="2024-12-14T06:15:01.262" v="400" actId="11529"/>
        <pc:sldMkLst>
          <pc:docMk/>
          <pc:sldMk cId="3047904354" sldId="262"/>
        </pc:sldMkLst>
        <pc:spChg chg="mod">
          <ac:chgData name="Eunchan Kim" userId="d07377527fadd37c" providerId="LiveId" clId="{9EABE56B-0EB1-45CE-AF87-CE9445807D47}" dt="2024-12-14T06:14:41.669" v="378" actId="20577"/>
          <ac:spMkLst>
            <pc:docMk/>
            <pc:sldMk cId="3047904354" sldId="262"/>
            <ac:spMk id="2" creationId="{5C7D66A5-0ACE-E191-6C4A-6DAE224DA3A5}"/>
          </ac:spMkLst>
        </pc:spChg>
        <pc:spChg chg="add">
          <ac:chgData name="Eunchan Kim" userId="d07377527fadd37c" providerId="LiveId" clId="{9EABE56B-0EB1-45CE-AF87-CE9445807D47}" dt="2024-12-14T06:15:01.262" v="400" actId="11529"/>
          <ac:spMkLst>
            <pc:docMk/>
            <pc:sldMk cId="3047904354" sldId="262"/>
            <ac:spMk id="6" creationId="{8442475C-05F1-56AD-194F-6D9FEE255F6F}"/>
          </ac:spMkLst>
        </pc:spChg>
        <pc:picChg chg="add mod">
          <ac:chgData name="Eunchan Kim" userId="d07377527fadd37c" providerId="LiveId" clId="{9EABE56B-0EB1-45CE-AF87-CE9445807D47}" dt="2024-12-14T06:14:46.388" v="381" actId="1076"/>
          <ac:picMkLst>
            <pc:docMk/>
            <pc:sldMk cId="3047904354" sldId="262"/>
            <ac:picMk id="5" creationId="{6FF1DB3E-FFAE-9496-7C5A-D5AD003F7660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765588" sldId="263"/>
        </pc:sldMkLst>
      </pc:sldChg>
      <pc:sldChg chg="addSp modSp new mod">
        <pc:chgData name="Eunchan Kim" userId="d07377527fadd37c" providerId="LiveId" clId="{9EABE56B-0EB1-45CE-AF87-CE9445807D47}" dt="2024-12-14T06:16:33.906" v="553" actId="1076"/>
        <pc:sldMkLst>
          <pc:docMk/>
          <pc:sldMk cId="1844797635" sldId="263"/>
        </pc:sldMkLst>
        <pc:spChg chg="mod">
          <ac:chgData name="Eunchan Kim" userId="d07377527fadd37c" providerId="LiveId" clId="{9EABE56B-0EB1-45CE-AF87-CE9445807D47}" dt="2024-12-14T06:15:38.637" v="427" actId="20577"/>
          <ac:spMkLst>
            <pc:docMk/>
            <pc:sldMk cId="1844797635" sldId="263"/>
            <ac:spMk id="2" creationId="{73B9D61E-91E0-D565-65CB-3A6E9BDDB17C}"/>
          </ac:spMkLst>
        </pc:spChg>
        <pc:spChg chg="add mod">
          <ac:chgData name="Eunchan Kim" userId="d07377527fadd37c" providerId="LiveId" clId="{9EABE56B-0EB1-45CE-AF87-CE9445807D47}" dt="2024-12-14T06:16:33.906" v="553" actId="1076"/>
          <ac:spMkLst>
            <pc:docMk/>
            <pc:sldMk cId="1844797635" sldId="263"/>
            <ac:spMk id="4" creationId="{F10F81C9-F7E9-4E2F-5368-FC99C022886E}"/>
          </ac:spMkLst>
        </pc:spChg>
      </pc:sldChg>
      <pc:sldChg chg="addSp modSp new mod">
        <pc:chgData name="Eunchan Kim" userId="d07377527fadd37c" providerId="LiveId" clId="{9EABE56B-0EB1-45CE-AF87-CE9445807D47}" dt="2024-12-14T06:28:44.939" v="559" actId="1076"/>
        <pc:sldMkLst>
          <pc:docMk/>
          <pc:sldMk cId="1272749471" sldId="264"/>
        </pc:sldMkLst>
        <pc:picChg chg="add mod">
          <ac:chgData name="Eunchan Kim" userId="d07377527fadd37c" providerId="LiveId" clId="{9EABE56B-0EB1-45CE-AF87-CE9445807D47}" dt="2024-12-14T06:28:44.939" v="559" actId="1076"/>
          <ac:picMkLst>
            <pc:docMk/>
            <pc:sldMk cId="1272749471" sldId="264"/>
            <ac:picMk id="5" creationId="{7EF639B8-960F-994D-D497-AD2C4DE9EADD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9928904" sldId="26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54410794" sldId="26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64364892" sldId="2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45503821" sldId="26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86320834" sldId="2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0957896" sldId="2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00828099" sldId="2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56886792" sldId="2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07815158" sldId="2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46349175" sldId="2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540400502" sldId="2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1862399" sldId="2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79999084" sldId="2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46658445" sldId="2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65014907" sldId="2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52653968" sldId="2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05760538" sldId="2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92783237" sldId="2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87912279" sldId="2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98555546" sldId="2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99797996" sldId="2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27196530" sldId="2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4041545" sldId="2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7944657" sldId="2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57317863" sldId="2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5464525" sldId="2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530136542" sldId="2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90912659" sldId="2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15611635" sldId="2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90382707" sldId="2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1942063" sldId="2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38941184" sldId="2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77541100" sldId="2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22782259" sldId="2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95943766" sldId="2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72115394" sldId="2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94983572" sldId="30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14285197" sldId="3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2581803" sldId="3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24191940" sldId="30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0238936" sldId="30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0570471" sldId="30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14408693" sldId="30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386815" sldId="30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25501305" sldId="30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4099690" sldId="30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39381115" sldId="31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66585063" sldId="31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61284266" sldId="31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46086923" sldId="31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3105977" sldId="31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25956812" sldId="31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55712805" sldId="31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8106766" sldId="31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775943" sldId="31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3119477" sldId="32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59293111" sldId="32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54114728" sldId="32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09311039" sldId="32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13277796" sldId="32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69969892" sldId="32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97604519" sldId="32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66042624" sldId="32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1977925" sldId="32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18815" sldId="33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33852992" sldId="33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10742294" sldId="33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37501405" sldId="33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76328206" sldId="33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48830079" sldId="33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12108720" sldId="33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30847102" sldId="33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46641859" sldId="33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29521017" sldId="33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78424557" sldId="34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0092500" sldId="34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0425916" sldId="34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8091844" sldId="34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2025882" sldId="34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9670892" sldId="34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55747629" sldId="34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78312305" sldId="34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54820595" sldId="34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94255746" sldId="34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25628" sldId="35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7058480" sldId="35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97321606" sldId="35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6472504" sldId="35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8426188" sldId="35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76240307" sldId="35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62350666" sldId="35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74578920" sldId="35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96462647" sldId="3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63972288" sldId="35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14333952" sldId="3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8804577" sldId="36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37636188" sldId="36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90909385" sldId="36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95093201" sldId="36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78370621" sldId="36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21796480" sldId="3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42709074" sldId="36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40474199" sldId="3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81325460" sldId="3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99269012" sldId="3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96230756" sldId="3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68017712" sldId="3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0304576" sldId="3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24921992" sldId="3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0925554" sldId="3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5245655" sldId="3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85754725" sldId="3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7040625" sldId="3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73027987" sldId="3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1409833" sldId="3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0104526" sldId="3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31740414" sldId="3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1965272" sldId="3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8285057" sldId="3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4497289" sldId="3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59315552" sldId="3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96632861" sldId="3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0089056" sldId="3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27200653" sldId="3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77088000" sldId="3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71003323" sldId="3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11213957" sldId="3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66891" sldId="3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4208" sldId="3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1162196" sldId="3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20934983" sldId="3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4261189" sldId="3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0354169" sldId="3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76087954" sldId="3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349509" sldId="4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39589135" sldId="4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33439012" sldId="403"/>
        </pc:sldMkLst>
      </pc:sldChg>
      <pc:sldMasterChg chg="delSp modSp modSldLayout">
        <pc:chgData name="Eunchan Kim" userId="d07377527fadd37c" providerId="LiveId" clId="{9EABE56B-0EB1-45CE-AF87-CE9445807D47}" dt="2024-12-14T05:27:16.657" v="63" actId="20577"/>
        <pc:sldMasterMkLst>
          <pc:docMk/>
          <pc:sldMasterMk cId="3020939317" sldId="2147483661"/>
        </pc:sldMasterMkLst>
        <pc:spChg chg="del mod">
          <ac:chgData name="Eunchan Kim" userId="d07377527fadd37c" providerId="LiveId" clId="{9EABE56B-0EB1-45CE-AF87-CE9445807D47}" dt="2024-12-14T05:26:57.700" v="51" actId="478"/>
          <ac:spMkLst>
            <pc:docMk/>
            <pc:sldMasterMk cId="3020939317" sldId="2147483661"/>
            <ac:spMk id="6" creationId="{00000000-0000-0000-0000-000000000000}"/>
          </ac:spMkLst>
        </pc:spChg>
        <pc:sldLayoutChg chg="delSp modSp mod">
          <pc:chgData name="Eunchan Kim" userId="d07377527fadd37c" providerId="LiveId" clId="{9EABE56B-0EB1-45CE-AF87-CE9445807D47}" dt="2024-12-14T05:27:16.657" v="63" actId="20577"/>
          <pc:sldLayoutMkLst>
            <pc:docMk/>
            <pc:sldMasterMk cId="3020939317" sldId="2147483661"/>
            <pc:sldLayoutMk cId="3302552586" sldId="2147483662"/>
          </pc:sldLayoutMkLst>
          <pc:spChg chg="mod">
            <ac:chgData name="Eunchan Kim" userId="d07377527fadd37c" providerId="LiveId" clId="{9EABE56B-0EB1-45CE-AF87-CE9445807D47}" dt="2024-12-14T05:27:16.657" v="63" actId="20577"/>
            <ac:spMkLst>
              <pc:docMk/>
              <pc:sldMasterMk cId="3020939317" sldId="2147483661"/>
              <pc:sldLayoutMk cId="3302552586" sldId="2147483662"/>
              <ac:spMk id="8" creationId="{D34CAF6B-2A91-436C-B035-87B23801B7B5}"/>
            </ac:spMkLst>
          </pc:spChg>
          <pc:picChg chg="del">
            <ac:chgData name="Eunchan Kim" userId="d07377527fadd37c" providerId="LiveId" clId="{9EABE56B-0EB1-45CE-AF87-CE9445807D47}" dt="2024-12-14T05:27:09.553" v="52" actId="478"/>
            <ac:picMkLst>
              <pc:docMk/>
              <pc:sldMasterMk cId="3020939317" sldId="2147483661"/>
              <pc:sldLayoutMk cId="3302552586" sldId="2147483662"/>
              <ac:picMk id="9" creationId="{00000000-0000-0000-0000-000000000000}"/>
            </ac:picMkLst>
          </pc:picChg>
        </pc:sldLayoutChg>
      </pc:sldMasterChg>
    </pc:docChg>
  </pc:docChgLst>
  <pc:docChgLst>
    <pc:chgData name="Eunchan Kim" userId="d07377527fadd37c" providerId="Windows Live" clId="Web-{E76BBBE5-D19F-8078-8AE6-6E1B4EAD2D88}"/>
    <pc:docChg chg="addSld modSld modSection">
      <pc:chgData name="Eunchan Kim" userId="d07377527fadd37c" providerId="Windows Live" clId="Web-{E76BBBE5-D19F-8078-8AE6-6E1B4EAD2D88}" dt="2024-09-18T23:42:05.268" v="25" actId="1076"/>
      <pc:docMkLst>
        <pc:docMk/>
      </pc:docMkLst>
      <pc:sldChg chg="addSp modSp new">
        <pc:chgData name="Eunchan Kim" userId="d07377527fadd37c" providerId="Windows Live" clId="Web-{E76BBBE5-D19F-8078-8AE6-6E1B4EAD2D88}" dt="2024-09-18T23:38:37.637" v="21" actId="14100"/>
        <pc:sldMkLst>
          <pc:docMk/>
          <pc:sldMk cId="3833521854" sldId="260"/>
        </pc:sldMkLst>
      </pc:sldChg>
      <pc:sldChg chg="addSp modSp new">
        <pc:chgData name="Eunchan Kim" userId="d07377527fadd37c" providerId="Windows Live" clId="Web-{E76BBBE5-D19F-8078-8AE6-6E1B4EAD2D88}" dt="2024-09-18T23:42:05.268" v="25" actId="1076"/>
        <pc:sldMkLst>
          <pc:docMk/>
          <pc:sldMk cId="3115744972" sldId="261"/>
        </pc:sldMkLst>
      </pc:sldChg>
    </pc:docChg>
  </pc:docChgLst>
  <pc:docChgLst>
    <pc:chgData name="Eunchan Kim" userId="d07377527fadd37c" providerId="LiveId" clId="{F7235ABA-C19C-4391-A3BB-D73D4568418A}"/>
    <pc:docChg chg="undo custSel addSld modSld modSection">
      <pc:chgData name="Eunchan Kim" userId="d07377527fadd37c" providerId="LiveId" clId="{F7235ABA-C19C-4391-A3BB-D73D4568418A}" dt="2024-08-12T04:34:27.334" v="1146" actId="20577"/>
      <pc:docMkLst>
        <pc:docMk/>
      </pc:docMkLst>
      <pc:sldChg chg="addSp modSp mod">
        <pc:chgData name="Eunchan Kim" userId="d07377527fadd37c" providerId="LiveId" clId="{F7235ABA-C19C-4391-A3BB-D73D4568418A}" dt="2024-08-12T00:38:21.922" v="90" actId="1076"/>
        <pc:sldMkLst>
          <pc:docMk/>
          <pc:sldMk cId="2191868352" sldId="258"/>
        </pc:sldMkLst>
      </pc:sldChg>
      <pc:sldChg chg="addSp modSp new mod">
        <pc:chgData name="Eunchan Kim" userId="d07377527fadd37c" providerId="LiveId" clId="{F7235ABA-C19C-4391-A3BB-D73D4568418A}" dt="2024-08-12T02:33:17.442" v="852" actId="20577"/>
        <pc:sldMkLst>
          <pc:docMk/>
          <pc:sldMk cId="2789447257" sldId="259"/>
        </pc:sldMkLst>
      </pc:sldChg>
      <pc:sldChg chg="addSp modSp new mod">
        <pc:chgData name="Eunchan Kim" userId="d07377527fadd37c" providerId="LiveId" clId="{F7235ABA-C19C-4391-A3BB-D73D4568418A}" dt="2024-08-12T02:47:41.609" v="946" actId="20577"/>
        <pc:sldMkLst>
          <pc:docMk/>
          <pc:sldMk cId="355556110" sldId="260"/>
        </pc:sldMkLst>
      </pc:sldChg>
      <pc:sldChg chg="addSp modSp new mod">
        <pc:chgData name="Eunchan Kim" userId="d07377527fadd37c" providerId="LiveId" clId="{F7235ABA-C19C-4391-A3BB-D73D4568418A}" dt="2024-08-12T02:56:10.296" v="996" actId="20577"/>
        <pc:sldMkLst>
          <pc:docMk/>
          <pc:sldMk cId="527143938" sldId="261"/>
        </pc:sldMkLst>
      </pc:sldChg>
      <pc:sldChg chg="addSp modSp new mod">
        <pc:chgData name="Eunchan Kim" userId="d07377527fadd37c" providerId="LiveId" clId="{F7235ABA-C19C-4391-A3BB-D73D4568418A}" dt="2024-08-12T04:34:27.334" v="1146" actId="20577"/>
        <pc:sldMkLst>
          <pc:docMk/>
          <pc:sldMk cId="2551645277" sldId="262"/>
        </pc:sldMkLst>
      </pc:sldChg>
    </pc:docChg>
  </pc:docChgLst>
  <pc:docChgLst>
    <pc:chgData name="김은찬(전자전기공학과)" userId="c13181f3-f87a-4bc2-92fa-79cb9b5d1d23" providerId="ADAL" clId="{5397E1D7-F91A-44FB-A40F-ADC93C89E11E}"/>
    <pc:docChg chg="custSel addSld modSld modSection">
      <pc:chgData name="김은찬(전자전기공학과)" userId="c13181f3-f87a-4bc2-92fa-79cb9b5d1d23" providerId="ADAL" clId="{5397E1D7-F91A-44FB-A40F-ADC93C89E11E}" dt="2023-09-27T15:07:20.758" v="292" actId="20577"/>
      <pc:docMkLst>
        <pc:docMk/>
      </pc:docMkLst>
      <pc:sldChg chg="modSp mod">
        <pc:chgData name="김은찬(전자전기공학과)" userId="c13181f3-f87a-4bc2-92fa-79cb9b5d1d23" providerId="ADAL" clId="{5397E1D7-F91A-44FB-A40F-ADC93C89E11E}" dt="2023-09-27T08:22:16.987" v="2" actId="20577"/>
        <pc:sldMkLst>
          <pc:docMk/>
          <pc:sldMk cId="1296868798" sldId="754"/>
        </pc:sldMkLst>
      </pc:sldChg>
      <pc:sldChg chg="addSp modSp new mod">
        <pc:chgData name="김은찬(전자전기공학과)" userId="c13181f3-f87a-4bc2-92fa-79cb9b5d1d23" providerId="ADAL" clId="{5397E1D7-F91A-44FB-A40F-ADC93C89E11E}" dt="2023-09-27T09:36:22.849" v="106" actId="1076"/>
        <pc:sldMkLst>
          <pc:docMk/>
          <pc:sldMk cId="3840101459" sldId="755"/>
        </pc:sldMkLst>
      </pc:sldChg>
      <pc:sldChg chg="addSp modSp new mod">
        <pc:chgData name="김은찬(전자전기공학과)" userId="c13181f3-f87a-4bc2-92fa-79cb9b5d1d23" providerId="ADAL" clId="{5397E1D7-F91A-44FB-A40F-ADC93C89E11E}" dt="2023-09-27T11:58:59.272" v="266" actId="120"/>
        <pc:sldMkLst>
          <pc:docMk/>
          <pc:sldMk cId="2502015420" sldId="756"/>
        </pc:sldMkLst>
      </pc:sldChg>
      <pc:sldChg chg="addSp modSp new mod">
        <pc:chgData name="김은찬(전자전기공학과)" userId="c13181f3-f87a-4bc2-92fa-79cb9b5d1d23" providerId="ADAL" clId="{5397E1D7-F91A-44FB-A40F-ADC93C89E11E}" dt="2023-09-27T15:07:20.758" v="292" actId="20577"/>
        <pc:sldMkLst>
          <pc:docMk/>
          <pc:sldMk cId="1841203771" sldId="757"/>
        </pc:sldMkLst>
      </pc:sldChg>
    </pc:docChg>
  </pc:docChgLst>
  <pc:docChgLst>
    <pc:chgData name="김은찬 Eunchan, Kim" userId="c13181f3-f87a-4bc2-92fa-79cb9b5d1d23" providerId="ADAL" clId="{462B3714-6674-4E2C-9B96-64184E0889C6}"/>
    <pc:docChg chg="custSel addSld delSld modSld delSection">
      <pc:chgData name="김은찬 Eunchan, Kim" userId="c13181f3-f87a-4bc2-92fa-79cb9b5d1d23" providerId="ADAL" clId="{462B3714-6674-4E2C-9B96-64184E0889C6}" dt="2023-09-27T07:53:10.265" v="717" actId="1076"/>
      <pc:docMkLst>
        <pc:docMk/>
      </pc:docMkLst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4046435632" sldId="750"/>
        </pc:sldMkLst>
      </pc:sldChg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3586430614" sldId="751"/>
        </pc:sldMkLst>
      </pc:sldChg>
      <pc:sldChg chg="add">
        <pc:chgData name="김은찬 Eunchan, Kim" userId="c13181f3-f87a-4bc2-92fa-79cb9b5d1d23" providerId="ADAL" clId="{462B3714-6674-4E2C-9B96-64184E0889C6}" dt="2023-09-27T07:02:07.458" v="424"/>
        <pc:sldMkLst>
          <pc:docMk/>
          <pc:sldMk cId="2652957868" sldId="752"/>
        </pc:sldMkLst>
      </pc:sldChg>
      <pc:sldChg chg="addSp modSp add">
        <pc:chgData name="김은찬 Eunchan, Kim" userId="c13181f3-f87a-4bc2-92fa-79cb9b5d1d23" providerId="ADAL" clId="{462B3714-6674-4E2C-9B96-64184E0889C6}" dt="2023-09-27T07:30:17.835" v="468" actId="1076"/>
        <pc:sldMkLst>
          <pc:docMk/>
          <pc:sldMk cId="949882636" sldId="753"/>
        </pc:sldMkLst>
      </pc:sldChg>
      <pc:sldChg chg="addSp modSp add">
        <pc:chgData name="김은찬 Eunchan, Kim" userId="c13181f3-f87a-4bc2-92fa-79cb9b5d1d23" providerId="ADAL" clId="{462B3714-6674-4E2C-9B96-64184E0889C6}" dt="2023-09-27T07:53:10.265" v="717" actId="1076"/>
        <pc:sldMkLst>
          <pc:docMk/>
          <pc:sldMk cId="1296868798" sldId="754"/>
        </pc:sldMkLst>
      </pc:sldChg>
    </pc:docChg>
  </pc:docChgLst>
  <pc:docChgLst>
    <pc:chgData name="Eunchan Kim" userId="d07377527fadd37c" providerId="LiveId" clId="{D66C919E-6654-4E2D-AE4E-8614522BDBA1}"/>
    <pc:docChg chg="custSel addSld delSld modSld modMainMaster delSection modSection">
      <pc:chgData name="Eunchan Kim" userId="d07377527fadd37c" providerId="LiveId" clId="{D66C919E-6654-4E2D-AE4E-8614522BDBA1}" dt="2024-07-29T14:04:50.960" v="90" actId="478"/>
      <pc:docMkLst>
        <pc:docMk/>
      </pc:docMkLst>
      <pc:sldChg chg="modSp mod">
        <pc:chgData name="Eunchan Kim" userId="d07377527fadd37c" providerId="LiveId" clId="{D66C919E-6654-4E2D-AE4E-8614522BDBA1}" dt="2024-07-29T14:01:07.931" v="42" actId="20577"/>
        <pc:sldMkLst>
          <pc:docMk/>
          <pc:sldMk cId="553377501" sldId="257"/>
        </pc:sldMkLst>
      </pc:sldChg>
      <pc:sldChg chg="addSp delSp modSp new mod">
        <pc:chgData name="Eunchan Kim" userId="d07377527fadd37c" providerId="LiveId" clId="{D66C919E-6654-4E2D-AE4E-8614522BDBA1}" dt="2024-07-29T14:04:50.960" v="90" actId="478"/>
        <pc:sldMkLst>
          <pc:docMk/>
          <pc:sldMk cId="3782222953" sldId="258"/>
        </pc:sldMkLst>
      </pc:sldChg>
      <pc:sldChg chg="del">
        <pc:chgData name="Eunchan Kim" userId="d07377527fadd37c" providerId="LiveId" clId="{D66C919E-6654-4E2D-AE4E-8614522BDBA1}" dt="2024-07-29T14:00:12.302" v="17" actId="47"/>
        <pc:sldMkLst>
          <pc:docMk/>
          <pc:sldMk cId="4046435632" sldId="750"/>
        </pc:sldMkLst>
      </pc:sldChg>
      <pc:sldChg chg="del">
        <pc:chgData name="Eunchan Kim" userId="d07377527fadd37c" providerId="LiveId" clId="{D66C919E-6654-4E2D-AE4E-8614522BDBA1}" dt="2024-07-29T14:00:07.632" v="16" actId="47"/>
        <pc:sldMkLst>
          <pc:docMk/>
          <pc:sldMk cId="3586430614" sldId="751"/>
        </pc:sldMkLst>
      </pc:sldChg>
      <pc:sldChg chg="del">
        <pc:chgData name="Eunchan Kim" userId="d07377527fadd37c" providerId="LiveId" clId="{D66C919E-6654-4E2D-AE4E-8614522BDBA1}" dt="2024-07-29T14:00:06.867" v="15" actId="47"/>
        <pc:sldMkLst>
          <pc:docMk/>
          <pc:sldMk cId="2652957868" sldId="752"/>
        </pc:sldMkLst>
      </pc:sldChg>
      <pc:sldChg chg="del">
        <pc:chgData name="Eunchan Kim" userId="d07377527fadd37c" providerId="LiveId" clId="{D66C919E-6654-4E2D-AE4E-8614522BDBA1}" dt="2024-07-29T14:00:06.669" v="14" actId="47"/>
        <pc:sldMkLst>
          <pc:docMk/>
          <pc:sldMk cId="949882636" sldId="753"/>
        </pc:sldMkLst>
      </pc:sldChg>
      <pc:sldChg chg="del">
        <pc:chgData name="Eunchan Kim" userId="d07377527fadd37c" providerId="LiveId" clId="{D66C919E-6654-4E2D-AE4E-8614522BDBA1}" dt="2024-07-29T14:00:06.483" v="13" actId="47"/>
        <pc:sldMkLst>
          <pc:docMk/>
          <pc:sldMk cId="1296868798" sldId="754"/>
        </pc:sldMkLst>
      </pc:sldChg>
      <pc:sldChg chg="del">
        <pc:chgData name="Eunchan Kim" userId="d07377527fadd37c" providerId="LiveId" clId="{D66C919E-6654-4E2D-AE4E-8614522BDBA1}" dt="2024-07-29T14:00:06.120" v="12" actId="47"/>
        <pc:sldMkLst>
          <pc:docMk/>
          <pc:sldMk cId="3840101459" sldId="755"/>
        </pc:sldMkLst>
      </pc:sldChg>
      <pc:sldChg chg="del">
        <pc:chgData name="Eunchan Kim" userId="d07377527fadd37c" providerId="LiveId" clId="{D66C919E-6654-4E2D-AE4E-8614522BDBA1}" dt="2024-07-29T14:00:05.911" v="11" actId="47"/>
        <pc:sldMkLst>
          <pc:docMk/>
          <pc:sldMk cId="2502015420" sldId="756"/>
        </pc:sldMkLst>
      </pc:sldChg>
      <pc:sldChg chg="del">
        <pc:chgData name="Eunchan Kim" userId="d07377527fadd37c" providerId="LiveId" clId="{D66C919E-6654-4E2D-AE4E-8614522BDBA1}" dt="2024-07-29T14:00:05.538" v="9" actId="47"/>
        <pc:sldMkLst>
          <pc:docMk/>
          <pc:sldMk cId="1841203771" sldId="757"/>
        </pc:sldMkLst>
      </pc:sldChg>
      <pc:sldChg chg="del">
        <pc:chgData name="Eunchan Kim" userId="d07377527fadd37c" providerId="LiveId" clId="{D66C919E-6654-4E2D-AE4E-8614522BDBA1}" dt="2024-07-29T14:00:05.727" v="10" actId="47"/>
        <pc:sldMkLst>
          <pc:docMk/>
          <pc:sldMk cId="1470308177" sldId="758"/>
        </pc:sldMkLst>
      </pc:sldChg>
      <pc:sldChg chg="del">
        <pc:chgData name="Eunchan Kim" userId="d07377527fadd37c" providerId="LiveId" clId="{D66C919E-6654-4E2D-AE4E-8614522BDBA1}" dt="2024-07-29T14:00:05.359" v="8" actId="47"/>
        <pc:sldMkLst>
          <pc:docMk/>
          <pc:sldMk cId="120779729" sldId="759"/>
        </pc:sldMkLst>
      </pc:sldChg>
      <pc:sldChg chg="del">
        <pc:chgData name="Eunchan Kim" userId="d07377527fadd37c" providerId="LiveId" clId="{D66C919E-6654-4E2D-AE4E-8614522BDBA1}" dt="2024-07-29T14:00:05.172" v="7" actId="47"/>
        <pc:sldMkLst>
          <pc:docMk/>
          <pc:sldMk cId="1294477187" sldId="760"/>
        </pc:sldMkLst>
      </pc:sldChg>
      <pc:sldChg chg="del">
        <pc:chgData name="Eunchan Kim" userId="d07377527fadd37c" providerId="LiveId" clId="{D66C919E-6654-4E2D-AE4E-8614522BDBA1}" dt="2024-07-29T14:00:04.978" v="6" actId="47"/>
        <pc:sldMkLst>
          <pc:docMk/>
          <pc:sldMk cId="2475676997" sldId="761"/>
        </pc:sldMkLst>
      </pc:sldChg>
      <pc:sldChg chg="del">
        <pc:chgData name="Eunchan Kim" userId="d07377527fadd37c" providerId="LiveId" clId="{D66C919E-6654-4E2D-AE4E-8614522BDBA1}" dt="2024-07-29T14:00:04.777" v="5" actId="47"/>
        <pc:sldMkLst>
          <pc:docMk/>
          <pc:sldMk cId="770827984" sldId="762"/>
        </pc:sldMkLst>
      </pc:sldChg>
      <pc:sldChg chg="del">
        <pc:chgData name="Eunchan Kim" userId="d07377527fadd37c" providerId="LiveId" clId="{D66C919E-6654-4E2D-AE4E-8614522BDBA1}" dt="2024-07-29T14:00:04.589" v="4" actId="47"/>
        <pc:sldMkLst>
          <pc:docMk/>
          <pc:sldMk cId="3610026560" sldId="763"/>
        </pc:sldMkLst>
      </pc:sldChg>
      <pc:sldChg chg="del">
        <pc:chgData name="Eunchan Kim" userId="d07377527fadd37c" providerId="LiveId" clId="{D66C919E-6654-4E2D-AE4E-8614522BDBA1}" dt="2024-07-29T14:00:04.325" v="3" actId="47"/>
        <pc:sldMkLst>
          <pc:docMk/>
          <pc:sldMk cId="1284455614" sldId="764"/>
        </pc:sldMkLst>
      </pc:sldChg>
      <pc:sldChg chg="del">
        <pc:chgData name="Eunchan Kim" userId="d07377527fadd37c" providerId="LiveId" clId="{D66C919E-6654-4E2D-AE4E-8614522BDBA1}" dt="2024-07-29T14:00:04.021" v="2" actId="47"/>
        <pc:sldMkLst>
          <pc:docMk/>
          <pc:sldMk cId="591661082" sldId="765"/>
        </pc:sldMkLst>
      </pc:sldChg>
      <pc:sldChg chg="del">
        <pc:chgData name="Eunchan Kim" userId="d07377527fadd37c" providerId="LiveId" clId="{D66C919E-6654-4E2D-AE4E-8614522BDBA1}" dt="2024-07-29T14:00:03.057" v="0" actId="47"/>
        <pc:sldMkLst>
          <pc:docMk/>
          <pc:sldMk cId="3487789589" sldId="766"/>
        </pc:sldMkLst>
      </pc:sldChg>
      <pc:sldChg chg="del">
        <pc:chgData name="Eunchan Kim" userId="d07377527fadd37c" providerId="LiveId" clId="{D66C919E-6654-4E2D-AE4E-8614522BDBA1}" dt="2024-07-29T14:00:03.684" v="1" actId="47"/>
        <pc:sldMkLst>
          <pc:docMk/>
          <pc:sldMk cId="2613907868" sldId="767"/>
        </pc:sldMkLst>
      </pc:sldChg>
      <pc:sldMasterChg chg="delSp mod modSldLayout">
        <pc:chgData name="Eunchan Kim" userId="d07377527fadd37c" providerId="LiveId" clId="{D66C919E-6654-4E2D-AE4E-8614522BDBA1}" dt="2024-07-29T14:00:41.630" v="22" actId="478"/>
        <pc:sldMasterMkLst>
          <pc:docMk/>
          <pc:sldMasterMk cId="3020939317" sldId="2147483661"/>
        </pc:sldMasterMkLst>
        <pc:sldLayoutChg chg="delSp mod">
          <pc:chgData name="Eunchan Kim" userId="d07377527fadd37c" providerId="LiveId" clId="{D66C919E-6654-4E2D-AE4E-8614522BDBA1}" dt="2024-07-29T14:00:34.438" v="20" actId="478"/>
          <pc:sldLayoutMkLst>
            <pc:docMk/>
            <pc:sldMasterMk cId="3020939317" sldId="2147483661"/>
            <pc:sldLayoutMk cId="3302552586" sldId="2147483662"/>
          </pc:sldLayoutMkLst>
        </pc:sldLayoutChg>
        <pc:sldLayoutChg chg="delSp mod">
          <pc:chgData name="Eunchan Kim" userId="d07377527fadd37c" providerId="LiveId" clId="{D66C919E-6654-4E2D-AE4E-8614522BDBA1}" dt="2024-07-29T14:00:41.630" v="22" actId="478"/>
          <pc:sldLayoutMkLst>
            <pc:docMk/>
            <pc:sldMasterMk cId="3020939317" sldId="2147483661"/>
            <pc:sldLayoutMk cId="2743314217" sldId="2147483664"/>
          </pc:sldLayoutMkLst>
        </pc:sldLayoutChg>
        <pc:sldLayoutChg chg="delSp mod">
          <pc:chgData name="Eunchan Kim" userId="d07377527fadd37c" providerId="LiveId" clId="{D66C919E-6654-4E2D-AE4E-8614522BDBA1}" dt="2024-07-29T14:00:40.116" v="21" actId="478"/>
          <pc:sldLayoutMkLst>
            <pc:docMk/>
            <pc:sldMasterMk cId="3020939317" sldId="2147483661"/>
            <pc:sldLayoutMk cId="4136495389" sldId="2147483665"/>
          </pc:sldLayoutMkLst>
        </pc:sldLayoutChg>
      </pc:sldMasterChg>
    </pc:docChg>
  </pc:docChgLst>
  <pc:docChgLst>
    <pc:chgData name="김은찬(전자전기공학과)" userId="c13181f3-f87a-4bc2-92fa-79cb9b5d1d23" providerId="ADAL" clId="{462B3714-6674-4E2C-9B96-64184E0889C6}"/>
    <pc:docChg chg="custSel addSld modSld">
      <pc:chgData name="김은찬(전자전기공학과)" userId="c13181f3-f87a-4bc2-92fa-79cb9b5d1d23" providerId="ADAL" clId="{462B3714-6674-4E2C-9B96-64184E0889C6}" dt="2023-09-29T06:52:21.163" v="901"/>
      <pc:docMkLst>
        <pc:docMk/>
      </pc:docMkLst>
      <pc:sldChg chg="addSp modSp add">
        <pc:chgData name="김은찬(전자전기공학과)" userId="c13181f3-f87a-4bc2-92fa-79cb9b5d1d23" providerId="ADAL" clId="{462B3714-6674-4E2C-9B96-64184E0889C6}" dt="2023-09-28T12:06:12.960" v="8" actId="1076"/>
        <pc:sldMkLst>
          <pc:docMk/>
          <pc:sldMk cId="1470308177" sldId="758"/>
        </pc:sldMkLst>
      </pc:sldChg>
      <pc:sldChg chg="addSp modSp add">
        <pc:chgData name="김은찬(전자전기공학과)" userId="c13181f3-f87a-4bc2-92fa-79cb9b5d1d23" providerId="ADAL" clId="{462B3714-6674-4E2C-9B96-64184E0889C6}" dt="2023-09-29T06:06:03.949" v="198" actId="1076"/>
        <pc:sldMkLst>
          <pc:docMk/>
          <pc:sldMk cId="120779729" sldId="759"/>
        </pc:sldMkLst>
      </pc:sldChg>
      <pc:sldChg chg="addSp modSp add">
        <pc:chgData name="김은찬(전자전기공학과)" userId="c13181f3-f87a-4bc2-92fa-79cb9b5d1d23" providerId="ADAL" clId="{462B3714-6674-4E2C-9B96-64184E0889C6}" dt="2023-09-29T06:13:13.324" v="209"/>
        <pc:sldMkLst>
          <pc:docMk/>
          <pc:sldMk cId="1294477187" sldId="760"/>
        </pc:sldMkLst>
      </pc:sldChg>
      <pc:sldChg chg="addSp modSp add">
        <pc:chgData name="김은찬(전자전기공학과)" userId="c13181f3-f87a-4bc2-92fa-79cb9b5d1d23" providerId="ADAL" clId="{462B3714-6674-4E2C-9B96-64184E0889C6}" dt="2023-09-29T06:16:21.821" v="312" actId="1076"/>
        <pc:sldMkLst>
          <pc:docMk/>
          <pc:sldMk cId="2475676997" sldId="761"/>
        </pc:sldMkLst>
      </pc:sldChg>
      <pc:sldChg chg="addSp modSp add">
        <pc:chgData name="김은찬(전자전기공학과)" userId="c13181f3-f87a-4bc2-92fa-79cb9b5d1d23" providerId="ADAL" clId="{462B3714-6674-4E2C-9B96-64184E0889C6}" dt="2023-09-29T06:25:15.612" v="360" actId="1076"/>
        <pc:sldMkLst>
          <pc:docMk/>
          <pc:sldMk cId="770827984" sldId="762"/>
        </pc:sldMkLst>
      </pc:sldChg>
      <pc:sldChg chg="addSp modSp add">
        <pc:chgData name="김은찬(전자전기공학과)" userId="c13181f3-f87a-4bc2-92fa-79cb9b5d1d23" providerId="ADAL" clId="{462B3714-6674-4E2C-9B96-64184E0889C6}" dt="2023-09-29T06:29:07.961" v="653"/>
        <pc:sldMkLst>
          <pc:docMk/>
          <pc:sldMk cId="3610026560" sldId="763"/>
        </pc:sldMkLst>
      </pc:sldChg>
      <pc:sldChg chg="addSp modSp add">
        <pc:chgData name="김은찬(전자전기공학과)" userId="c13181f3-f87a-4bc2-92fa-79cb9b5d1d23" providerId="ADAL" clId="{462B3714-6674-4E2C-9B96-64184E0889C6}" dt="2023-09-29T06:51:35.591" v="900" actId="20577"/>
        <pc:sldMkLst>
          <pc:docMk/>
          <pc:sldMk cId="1284455614" sldId="764"/>
        </pc:sldMkLst>
      </pc:sldChg>
      <pc:sldChg chg="add">
        <pc:chgData name="김은찬(전자전기공학과)" userId="c13181f3-f87a-4bc2-92fa-79cb9b5d1d23" providerId="ADAL" clId="{462B3714-6674-4E2C-9B96-64184E0889C6}" dt="2023-09-29T06:52:21.163" v="901"/>
        <pc:sldMkLst>
          <pc:docMk/>
          <pc:sldMk cId="591661082" sldId="765"/>
        </pc:sldMkLst>
      </pc:sldChg>
    </pc:docChg>
  </pc:docChgLst>
  <pc:docChgLst>
    <pc:chgData name="Eunchan Kim" userId="d07377527fadd37c" providerId="LiveId" clId="{EED97B4D-DA33-4199-9DA3-23626D077445}"/>
    <pc:docChg chg="addSld delSld modSld addSection delSection modSection">
      <pc:chgData name="Eunchan Kim" userId="d07377527fadd37c" providerId="LiveId" clId="{EED97B4D-DA33-4199-9DA3-23626D077445}" dt="2024-08-07T00:13:24.089" v="46" actId="680"/>
      <pc:docMkLst>
        <pc:docMk/>
      </pc:docMkLst>
      <pc:sldChg chg="modSp mod">
        <pc:chgData name="Eunchan Kim" userId="d07377527fadd37c" providerId="LiveId" clId="{EED97B4D-DA33-4199-9DA3-23626D077445}" dt="2024-08-07T00:13:10.104" v="43" actId="20577"/>
        <pc:sldMkLst>
          <pc:docMk/>
          <pc:sldMk cId="553377501" sldId="257"/>
        </pc:sldMkLst>
      </pc:sldChg>
      <pc:sldChg chg="new">
        <pc:chgData name="Eunchan Kim" userId="d07377527fadd37c" providerId="LiveId" clId="{EED97B4D-DA33-4199-9DA3-23626D077445}" dt="2024-08-07T00:13:24.089" v="46" actId="680"/>
        <pc:sldMkLst>
          <pc:docMk/>
          <pc:sldMk cId="2191868352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82222953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41998152" sldId="259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525280325" sldId="260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98369960" sldId="261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07532495" sldId="262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630266652" sldId="26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4293002501" sldId="264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377690824" sldId="265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919283693" sldId="266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711046723" sldId="26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9178805" sldId="268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030295620" sldId="26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046325265" sldId="27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4105197095" sldId="27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48697677" sldId="27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01848784" sldId="273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50457310" sldId="274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01831907" sldId="27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34144407" sldId="276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297756001" sldId="277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579259247" sldId="278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088102682" sldId="27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946718973" sldId="28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7933895" sldId="28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56286508" sldId="28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788287786" sldId="283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309777033" sldId="284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0149244" sldId="285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911440669" sldId="286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645336344" sldId="28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152691292" sldId="288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6646083" sldId="289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3086513668" sldId="290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126225115" sldId="291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28699999" sldId="292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88285881" sldId="29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0194773" sldId="294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70590891" sldId="29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6273999" sldId="296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45978712" sldId="297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379565350" sldId="298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50659945" sldId="299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821450754" sldId="300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656988444" sldId="301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1458767243" sldId="302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857875794" sldId="303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958460813" sldId="304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706091087" sldId="305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764675567" sldId="306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624891971" sldId="307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363617847" sldId="308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788916429" sldId="309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944529090" sldId="310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00068675" sldId="311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79203584" sldId="312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93814524" sldId="313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899655023" sldId="314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914054868" sldId="315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478030513" sldId="316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423927146" sldId="317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4212261661" sldId="318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515808144" sldId="319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868103912" sldId="320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177700607" sldId="321"/>
        </pc:sldMkLst>
      </pc:sldChg>
    </pc:docChg>
  </pc:docChgLst>
  <pc:docChgLst>
    <pc:chgData name="Eunchan Kim" userId="d07377527fadd37c" providerId="Windows Live" clId="Web-{C7E6FFCE-6FAA-AE1D-94A7-2E7C910E609A}"/>
    <pc:docChg chg="addSld modSld modSection">
      <pc:chgData name="Eunchan Kim" userId="d07377527fadd37c" providerId="Windows Live" clId="Web-{C7E6FFCE-6FAA-AE1D-94A7-2E7C910E609A}" dt="2024-09-23T03:01:45.961" v="3" actId="1076"/>
      <pc:docMkLst>
        <pc:docMk/>
      </pc:docMkLst>
      <pc:sldChg chg="addSp modSp new">
        <pc:chgData name="Eunchan Kim" userId="d07377527fadd37c" providerId="Windows Live" clId="Web-{C7E6FFCE-6FAA-AE1D-94A7-2E7C910E609A}" dt="2024-09-23T03:01:45.961" v="3" actId="1076"/>
        <pc:sldMkLst>
          <pc:docMk/>
          <pc:sldMk cId="2808865079" sldId="267"/>
        </pc:sldMkLst>
      </pc:sldChg>
    </pc:docChg>
  </pc:docChgLst>
  <pc:docChgLst>
    <pc:chgData name="Eunchan Kim" userId="d07377527fadd37c" providerId="Windows Live" clId="Web-{38B2DF7A-175F-125A-03CF-C6EF406F08DE}"/>
    <pc:docChg chg="modSld">
      <pc:chgData name="Eunchan Kim" userId="d07377527fadd37c" providerId="Windows Live" clId="Web-{38B2DF7A-175F-125A-03CF-C6EF406F08DE}" dt="2024-09-13T05:03:36.630" v="0" actId="1076"/>
      <pc:docMkLst>
        <pc:docMk/>
      </pc:docMkLst>
      <pc:sldChg chg="modSp">
        <pc:chgData name="Eunchan Kim" userId="d07377527fadd37c" providerId="Windows Live" clId="Web-{38B2DF7A-175F-125A-03CF-C6EF406F08DE}" dt="2024-09-13T05:03:36.630" v="0" actId="1076"/>
        <pc:sldMkLst>
          <pc:docMk/>
          <pc:sldMk cId="613100329" sldId="258"/>
        </pc:sldMkLst>
      </pc:sldChg>
    </pc:docChg>
  </pc:docChgLst>
  <pc:docChgLst>
    <pc:chgData name="Eunchan Kim" userId="d07377527fadd37c" providerId="Windows Live" clId="Web-{19572CA3-FBD8-FFC8-699B-CDFDAD7DB32C}"/>
    <pc:docChg chg="modSld">
      <pc:chgData name="Eunchan Kim" userId="d07377527fadd37c" providerId="Windows Live" clId="Web-{19572CA3-FBD8-FFC8-699B-CDFDAD7DB32C}" dt="2024-09-13T06:43:37.370" v="11" actId="14100"/>
      <pc:docMkLst>
        <pc:docMk/>
      </pc:docMkLst>
      <pc:sldChg chg="addSp modSp">
        <pc:chgData name="Eunchan Kim" userId="d07377527fadd37c" providerId="Windows Live" clId="Web-{19572CA3-FBD8-FFC8-699B-CDFDAD7DB32C}" dt="2024-09-13T06:43:37.370" v="11" actId="14100"/>
        <pc:sldMkLst>
          <pc:docMk/>
          <pc:sldMk cId="160841656" sldId="259"/>
        </pc:sldMkLst>
      </pc:sldChg>
    </pc:docChg>
  </pc:docChgLst>
  <pc:docChgLst>
    <pc:chgData name="Eunchan Kim" userId="d07377527fadd37c" providerId="Windows Live" clId="Web-{36E9510E-F275-5E39-1DAD-9990580054AE}"/>
    <pc:docChg chg="addSld delSld modSld delSection modSection">
      <pc:chgData name="Eunchan Kim" userId="d07377527fadd37c" providerId="Windows Live" clId="Web-{36E9510E-F275-5E39-1DAD-9990580054AE}" dt="2024-09-10T11:02:46.142" v="141" actId="20577"/>
      <pc:docMkLst>
        <pc:docMk/>
      </pc:docMkLst>
      <pc:sldChg chg="modSp">
        <pc:chgData name="Eunchan Kim" userId="d07377527fadd37c" providerId="Windows Live" clId="Web-{36E9510E-F275-5E39-1DAD-9990580054AE}" dt="2024-09-10T10:51:18.176" v="12" actId="20577"/>
        <pc:sldMkLst>
          <pc:docMk/>
          <pc:sldMk cId="553377501" sldId="257"/>
        </pc:sldMkLst>
      </pc:sldChg>
      <pc:sldChg chg="del">
        <pc:chgData name="Eunchan Kim" userId="d07377527fadd37c" providerId="Windows Live" clId="Web-{36E9510E-F275-5E39-1DAD-9990580054AE}" dt="2024-09-10T10:51:19.708" v="15"/>
        <pc:sldMkLst>
          <pc:docMk/>
          <pc:sldMk cId="1839899414" sldId="258"/>
        </pc:sldMkLst>
      </pc:sldChg>
      <pc:sldChg chg="addSp modSp new">
        <pc:chgData name="Eunchan Kim" userId="d07377527fadd37c" providerId="Windows Live" clId="Web-{36E9510E-F275-5E39-1DAD-9990580054AE}" dt="2024-09-10T10:54:36.508" v="32" actId="20577"/>
        <pc:sldMkLst>
          <pc:docMk/>
          <pc:sldMk cId="3920398227" sldId="258"/>
        </pc:sldMkLst>
      </pc:sldChg>
      <pc:sldChg chg="addSp modSp new">
        <pc:chgData name="Eunchan Kim" userId="d07377527fadd37c" providerId="Windows Live" clId="Web-{36E9510E-F275-5E39-1DAD-9990580054AE}" dt="2024-09-10T10:55:25.524" v="50" actId="1076"/>
        <pc:sldMkLst>
          <pc:docMk/>
          <pc:sldMk cId="93811506" sldId="259"/>
        </pc:sldMkLst>
      </pc:sldChg>
      <pc:sldChg chg="del">
        <pc:chgData name="Eunchan Kim" userId="d07377527fadd37c" providerId="Windows Live" clId="Web-{36E9510E-F275-5E39-1DAD-9990580054AE}" dt="2024-09-10T10:51:19.708" v="14"/>
        <pc:sldMkLst>
          <pc:docMk/>
          <pc:sldMk cId="4130438339" sldId="259"/>
        </pc:sldMkLst>
      </pc:sldChg>
      <pc:sldChg chg="del">
        <pc:chgData name="Eunchan Kim" userId="d07377527fadd37c" providerId="Windows Live" clId="Web-{36E9510E-F275-5E39-1DAD-9990580054AE}" dt="2024-09-10T10:51:19.708" v="13"/>
        <pc:sldMkLst>
          <pc:docMk/>
          <pc:sldMk cId="3187498142" sldId="260"/>
        </pc:sldMkLst>
      </pc:sldChg>
      <pc:sldChg chg="addSp modSp new">
        <pc:chgData name="Eunchan Kim" userId="d07377527fadd37c" providerId="Windows Live" clId="Web-{36E9510E-F275-5E39-1DAD-9990580054AE}" dt="2024-09-10T11:00:04.654" v="73" actId="1076"/>
        <pc:sldMkLst>
          <pc:docMk/>
          <pc:sldMk cId="3459775228" sldId="260"/>
        </pc:sldMkLst>
      </pc:sldChg>
      <pc:sldChg chg="addSp modSp new">
        <pc:chgData name="Eunchan Kim" userId="d07377527fadd37c" providerId="Windows Live" clId="Web-{36E9510E-F275-5E39-1DAD-9990580054AE}" dt="2024-09-10T11:02:40.408" v="135" actId="1076"/>
        <pc:sldMkLst>
          <pc:docMk/>
          <pc:sldMk cId="5124185" sldId="261"/>
        </pc:sldMkLst>
      </pc:sldChg>
      <pc:sldChg chg="del">
        <pc:chgData name="Eunchan Kim" userId="d07377527fadd37c" providerId="Windows Live" clId="Web-{36E9510E-F275-5E39-1DAD-9990580054AE}" dt="2024-09-10T10:51:20.942" v="16"/>
        <pc:sldMkLst>
          <pc:docMk/>
          <pc:sldMk cId="1860289348" sldId="261"/>
        </pc:sldMkLst>
      </pc:sldChg>
      <pc:sldChg chg="modSp new">
        <pc:chgData name="Eunchan Kim" userId="d07377527fadd37c" providerId="Windows Live" clId="Web-{36E9510E-F275-5E39-1DAD-9990580054AE}" dt="2024-09-10T11:02:46.142" v="141" actId="20577"/>
        <pc:sldMkLst>
          <pc:docMk/>
          <pc:sldMk cId="1843721998" sldId="262"/>
        </pc:sldMkLst>
      </pc:sldChg>
      <pc:sldChg chg="del">
        <pc:chgData name="Eunchan Kim" userId="d07377527fadd37c" providerId="Windows Live" clId="Web-{36E9510E-F275-5E39-1DAD-9990580054AE}" dt="2024-09-10T10:51:10.285" v="0"/>
        <pc:sldMkLst>
          <pc:docMk/>
          <pc:sldMk cId="4246515026" sldId="262"/>
        </pc:sldMkLst>
      </pc:sldChg>
    </pc:docChg>
  </pc:docChgLst>
  <pc:docChgLst>
    <pc:chgData name="Eunchan Kim" userId="d07377527fadd37c" providerId="Windows Live" clId="Web-{B277E158-48BB-0642-CE3D-F86E6E89DED0}"/>
    <pc:docChg chg="addSld modSld modSection">
      <pc:chgData name="Eunchan Kim" userId="d07377527fadd37c" providerId="Windows Live" clId="Web-{B277E158-48BB-0642-CE3D-F86E6E89DED0}" dt="2024-09-23T00:31:31.207" v="23" actId="14100"/>
      <pc:docMkLst>
        <pc:docMk/>
      </pc:docMkLst>
      <pc:sldChg chg="addSp modSp new">
        <pc:chgData name="Eunchan Kim" userId="d07377527fadd37c" providerId="Windows Live" clId="Web-{B277E158-48BB-0642-CE3D-F86E6E89DED0}" dt="2024-09-23T00:20:57.951" v="9" actId="20577"/>
        <pc:sldMkLst>
          <pc:docMk/>
          <pc:sldMk cId="636446751" sldId="265"/>
        </pc:sldMkLst>
      </pc:sldChg>
      <pc:sldChg chg="addSp modSp new">
        <pc:chgData name="Eunchan Kim" userId="d07377527fadd37c" providerId="Windows Live" clId="Web-{B277E158-48BB-0642-CE3D-F86E6E89DED0}" dt="2024-09-23T00:31:31.207" v="23" actId="14100"/>
        <pc:sldMkLst>
          <pc:docMk/>
          <pc:sldMk cId="4199620562" sldId="266"/>
        </pc:sldMkLst>
      </pc:sldChg>
    </pc:docChg>
  </pc:docChgLst>
  <pc:docChgLst>
    <pc:chgData name="Eunchan Kim" userId="d07377527fadd37c" providerId="LiveId" clId="{4359251B-060F-49E7-AF34-6A70E7C798DC}"/>
    <pc:docChg chg="undo custSel addSld delSld modSld sldOrd addSection modSection">
      <pc:chgData name="Eunchan Kim" userId="d07377527fadd37c" providerId="LiveId" clId="{4359251B-060F-49E7-AF34-6A70E7C798DC}" dt="2024-08-06T01:33:54.843" v="9068" actId="20577"/>
      <pc:docMkLst>
        <pc:docMk/>
      </pc:docMkLst>
      <pc:sldChg chg="addSp modSp mod">
        <pc:chgData name="Eunchan Kim" userId="d07377527fadd37c" providerId="LiveId" clId="{4359251B-060F-49E7-AF34-6A70E7C798DC}" dt="2024-07-30T23:33:36.641" v="1108" actId="14100"/>
        <pc:sldMkLst>
          <pc:docMk/>
          <pc:sldMk cId="3782222953" sldId="258"/>
        </pc:sldMkLst>
      </pc:sldChg>
      <pc:sldChg chg="addSp delSp modSp mod">
        <pc:chgData name="Eunchan Kim" userId="d07377527fadd37c" providerId="LiveId" clId="{4359251B-060F-49E7-AF34-6A70E7C798DC}" dt="2024-07-30T01:07:55.580" v="497" actId="14100"/>
        <pc:sldMkLst>
          <pc:docMk/>
          <pc:sldMk cId="1898369960" sldId="261"/>
        </pc:sldMkLst>
      </pc:sldChg>
      <pc:sldChg chg="addSp delSp modSp new mod">
        <pc:chgData name="Eunchan Kim" userId="d07377527fadd37c" providerId="LiveId" clId="{4359251B-060F-49E7-AF34-6A70E7C798DC}" dt="2024-07-30T02:55:32.696" v="940" actId="207"/>
        <pc:sldMkLst>
          <pc:docMk/>
          <pc:sldMk cId="1807532495" sldId="262"/>
        </pc:sldMkLst>
      </pc:sldChg>
      <pc:sldChg chg="addSp delSp modSp new mod">
        <pc:chgData name="Eunchan Kim" userId="d07377527fadd37c" providerId="LiveId" clId="{4359251B-060F-49E7-AF34-6A70E7C798DC}" dt="2024-07-30T02:10:16.622" v="751" actId="1076"/>
        <pc:sldMkLst>
          <pc:docMk/>
          <pc:sldMk cId="630266652" sldId="263"/>
        </pc:sldMkLst>
      </pc:sldChg>
      <pc:sldChg chg="addSp modSp new mod ord">
        <pc:chgData name="Eunchan Kim" userId="d07377527fadd37c" providerId="LiveId" clId="{4359251B-060F-49E7-AF34-6A70E7C798DC}" dt="2024-08-04T23:45:11.244" v="5791" actId="5793"/>
        <pc:sldMkLst>
          <pc:docMk/>
          <pc:sldMk cId="4293002501" sldId="264"/>
        </pc:sldMkLst>
      </pc:sldChg>
      <pc:sldChg chg="addSp modSp new mod">
        <pc:chgData name="Eunchan Kim" userId="d07377527fadd37c" providerId="LiveId" clId="{4359251B-060F-49E7-AF34-6A70E7C798DC}" dt="2024-07-30T03:57:33.743" v="999" actId="1076"/>
        <pc:sldMkLst>
          <pc:docMk/>
          <pc:sldMk cId="3377690824" sldId="265"/>
        </pc:sldMkLst>
      </pc:sldChg>
      <pc:sldChg chg="addSp modSp new mod">
        <pc:chgData name="Eunchan Kim" userId="d07377527fadd37c" providerId="LiveId" clId="{4359251B-060F-49E7-AF34-6A70E7C798DC}" dt="2024-07-31T23:56:36.310" v="3081" actId="20577"/>
        <pc:sldMkLst>
          <pc:docMk/>
          <pc:sldMk cId="919283693" sldId="266"/>
        </pc:sldMkLst>
      </pc:sldChg>
      <pc:sldChg chg="addSp modSp new mod">
        <pc:chgData name="Eunchan Kim" userId="d07377527fadd37c" providerId="LiveId" clId="{4359251B-060F-49E7-AF34-6A70E7C798DC}" dt="2024-07-31T23:46:24.786" v="2533" actId="1076"/>
        <pc:sldMkLst>
          <pc:docMk/>
          <pc:sldMk cId="2711046723" sldId="267"/>
        </pc:sldMkLst>
      </pc:sldChg>
      <pc:sldChg chg="addSp modSp new mod">
        <pc:chgData name="Eunchan Kim" userId="d07377527fadd37c" providerId="LiveId" clId="{4359251B-060F-49E7-AF34-6A70E7C798DC}" dt="2024-07-31T23:47:21.015" v="2579" actId="20577"/>
        <pc:sldMkLst>
          <pc:docMk/>
          <pc:sldMk cId="1219178805" sldId="268"/>
        </pc:sldMkLst>
      </pc:sldChg>
      <pc:sldChg chg="addSp modSp new mod">
        <pc:chgData name="Eunchan Kim" userId="d07377527fadd37c" providerId="LiveId" clId="{4359251B-060F-49E7-AF34-6A70E7C798DC}" dt="2024-08-01T07:26:39.813" v="4089" actId="20577"/>
        <pc:sldMkLst>
          <pc:docMk/>
          <pc:sldMk cId="3030295620" sldId="269"/>
        </pc:sldMkLst>
      </pc:sldChg>
      <pc:sldChg chg="addSp delSp modSp new mod">
        <pc:chgData name="Eunchan Kim" userId="d07377527fadd37c" providerId="LiveId" clId="{4359251B-060F-49E7-AF34-6A70E7C798DC}" dt="2024-07-31T23:50:13.046" v="2723" actId="20577"/>
        <pc:sldMkLst>
          <pc:docMk/>
          <pc:sldMk cId="2046325265" sldId="270"/>
        </pc:sldMkLst>
      </pc:sldChg>
      <pc:sldChg chg="addSp modSp new mod">
        <pc:chgData name="Eunchan Kim" userId="d07377527fadd37c" providerId="LiveId" clId="{4359251B-060F-49E7-AF34-6A70E7C798DC}" dt="2024-08-01T00:16:04.175" v="3128" actId="11529"/>
        <pc:sldMkLst>
          <pc:docMk/>
          <pc:sldMk cId="4105197095" sldId="271"/>
        </pc:sldMkLst>
      </pc:sldChg>
      <pc:sldChg chg="addSp modSp new mod">
        <pc:chgData name="Eunchan Kim" userId="d07377527fadd37c" providerId="LiveId" clId="{4359251B-060F-49E7-AF34-6A70E7C798DC}" dt="2024-08-01T07:28:34.937" v="4175" actId="1076"/>
        <pc:sldMkLst>
          <pc:docMk/>
          <pc:sldMk cId="2848697677" sldId="272"/>
        </pc:sldMkLst>
      </pc:sldChg>
      <pc:sldChg chg="addSp modSp new mod">
        <pc:chgData name="Eunchan Kim" userId="d07377527fadd37c" providerId="LiveId" clId="{4359251B-060F-49E7-AF34-6A70E7C798DC}" dt="2024-08-01T07:25:17.189" v="4085" actId="20577"/>
        <pc:sldMkLst>
          <pc:docMk/>
          <pc:sldMk cId="701848784" sldId="273"/>
        </pc:sldMkLst>
      </pc:sldChg>
      <pc:sldChg chg="addSp modSp new mod">
        <pc:chgData name="Eunchan Kim" userId="d07377527fadd37c" providerId="LiveId" clId="{4359251B-060F-49E7-AF34-6A70E7C798DC}" dt="2024-08-04T23:46:33.429" v="5792" actId="20577"/>
        <pc:sldMkLst>
          <pc:docMk/>
          <pc:sldMk cId="1750457310" sldId="274"/>
        </pc:sldMkLst>
      </pc:sldChg>
      <pc:sldChg chg="addSp modSp new mod ord">
        <pc:chgData name="Eunchan Kim" userId="d07377527fadd37c" providerId="LiveId" clId="{4359251B-060F-49E7-AF34-6A70E7C798DC}" dt="2024-07-31T08:26:54.574" v="2190"/>
        <pc:sldMkLst>
          <pc:docMk/>
          <pc:sldMk cId="2101831907" sldId="275"/>
        </pc:sldMkLst>
      </pc:sldChg>
      <pc:sldChg chg="addSp modSp new mod">
        <pc:chgData name="Eunchan Kim" userId="d07377527fadd37c" providerId="LiveId" clId="{4359251B-060F-49E7-AF34-6A70E7C798DC}" dt="2024-07-31T08:39:47.495" v="2259" actId="20577"/>
        <pc:sldMkLst>
          <pc:docMk/>
          <pc:sldMk cId="2134144407" sldId="276"/>
        </pc:sldMkLst>
      </pc:sldChg>
      <pc:sldChg chg="modSp mod">
        <pc:chgData name="Eunchan Kim" userId="d07377527fadd37c" providerId="LiveId" clId="{4359251B-060F-49E7-AF34-6A70E7C798DC}" dt="2024-07-31T23:31:56.600" v="2263" actId="20577"/>
        <pc:sldMkLst>
          <pc:docMk/>
          <pc:sldMk cId="297756001" sldId="277"/>
        </pc:sldMkLst>
      </pc:sldChg>
      <pc:sldChg chg="addSp modSp mod">
        <pc:chgData name="Eunchan Kim" userId="d07377527fadd37c" providerId="LiveId" clId="{4359251B-060F-49E7-AF34-6A70E7C798DC}" dt="2024-07-31T23:46:09.552" v="2532" actId="1038"/>
        <pc:sldMkLst>
          <pc:docMk/>
          <pc:sldMk cId="1088102682" sldId="279"/>
        </pc:sldMkLst>
      </pc:sldChg>
      <pc:sldChg chg="addSp modSp new mod">
        <pc:chgData name="Eunchan Kim" userId="d07377527fadd37c" providerId="LiveId" clId="{4359251B-060F-49E7-AF34-6A70E7C798DC}" dt="2024-08-01T07:31:19.210" v="4572" actId="1076"/>
        <pc:sldMkLst>
          <pc:docMk/>
          <pc:sldMk cId="1946718973" sldId="280"/>
        </pc:sldMkLst>
      </pc:sldChg>
      <pc:sldChg chg="addSp modSp new mod">
        <pc:chgData name="Eunchan Kim" userId="d07377527fadd37c" providerId="LiveId" clId="{4359251B-060F-49E7-AF34-6A70E7C798DC}" dt="2024-08-01T07:45:03.538" v="4816" actId="1076"/>
        <pc:sldMkLst>
          <pc:docMk/>
          <pc:sldMk cId="77933895" sldId="281"/>
        </pc:sldMkLst>
      </pc:sldChg>
      <pc:sldChg chg="addSp modSp new mod">
        <pc:chgData name="Eunchan Kim" userId="d07377527fadd37c" providerId="LiveId" clId="{4359251B-060F-49E7-AF34-6A70E7C798DC}" dt="2024-08-01T01:43:12.385" v="3750" actId="20577"/>
        <pc:sldMkLst>
          <pc:docMk/>
          <pc:sldMk cId="2856286508" sldId="282"/>
        </pc:sldMkLst>
      </pc:sldChg>
      <pc:sldChg chg="addSp modSp new mod">
        <pc:chgData name="Eunchan Kim" userId="d07377527fadd37c" providerId="LiveId" clId="{4359251B-060F-49E7-AF34-6A70E7C798DC}" dt="2024-08-01T01:33:22.864" v="3447" actId="1076"/>
        <pc:sldMkLst>
          <pc:docMk/>
          <pc:sldMk cId="3788287786" sldId="283"/>
        </pc:sldMkLst>
      </pc:sldChg>
      <pc:sldChg chg="addSp modSp new mod ord">
        <pc:chgData name="Eunchan Kim" userId="d07377527fadd37c" providerId="LiveId" clId="{4359251B-060F-49E7-AF34-6A70E7C798DC}" dt="2024-08-04T23:40:52.674" v="5789" actId="11529"/>
        <pc:sldMkLst>
          <pc:docMk/>
          <pc:sldMk cId="1309777033" sldId="284"/>
        </pc:sldMkLst>
      </pc:sldChg>
      <pc:sldChg chg="addSp modSp new mod">
        <pc:chgData name="Eunchan Kim" userId="d07377527fadd37c" providerId="LiveId" clId="{4359251B-060F-49E7-AF34-6A70E7C798DC}" dt="2024-08-01T07:49:24.020" v="4891" actId="20577"/>
        <pc:sldMkLst>
          <pc:docMk/>
          <pc:sldMk cId="1210149244" sldId="285"/>
        </pc:sldMkLst>
      </pc:sldChg>
      <pc:sldChg chg="addSp modSp new mod">
        <pc:chgData name="Eunchan Kim" userId="d07377527fadd37c" providerId="LiveId" clId="{4359251B-060F-49E7-AF34-6A70E7C798DC}" dt="2024-08-01T02:23:14.114" v="3957" actId="1076"/>
        <pc:sldMkLst>
          <pc:docMk/>
          <pc:sldMk cId="2911440669" sldId="286"/>
        </pc:sldMkLst>
      </pc:sldChg>
      <pc:sldChg chg="addSp modSp new mod">
        <pc:chgData name="Eunchan Kim" userId="d07377527fadd37c" providerId="LiveId" clId="{4359251B-060F-49E7-AF34-6A70E7C798DC}" dt="2024-08-01T02:42:51.528" v="4020" actId="20577"/>
        <pc:sldMkLst>
          <pc:docMk/>
          <pc:sldMk cId="645336344" sldId="287"/>
        </pc:sldMkLst>
      </pc:sldChg>
      <pc:sldChg chg="addSp modSp new mod">
        <pc:chgData name="Eunchan Kim" userId="d07377527fadd37c" providerId="LiveId" clId="{4359251B-060F-49E7-AF34-6A70E7C798DC}" dt="2024-08-01T23:41:35.696" v="4941" actId="1037"/>
        <pc:sldMkLst>
          <pc:docMk/>
          <pc:sldMk cId="3152691292" sldId="288"/>
        </pc:sldMkLst>
      </pc:sldChg>
      <pc:sldChg chg="addSp modSp new mod">
        <pc:chgData name="Eunchan Kim" userId="d07377527fadd37c" providerId="LiveId" clId="{4359251B-060F-49E7-AF34-6A70E7C798DC}" dt="2024-08-02T03:56:00.635" v="5504" actId="1076"/>
        <pc:sldMkLst>
          <pc:docMk/>
          <pc:sldMk cId="176646083" sldId="289"/>
        </pc:sldMkLst>
      </pc:sldChg>
      <pc:sldChg chg="addSp modSp new mod">
        <pc:chgData name="Eunchan Kim" userId="d07377527fadd37c" providerId="LiveId" clId="{4359251B-060F-49E7-AF34-6A70E7C798DC}" dt="2024-08-02T03:51:09.693" v="5299" actId="11529"/>
        <pc:sldMkLst>
          <pc:docMk/>
          <pc:sldMk cId="3086513668" sldId="290"/>
        </pc:sldMkLst>
      </pc:sldChg>
      <pc:sldChg chg="new del">
        <pc:chgData name="Eunchan Kim" userId="d07377527fadd37c" providerId="LiveId" clId="{4359251B-060F-49E7-AF34-6A70E7C798DC}" dt="2024-08-01T23:55:16.166" v="4943" actId="680"/>
        <pc:sldMkLst>
          <pc:docMk/>
          <pc:sldMk cId="3453354334" sldId="290"/>
        </pc:sldMkLst>
      </pc:sldChg>
      <pc:sldChg chg="addSp modSp new mod">
        <pc:chgData name="Eunchan Kim" userId="d07377527fadd37c" providerId="LiveId" clId="{4359251B-060F-49E7-AF34-6A70E7C798DC}" dt="2024-08-04T23:36:41.296" v="5788" actId="20577"/>
        <pc:sldMkLst>
          <pc:docMk/>
          <pc:sldMk cId="1126225115" sldId="291"/>
        </pc:sldMkLst>
      </pc:sldChg>
      <pc:sldChg chg="addSp delSp modSp new mod">
        <pc:chgData name="Eunchan Kim" userId="d07377527fadd37c" providerId="LiveId" clId="{4359251B-060F-49E7-AF34-6A70E7C798DC}" dt="2024-08-02T03:51:42.084" v="5328" actId="208"/>
        <pc:sldMkLst>
          <pc:docMk/>
          <pc:sldMk cId="2328699999" sldId="292"/>
        </pc:sldMkLst>
      </pc:sldChg>
      <pc:sldChg chg="addSp delSp modSp new mod">
        <pc:chgData name="Eunchan Kim" userId="d07377527fadd37c" providerId="LiveId" clId="{4359251B-060F-49E7-AF34-6A70E7C798DC}" dt="2024-08-02T03:53:49.517" v="5419"/>
        <pc:sldMkLst>
          <pc:docMk/>
          <pc:sldMk cId="2388285881" sldId="293"/>
        </pc:sldMkLst>
      </pc:sldChg>
      <pc:sldChg chg="addSp modSp new mod">
        <pc:chgData name="Eunchan Kim" userId="d07377527fadd37c" providerId="LiveId" clId="{4359251B-060F-49E7-AF34-6A70E7C798DC}" dt="2024-08-02T03:55:16.347" v="5485" actId="1076"/>
        <pc:sldMkLst>
          <pc:docMk/>
          <pc:sldMk cId="350194773" sldId="294"/>
        </pc:sldMkLst>
      </pc:sldChg>
      <pc:sldChg chg="addSp modSp new mod">
        <pc:chgData name="Eunchan Kim" userId="d07377527fadd37c" providerId="LiveId" clId="{4359251B-060F-49E7-AF34-6A70E7C798DC}" dt="2024-08-02T03:54:26.565" v="5420" actId="11529"/>
        <pc:sldMkLst>
          <pc:docMk/>
          <pc:sldMk cId="1570590891" sldId="295"/>
        </pc:sldMkLst>
      </pc:sldChg>
      <pc:sldChg chg="addSp modSp new mod">
        <pc:chgData name="Eunchan Kim" userId="d07377527fadd37c" providerId="LiveId" clId="{4359251B-060F-49E7-AF34-6A70E7C798DC}" dt="2024-08-02T05:01:15.103" v="5746" actId="14100"/>
        <pc:sldMkLst>
          <pc:docMk/>
          <pc:sldMk cId="356273999" sldId="296"/>
        </pc:sldMkLst>
      </pc:sldChg>
      <pc:sldChg chg="addSp modSp new mod">
        <pc:chgData name="Eunchan Kim" userId="d07377527fadd37c" providerId="LiveId" clId="{4359251B-060F-49E7-AF34-6A70E7C798DC}" dt="2024-08-02T06:43:50.106" v="5785" actId="11529"/>
        <pc:sldMkLst>
          <pc:docMk/>
          <pc:sldMk cId="345978712" sldId="297"/>
        </pc:sldMkLst>
      </pc:sldChg>
      <pc:sldChg chg="addSp modSp new mod">
        <pc:chgData name="Eunchan Kim" userId="d07377527fadd37c" providerId="LiveId" clId="{4359251B-060F-49E7-AF34-6A70E7C798DC}" dt="2024-08-04T23:49:48.085" v="6076" actId="1076"/>
        <pc:sldMkLst>
          <pc:docMk/>
          <pc:sldMk cId="3379565350" sldId="298"/>
        </pc:sldMkLst>
      </pc:sldChg>
      <pc:sldChg chg="addSp modSp new mod">
        <pc:chgData name="Eunchan Kim" userId="d07377527fadd37c" providerId="LiveId" clId="{4359251B-060F-49E7-AF34-6A70E7C798DC}" dt="2024-08-05T01:11:05.793" v="6116" actId="20577"/>
        <pc:sldMkLst>
          <pc:docMk/>
          <pc:sldMk cId="1550659945" sldId="299"/>
        </pc:sldMkLst>
      </pc:sldChg>
      <pc:sldChg chg="addSp modSp new mod">
        <pc:chgData name="Eunchan Kim" userId="d07377527fadd37c" providerId="LiveId" clId="{4359251B-060F-49E7-AF34-6A70E7C798DC}" dt="2024-08-05T01:52:25.121" v="6219" actId="1076"/>
        <pc:sldMkLst>
          <pc:docMk/>
          <pc:sldMk cId="821450754" sldId="300"/>
        </pc:sldMkLst>
      </pc:sldChg>
      <pc:sldChg chg="addSp modSp new mod">
        <pc:chgData name="Eunchan Kim" userId="d07377527fadd37c" providerId="LiveId" clId="{4359251B-060F-49E7-AF34-6A70E7C798DC}" dt="2024-08-05T03:57:04.476" v="6964" actId="20577"/>
        <pc:sldMkLst>
          <pc:docMk/>
          <pc:sldMk cId="2656988444" sldId="301"/>
        </pc:sldMkLst>
      </pc:sldChg>
      <pc:sldChg chg="addSp modSp new mod">
        <pc:chgData name="Eunchan Kim" userId="d07377527fadd37c" providerId="LiveId" clId="{4359251B-060F-49E7-AF34-6A70E7C798DC}" dt="2024-08-05T23:38:26.408" v="8127" actId="20577"/>
        <pc:sldMkLst>
          <pc:docMk/>
          <pc:sldMk cId="1458767243" sldId="302"/>
        </pc:sldMkLst>
      </pc:sldChg>
      <pc:sldChg chg="addSp delSp modSp new mod">
        <pc:chgData name="Eunchan Kim" userId="d07377527fadd37c" providerId="LiveId" clId="{4359251B-060F-49E7-AF34-6A70E7C798DC}" dt="2024-08-05T03:58:03.350" v="6996" actId="1037"/>
        <pc:sldMkLst>
          <pc:docMk/>
          <pc:sldMk cId="2857875794" sldId="303"/>
        </pc:sldMkLst>
      </pc:sldChg>
      <pc:sldChg chg="addSp modSp new mod">
        <pc:chgData name="Eunchan Kim" userId="d07377527fadd37c" providerId="LiveId" clId="{4359251B-060F-49E7-AF34-6A70E7C798DC}" dt="2024-08-05T04:18:07.802" v="7001" actId="11529"/>
        <pc:sldMkLst>
          <pc:docMk/>
          <pc:sldMk cId="3958460813" sldId="304"/>
        </pc:sldMkLst>
      </pc:sldChg>
      <pc:sldChg chg="addSp modSp new mod">
        <pc:chgData name="Eunchan Kim" userId="d07377527fadd37c" providerId="LiveId" clId="{4359251B-060F-49E7-AF34-6A70E7C798DC}" dt="2024-08-05T23:41:13.312" v="8175" actId="20577"/>
        <pc:sldMkLst>
          <pc:docMk/>
          <pc:sldMk cId="3706091087" sldId="305"/>
        </pc:sldMkLst>
      </pc:sldChg>
      <pc:sldChg chg="addSp modSp new mod">
        <pc:chgData name="Eunchan Kim" userId="d07377527fadd37c" providerId="LiveId" clId="{4359251B-060F-49E7-AF34-6A70E7C798DC}" dt="2024-08-05T23:42:22.732" v="8370" actId="1036"/>
        <pc:sldMkLst>
          <pc:docMk/>
          <pc:sldMk cId="2764675567" sldId="306"/>
        </pc:sldMkLst>
      </pc:sldChg>
      <pc:sldChg chg="addSp modSp new mod">
        <pc:chgData name="Eunchan Kim" userId="d07377527fadd37c" providerId="LiveId" clId="{4359251B-060F-49E7-AF34-6A70E7C798DC}" dt="2024-08-05T23:42:47.084" v="8377" actId="20577"/>
        <pc:sldMkLst>
          <pc:docMk/>
          <pc:sldMk cId="2624891971" sldId="307"/>
        </pc:sldMkLst>
      </pc:sldChg>
      <pc:sldChg chg="addSp modSp new mod">
        <pc:chgData name="Eunchan Kim" userId="d07377527fadd37c" providerId="LiveId" clId="{4359251B-060F-49E7-AF34-6A70E7C798DC}" dt="2024-08-05T23:45:01.639" v="8436" actId="552"/>
        <pc:sldMkLst>
          <pc:docMk/>
          <pc:sldMk cId="1363617847" sldId="308"/>
        </pc:sldMkLst>
      </pc:sldChg>
      <pc:sldChg chg="addSp modSp new mod">
        <pc:chgData name="Eunchan Kim" userId="d07377527fadd37c" providerId="LiveId" clId="{4359251B-060F-49E7-AF34-6A70E7C798DC}" dt="2024-08-05T05:34:43.263" v="7668" actId="1076"/>
        <pc:sldMkLst>
          <pc:docMk/>
          <pc:sldMk cId="788916429" sldId="309"/>
        </pc:sldMkLst>
      </pc:sldChg>
      <pc:sldChg chg="addSp modSp new mod">
        <pc:chgData name="Eunchan Kim" userId="d07377527fadd37c" providerId="LiveId" clId="{4359251B-060F-49E7-AF34-6A70E7C798DC}" dt="2024-08-05T05:38:48.283" v="7720" actId="1038"/>
        <pc:sldMkLst>
          <pc:docMk/>
          <pc:sldMk cId="2944529090" sldId="310"/>
        </pc:sldMkLst>
      </pc:sldChg>
      <pc:sldChg chg="addSp modSp new mod">
        <pc:chgData name="Eunchan Kim" userId="d07377527fadd37c" providerId="LiveId" clId="{4359251B-060F-49E7-AF34-6A70E7C798DC}" dt="2024-08-05T05:45:32.205" v="8028" actId="20577"/>
        <pc:sldMkLst>
          <pc:docMk/>
          <pc:sldMk cId="400068675" sldId="311"/>
        </pc:sldMkLst>
      </pc:sldChg>
      <pc:sldChg chg="addSp modSp new mod">
        <pc:chgData name="Eunchan Kim" userId="d07377527fadd37c" providerId="LiveId" clId="{4359251B-060F-49E7-AF34-6A70E7C798DC}" dt="2024-08-05T23:55:15.786" v="8548" actId="1076"/>
        <pc:sldMkLst>
          <pc:docMk/>
          <pc:sldMk cId="479203584" sldId="312"/>
        </pc:sldMkLst>
      </pc:sldChg>
      <pc:sldChg chg="addSp modSp new mod">
        <pc:chgData name="Eunchan Kim" userId="d07377527fadd37c" providerId="LiveId" clId="{4359251B-060F-49E7-AF34-6A70E7C798DC}" dt="2024-08-05T07:09:15.625" v="8100" actId="11529"/>
        <pc:sldMkLst>
          <pc:docMk/>
          <pc:sldMk cId="493814524" sldId="313"/>
        </pc:sldMkLst>
      </pc:sldChg>
      <pc:sldChg chg="addSp modSp new mod">
        <pc:chgData name="Eunchan Kim" userId="d07377527fadd37c" providerId="LiveId" clId="{4359251B-060F-49E7-AF34-6A70E7C798DC}" dt="2024-08-06T00:18:01.453" v="8662" actId="20577"/>
        <pc:sldMkLst>
          <pc:docMk/>
          <pc:sldMk cId="1899655023" sldId="314"/>
        </pc:sldMkLst>
      </pc:sldChg>
      <pc:sldChg chg="addSp modSp new mod">
        <pc:chgData name="Eunchan Kim" userId="d07377527fadd37c" providerId="LiveId" clId="{4359251B-060F-49E7-AF34-6A70E7C798DC}" dt="2024-08-06T00:20:46.989" v="8670" actId="767"/>
        <pc:sldMkLst>
          <pc:docMk/>
          <pc:sldMk cId="3478030513" sldId="316"/>
        </pc:sldMkLst>
      </pc:sldChg>
      <pc:sldChg chg="addSp modSp new mod">
        <pc:chgData name="Eunchan Kim" userId="d07377527fadd37c" providerId="LiveId" clId="{4359251B-060F-49E7-AF34-6A70E7C798DC}" dt="2024-08-06T00:39:42.878" v="8740" actId="167"/>
        <pc:sldMkLst>
          <pc:docMk/>
          <pc:sldMk cId="1423927146" sldId="317"/>
        </pc:sldMkLst>
      </pc:sldChg>
      <pc:sldChg chg="addSp modSp new mod">
        <pc:chgData name="Eunchan Kim" userId="d07377527fadd37c" providerId="LiveId" clId="{4359251B-060F-49E7-AF34-6A70E7C798DC}" dt="2024-08-06T00:47:44.917" v="9031" actId="1076"/>
        <pc:sldMkLst>
          <pc:docMk/>
          <pc:sldMk cId="4212261661" sldId="318"/>
        </pc:sldMkLst>
      </pc:sldChg>
      <pc:sldChg chg="addSp modSp new mod">
        <pc:chgData name="Eunchan Kim" userId="d07377527fadd37c" providerId="LiveId" clId="{4359251B-060F-49E7-AF34-6A70E7C798DC}" dt="2024-08-06T01:33:54.843" v="9068" actId="20577"/>
        <pc:sldMkLst>
          <pc:docMk/>
          <pc:sldMk cId="1515808144" sldId="319"/>
        </pc:sldMkLst>
      </pc:sldChg>
    </pc:docChg>
  </pc:docChgLst>
  <pc:docChgLst>
    <pc:chgData name="Eunchan Kim" userId="d07377527fadd37c" providerId="Windows Live" clId="Web-{66DBAAAF-FB85-E896-D1C7-C542C90F7E4A}"/>
    <pc:docChg chg="addSld modSld modSection">
      <pc:chgData name="Eunchan Kim" userId="d07377527fadd37c" providerId="Windows Live" clId="Web-{66DBAAAF-FB85-E896-D1C7-C542C90F7E4A}" dt="2024-09-19T05:13:02.796" v="36" actId="1076"/>
      <pc:docMkLst>
        <pc:docMk/>
      </pc:docMkLst>
      <pc:sldChg chg="addSp delSp modSp new">
        <pc:chgData name="Eunchan Kim" userId="d07377527fadd37c" providerId="Windows Live" clId="Web-{66DBAAAF-FB85-E896-D1C7-C542C90F7E4A}" dt="2024-09-19T05:08:38.274" v="17" actId="20577"/>
        <pc:sldMkLst>
          <pc:docMk/>
          <pc:sldMk cId="2186341340" sldId="262"/>
        </pc:sldMkLst>
      </pc:sldChg>
      <pc:sldChg chg="addSp modSp new">
        <pc:chgData name="Eunchan Kim" userId="d07377527fadd37c" providerId="Windows Live" clId="Web-{66DBAAAF-FB85-E896-D1C7-C542C90F7E4A}" dt="2024-09-19T05:11:28.403" v="31" actId="20577"/>
        <pc:sldMkLst>
          <pc:docMk/>
          <pc:sldMk cId="2886887222" sldId="263"/>
        </pc:sldMkLst>
      </pc:sldChg>
      <pc:sldChg chg="addSp modSp new">
        <pc:chgData name="Eunchan Kim" userId="d07377527fadd37c" providerId="Windows Live" clId="Web-{66DBAAAF-FB85-E896-D1C7-C542C90F7E4A}" dt="2024-09-19T05:13:02.796" v="36" actId="1076"/>
        <pc:sldMkLst>
          <pc:docMk/>
          <pc:sldMk cId="1328750503" sldId="264"/>
        </pc:sldMkLst>
      </pc:sldChg>
    </pc:docChg>
  </pc:docChgLst>
  <pc:docChgLst>
    <pc:chgData name="Eunchan Kim" userId="d07377527fadd37c" providerId="LiveId" clId="{DAF59430-7133-414C-9C07-B33EB17A8E08}"/>
    <pc:docChg chg="undo custSel addSld modSld sldOrd addSection modSection">
      <pc:chgData name="Eunchan Kim" userId="d07377527fadd37c" providerId="LiveId" clId="{DAF59430-7133-414C-9C07-B33EB17A8E08}" dt="2024-08-06T13:56:35.937" v="4220" actId="20577"/>
      <pc:docMkLst>
        <pc:docMk/>
      </pc:docMkLst>
      <pc:sldChg chg="modSp mod">
        <pc:chgData name="Eunchan Kim" userId="d07377527fadd37c" providerId="LiveId" clId="{DAF59430-7133-414C-9C07-B33EB17A8E08}" dt="2024-08-01T13:40:02.850" v="2131" actId="20577"/>
        <pc:sldMkLst>
          <pc:docMk/>
          <pc:sldMk cId="553377501" sldId="257"/>
        </pc:sldMkLst>
      </pc:sldChg>
      <pc:sldChg chg="modSp mod">
        <pc:chgData name="Eunchan Kim" userId="d07377527fadd37c" providerId="LiveId" clId="{DAF59430-7133-414C-9C07-B33EB17A8E08}" dt="2024-08-01T13:39:12.548" v="2120" actId="20577"/>
        <pc:sldMkLst>
          <pc:docMk/>
          <pc:sldMk cId="3782222953" sldId="258"/>
        </pc:sldMkLst>
      </pc:sldChg>
      <pc:sldChg chg="modSp mod">
        <pc:chgData name="Eunchan Kim" userId="d07377527fadd37c" providerId="LiveId" clId="{DAF59430-7133-414C-9C07-B33EB17A8E08}" dt="2024-08-01T13:39:25.616" v="2123" actId="20577"/>
        <pc:sldMkLst>
          <pc:docMk/>
          <pc:sldMk cId="3741998152" sldId="259"/>
        </pc:sldMkLst>
      </pc:sldChg>
      <pc:sldChg chg="ord">
        <pc:chgData name="Eunchan Kim" userId="d07377527fadd37c" providerId="LiveId" clId="{DAF59430-7133-414C-9C07-B33EB17A8E08}" dt="2024-07-31T13:34:30.617" v="6"/>
        <pc:sldMkLst>
          <pc:docMk/>
          <pc:sldMk cId="919283693" sldId="266"/>
        </pc:sldMkLst>
      </pc:sldChg>
      <pc:sldChg chg="modSp mod">
        <pc:chgData name="Eunchan Kim" userId="d07377527fadd37c" providerId="LiveId" clId="{DAF59430-7133-414C-9C07-B33EB17A8E08}" dt="2024-07-31T13:35:38.433" v="122" actId="20577"/>
        <pc:sldMkLst>
          <pc:docMk/>
          <pc:sldMk cId="2711046723" sldId="267"/>
        </pc:sldMkLst>
      </pc:sldChg>
      <pc:sldChg chg="addSp modSp mod">
        <pc:chgData name="Eunchan Kim" userId="d07377527fadd37c" providerId="LiveId" clId="{DAF59430-7133-414C-9C07-B33EB17A8E08}" dt="2024-07-31T13:50:51.442" v="1119" actId="1076"/>
        <pc:sldMkLst>
          <pc:docMk/>
          <pc:sldMk cId="3030295620" sldId="269"/>
        </pc:sldMkLst>
      </pc:sldChg>
      <pc:sldChg chg="addSp modSp mod">
        <pc:chgData name="Eunchan Kim" userId="d07377527fadd37c" providerId="LiveId" clId="{DAF59430-7133-414C-9C07-B33EB17A8E08}" dt="2024-07-31T13:52:12.832" v="1229" actId="14100"/>
        <pc:sldMkLst>
          <pc:docMk/>
          <pc:sldMk cId="2046325265" sldId="270"/>
        </pc:sldMkLst>
      </pc:sldChg>
      <pc:sldChg chg="addSp modSp mod">
        <pc:chgData name="Eunchan Kim" userId="d07377527fadd37c" providerId="LiveId" clId="{DAF59430-7133-414C-9C07-B33EB17A8E08}" dt="2024-07-31T13:53:54.979" v="1354" actId="14100"/>
        <pc:sldMkLst>
          <pc:docMk/>
          <pc:sldMk cId="2848697677" sldId="272"/>
        </pc:sldMkLst>
      </pc:sldChg>
      <pc:sldChg chg="addSp modSp mod">
        <pc:chgData name="Eunchan Kim" userId="d07377527fadd37c" providerId="LiveId" clId="{DAF59430-7133-414C-9C07-B33EB17A8E08}" dt="2024-08-01T12:44:11.758" v="1950" actId="1076"/>
        <pc:sldMkLst>
          <pc:docMk/>
          <pc:sldMk cId="701848784" sldId="273"/>
        </pc:sldMkLst>
      </pc:sldChg>
      <pc:sldChg chg="addSp modSp mod ord">
        <pc:chgData name="Eunchan Kim" userId="d07377527fadd37c" providerId="LiveId" clId="{DAF59430-7133-414C-9C07-B33EB17A8E08}" dt="2024-08-04T14:06:21.403" v="2469"/>
        <pc:sldMkLst>
          <pc:docMk/>
          <pc:sldMk cId="1750457310" sldId="274"/>
        </pc:sldMkLst>
      </pc:sldChg>
      <pc:sldChg chg="addSp modSp new mod">
        <pc:chgData name="Eunchan Kim" userId="d07377527fadd37c" providerId="LiveId" clId="{DAF59430-7133-414C-9C07-B33EB17A8E08}" dt="2024-07-31T13:37:51.929" v="260" actId="255"/>
        <pc:sldMkLst>
          <pc:docMk/>
          <pc:sldMk cId="297756001" sldId="277"/>
        </pc:sldMkLst>
      </pc:sldChg>
      <pc:sldChg chg="addSp modSp new mod">
        <pc:chgData name="Eunchan Kim" userId="d07377527fadd37c" providerId="LiveId" clId="{DAF59430-7133-414C-9C07-B33EB17A8E08}" dt="2024-07-31T13:43:53.044" v="566" actId="1076"/>
        <pc:sldMkLst>
          <pc:docMk/>
          <pc:sldMk cId="1579259247" sldId="278"/>
        </pc:sldMkLst>
      </pc:sldChg>
      <pc:sldChg chg="addSp modSp new mod">
        <pc:chgData name="Eunchan Kim" userId="d07377527fadd37c" providerId="LiveId" clId="{DAF59430-7133-414C-9C07-B33EB17A8E08}" dt="2024-08-01T12:13:43.817" v="1627"/>
        <pc:sldMkLst>
          <pc:docMk/>
          <pc:sldMk cId="1088102682" sldId="279"/>
        </pc:sldMkLst>
      </pc:sldChg>
      <pc:sldChg chg="addSp modSp mod">
        <pc:chgData name="Eunchan Kim" userId="d07377527fadd37c" providerId="LiveId" clId="{DAF59430-7133-414C-9C07-B33EB17A8E08}" dt="2024-08-01T13:19:04.215" v="2029" actId="11529"/>
        <pc:sldMkLst>
          <pc:docMk/>
          <pc:sldMk cId="77933895" sldId="281"/>
        </pc:sldMkLst>
      </pc:sldChg>
      <pc:sldChg chg="addSp modSp mod">
        <pc:chgData name="Eunchan Kim" userId="d07377527fadd37c" providerId="LiveId" clId="{DAF59430-7133-414C-9C07-B33EB17A8E08}" dt="2024-08-01T13:19:54.625" v="2117" actId="207"/>
        <pc:sldMkLst>
          <pc:docMk/>
          <pc:sldMk cId="2856286508" sldId="282"/>
        </pc:sldMkLst>
      </pc:sldChg>
      <pc:sldChg chg="modSp mod">
        <pc:chgData name="Eunchan Kim" userId="d07377527fadd37c" providerId="LiveId" clId="{DAF59430-7133-414C-9C07-B33EB17A8E08}" dt="2024-08-01T12:25:22.964" v="1776"/>
        <pc:sldMkLst>
          <pc:docMk/>
          <pc:sldMk cId="645336344" sldId="287"/>
        </pc:sldMkLst>
      </pc:sldChg>
      <pc:sldChg chg="addSp delSp modSp mod">
        <pc:chgData name="Eunchan Kim" userId="d07377527fadd37c" providerId="LiveId" clId="{DAF59430-7133-414C-9C07-B33EB17A8E08}" dt="2024-08-01T12:35:28.567" v="1943" actId="1076"/>
        <pc:sldMkLst>
          <pc:docMk/>
          <pc:sldMk cId="3152691292" sldId="288"/>
        </pc:sldMkLst>
      </pc:sldChg>
      <pc:sldChg chg="modSp mod">
        <pc:chgData name="Eunchan Kim" userId="d07377527fadd37c" providerId="LiveId" clId="{DAF59430-7133-414C-9C07-B33EB17A8E08}" dt="2024-08-01T12:25:49.529" v="1805" actId="20577"/>
        <pc:sldMkLst>
          <pc:docMk/>
          <pc:sldMk cId="176646083" sldId="289"/>
        </pc:sldMkLst>
      </pc:sldChg>
      <pc:sldChg chg="addSp modSp mod">
        <pc:chgData name="Eunchan Kim" userId="d07377527fadd37c" providerId="LiveId" clId="{DAF59430-7133-414C-9C07-B33EB17A8E08}" dt="2024-08-03T10:46:37.241" v="2212" actId="14100"/>
        <pc:sldMkLst>
          <pc:docMk/>
          <pc:sldMk cId="2328699999" sldId="292"/>
        </pc:sldMkLst>
      </pc:sldChg>
      <pc:sldChg chg="modSp mod">
        <pc:chgData name="Eunchan Kim" userId="d07377527fadd37c" providerId="LiveId" clId="{DAF59430-7133-414C-9C07-B33EB17A8E08}" dt="2024-08-03T10:46:56.582" v="2217" actId="552"/>
        <pc:sldMkLst>
          <pc:docMk/>
          <pc:sldMk cId="2388285881" sldId="293"/>
        </pc:sldMkLst>
      </pc:sldChg>
      <pc:sldChg chg="addSp modSp mod">
        <pc:chgData name="Eunchan Kim" userId="d07377527fadd37c" providerId="LiveId" clId="{DAF59430-7133-414C-9C07-B33EB17A8E08}" dt="2024-08-03T10:51:45.268" v="2330" actId="208"/>
        <pc:sldMkLst>
          <pc:docMk/>
          <pc:sldMk cId="345978712" sldId="297"/>
        </pc:sldMkLst>
      </pc:sldChg>
      <pc:sldChg chg="addSp modSp mod">
        <pc:chgData name="Eunchan Kim" userId="d07377527fadd37c" providerId="LiveId" clId="{DAF59430-7133-414C-9C07-B33EB17A8E08}" dt="2024-08-05T12:55:33.885" v="2880" actId="552"/>
        <pc:sldMkLst>
          <pc:docMk/>
          <pc:sldMk cId="821450754" sldId="300"/>
        </pc:sldMkLst>
      </pc:sldChg>
      <pc:sldChg chg="addSp modSp mod">
        <pc:chgData name="Eunchan Kim" userId="d07377527fadd37c" providerId="LiveId" clId="{DAF59430-7133-414C-9C07-B33EB17A8E08}" dt="2024-08-05T12:57:59.252" v="2961" actId="1076"/>
        <pc:sldMkLst>
          <pc:docMk/>
          <pc:sldMk cId="2656988444" sldId="301"/>
        </pc:sldMkLst>
      </pc:sldChg>
      <pc:sldChg chg="modSp mod">
        <pc:chgData name="Eunchan Kim" userId="d07377527fadd37c" providerId="LiveId" clId="{DAF59430-7133-414C-9C07-B33EB17A8E08}" dt="2024-08-05T12:52:23.176" v="2753" actId="20577"/>
        <pc:sldMkLst>
          <pc:docMk/>
          <pc:sldMk cId="1458767243" sldId="302"/>
        </pc:sldMkLst>
      </pc:sldChg>
      <pc:sldChg chg="modSp mod">
        <pc:chgData name="Eunchan Kim" userId="d07377527fadd37c" providerId="LiveId" clId="{DAF59430-7133-414C-9C07-B33EB17A8E08}" dt="2024-08-05T12:27:18.527" v="2483" actId="14100"/>
        <pc:sldMkLst>
          <pc:docMk/>
          <pc:sldMk cId="2857875794" sldId="303"/>
        </pc:sldMkLst>
      </pc:sldChg>
      <pc:sldChg chg="addSp modSp mod">
        <pc:chgData name="Eunchan Kim" userId="d07377527fadd37c" providerId="LiveId" clId="{DAF59430-7133-414C-9C07-B33EB17A8E08}" dt="2024-08-05T12:54:10.605" v="2847"/>
        <pc:sldMkLst>
          <pc:docMk/>
          <pc:sldMk cId="3958460813" sldId="304"/>
        </pc:sldMkLst>
      </pc:sldChg>
      <pc:sldChg chg="addSp modSp mod">
        <pc:chgData name="Eunchan Kim" userId="d07377527fadd37c" providerId="LiveId" clId="{DAF59430-7133-414C-9C07-B33EB17A8E08}" dt="2024-08-05T12:56:03.812" v="2881" actId="11529"/>
        <pc:sldMkLst>
          <pc:docMk/>
          <pc:sldMk cId="3706091087" sldId="305"/>
        </pc:sldMkLst>
      </pc:sldChg>
      <pc:sldChg chg="addSp modSp mod">
        <pc:chgData name="Eunchan Kim" userId="d07377527fadd37c" providerId="LiveId" clId="{DAF59430-7133-414C-9C07-B33EB17A8E08}" dt="2024-08-05T12:56:30.766" v="2927"/>
        <pc:sldMkLst>
          <pc:docMk/>
          <pc:sldMk cId="2764675567" sldId="306"/>
        </pc:sldMkLst>
      </pc:sldChg>
      <pc:sldChg chg="addSp modSp mod">
        <pc:chgData name="Eunchan Kim" userId="d07377527fadd37c" providerId="LiveId" clId="{DAF59430-7133-414C-9C07-B33EB17A8E08}" dt="2024-08-05T13:01:12.804" v="3007" actId="1035"/>
        <pc:sldMkLst>
          <pc:docMk/>
          <pc:sldMk cId="2624891971" sldId="307"/>
        </pc:sldMkLst>
      </pc:sldChg>
      <pc:sldChg chg="addSp modSp mod">
        <pc:chgData name="Eunchan Kim" userId="d07377527fadd37c" providerId="LiveId" clId="{DAF59430-7133-414C-9C07-B33EB17A8E08}" dt="2024-08-05T12:44:59.297" v="2651" actId="14100"/>
        <pc:sldMkLst>
          <pc:docMk/>
          <pc:sldMk cId="1363617847" sldId="308"/>
        </pc:sldMkLst>
      </pc:sldChg>
      <pc:sldChg chg="modSp mod">
        <pc:chgData name="Eunchan Kim" userId="d07377527fadd37c" providerId="LiveId" clId="{DAF59430-7133-414C-9C07-B33EB17A8E08}" dt="2024-08-05T12:48:22.521" v="2676" actId="20577"/>
        <pc:sldMkLst>
          <pc:docMk/>
          <pc:sldMk cId="788916429" sldId="309"/>
        </pc:sldMkLst>
      </pc:sldChg>
      <pc:sldChg chg="modSp mod">
        <pc:chgData name="Eunchan Kim" userId="d07377527fadd37c" providerId="LiveId" clId="{DAF59430-7133-414C-9C07-B33EB17A8E08}" dt="2024-08-05T12:48:42.025" v="2691" actId="20577"/>
        <pc:sldMkLst>
          <pc:docMk/>
          <pc:sldMk cId="2944529090" sldId="310"/>
        </pc:sldMkLst>
      </pc:sldChg>
      <pc:sldChg chg="addSp modSp mod">
        <pc:chgData name="Eunchan Kim" userId="d07377527fadd37c" providerId="LiveId" clId="{DAF59430-7133-414C-9C07-B33EB17A8E08}" dt="2024-08-05T13:02:41.540" v="3075" actId="14100"/>
        <pc:sldMkLst>
          <pc:docMk/>
          <pc:sldMk cId="400068675" sldId="311"/>
        </pc:sldMkLst>
      </pc:sldChg>
      <pc:sldChg chg="modSp mod">
        <pc:chgData name="Eunchan Kim" userId="d07377527fadd37c" providerId="LiveId" clId="{DAF59430-7133-414C-9C07-B33EB17A8E08}" dt="2024-08-05T12:49:18.700" v="2727"/>
        <pc:sldMkLst>
          <pc:docMk/>
          <pc:sldMk cId="479203584" sldId="312"/>
        </pc:sldMkLst>
      </pc:sldChg>
      <pc:sldChg chg="modSp mod">
        <pc:chgData name="Eunchan Kim" userId="d07377527fadd37c" providerId="LiveId" clId="{DAF59430-7133-414C-9C07-B33EB17A8E08}" dt="2024-08-05T12:49:29.124" v="2728"/>
        <pc:sldMkLst>
          <pc:docMk/>
          <pc:sldMk cId="493814524" sldId="313"/>
        </pc:sldMkLst>
      </pc:sldChg>
      <pc:sldChg chg="addSp modSp new mod">
        <pc:chgData name="Eunchan Kim" userId="d07377527fadd37c" providerId="LiveId" clId="{DAF59430-7133-414C-9C07-B33EB17A8E08}" dt="2024-08-05T13:10:14.754" v="3189" actId="20577"/>
        <pc:sldMkLst>
          <pc:docMk/>
          <pc:sldMk cId="1914054868" sldId="315"/>
        </pc:sldMkLst>
      </pc:sldChg>
      <pc:sldChg chg="addSp delSp modSp mod">
        <pc:chgData name="Eunchan Kim" userId="d07377527fadd37c" providerId="LiveId" clId="{DAF59430-7133-414C-9C07-B33EB17A8E08}" dt="2024-08-06T13:33:50.616" v="3625" actId="20577"/>
        <pc:sldMkLst>
          <pc:docMk/>
          <pc:sldMk cId="3478030513" sldId="316"/>
        </pc:sldMkLst>
      </pc:sldChg>
      <pc:sldChg chg="addSp modSp mod">
        <pc:chgData name="Eunchan Kim" userId="d07377527fadd37c" providerId="LiveId" clId="{DAF59430-7133-414C-9C07-B33EB17A8E08}" dt="2024-08-06T13:56:35.937" v="4220" actId="20577"/>
        <pc:sldMkLst>
          <pc:docMk/>
          <pc:sldMk cId="1423927146" sldId="317"/>
        </pc:sldMkLst>
      </pc:sldChg>
      <pc:sldChg chg="modSp mod">
        <pc:chgData name="Eunchan Kim" userId="d07377527fadd37c" providerId="LiveId" clId="{DAF59430-7133-414C-9C07-B33EB17A8E08}" dt="2024-08-06T13:42:32.763" v="4053"/>
        <pc:sldMkLst>
          <pc:docMk/>
          <pc:sldMk cId="4212261661" sldId="318"/>
        </pc:sldMkLst>
      </pc:sldChg>
      <pc:sldChg chg="addSp modSp mod">
        <pc:chgData name="Eunchan Kim" userId="d07377527fadd37c" providerId="LiveId" clId="{DAF59430-7133-414C-9C07-B33EB17A8E08}" dt="2024-08-06T13:44:34.122" v="4152"/>
        <pc:sldMkLst>
          <pc:docMk/>
          <pc:sldMk cId="1515808144" sldId="319"/>
        </pc:sldMkLst>
      </pc:sldChg>
      <pc:sldChg chg="addSp modSp new mod">
        <pc:chgData name="Eunchan Kim" userId="d07377527fadd37c" providerId="LiveId" clId="{DAF59430-7133-414C-9C07-B33EB17A8E08}" dt="2024-08-06T13:38:31.313" v="3782" actId="20577"/>
        <pc:sldMkLst>
          <pc:docMk/>
          <pc:sldMk cId="3868103912" sldId="320"/>
        </pc:sldMkLst>
      </pc:sldChg>
      <pc:sldChg chg="addSp modSp new mod">
        <pc:chgData name="Eunchan Kim" userId="d07377527fadd37c" providerId="LiveId" clId="{DAF59430-7133-414C-9C07-B33EB17A8E08}" dt="2024-08-06T13:41:55.199" v="4031" actId="20577"/>
        <pc:sldMkLst>
          <pc:docMk/>
          <pc:sldMk cId="1177700607" sldId="321"/>
        </pc:sldMkLst>
      </pc:sldChg>
    </pc:docChg>
  </pc:docChgLst>
  <pc:docChgLst>
    <pc:chgData name="Eunchan Kim" userId="d07377527fadd37c" providerId="Windows Live" clId="Web-{721F432E-158C-D478-2148-7C4531C8F109}"/>
    <pc:docChg chg="modSld">
      <pc:chgData name="Eunchan Kim" userId="d07377527fadd37c" providerId="Windows Live" clId="Web-{721F432E-158C-D478-2148-7C4531C8F109}" dt="2024-09-11T00:08:45.065" v="50" actId="20577"/>
      <pc:docMkLst>
        <pc:docMk/>
      </pc:docMkLst>
      <pc:sldChg chg="addSp modSp">
        <pc:chgData name="Eunchan Kim" userId="d07377527fadd37c" providerId="Windows Live" clId="Web-{721F432E-158C-D478-2148-7C4531C8F109}" dt="2024-09-11T00:08:45.065" v="50" actId="20577"/>
        <pc:sldMkLst>
          <pc:docMk/>
          <pc:sldMk cId="1843721998" sldId="262"/>
        </pc:sldMkLst>
      </pc:sldChg>
    </pc:docChg>
  </pc:docChgLst>
  <pc:docChgLst>
    <pc:chgData name="Eunchan Kim" userId="d07377527fadd37c" providerId="LiveId" clId="{354B404A-367B-43BD-9979-061FBBF31222}"/>
    <pc:docChg chg="undo redo custSel addSld delSld modSld sldOrd addSection modSection">
      <pc:chgData name="Eunchan Kim" userId="d07377527fadd37c" providerId="LiveId" clId="{354B404A-367B-43BD-9979-061FBBF31222}" dt="2024-11-11T00:27:20.627" v="34106"/>
      <pc:docMkLst>
        <pc:docMk/>
      </pc:docMkLst>
      <pc:sldChg chg="modSp mod">
        <pc:chgData name="Eunchan Kim" userId="d07377527fadd37c" providerId="LiveId" clId="{354B404A-367B-43BD-9979-061FBBF31222}" dt="2024-10-24T01:38:33.968" v="31" actId="20577"/>
        <pc:sldMkLst>
          <pc:docMk/>
          <pc:sldMk cId="553377501" sldId="257"/>
        </pc:sldMkLst>
        <pc:spChg chg="mod">
          <ac:chgData name="Eunchan Kim" userId="d07377527fadd37c" providerId="LiveId" clId="{354B404A-367B-43BD-9979-061FBBF31222}" dt="2024-10-24T01:38:31.016" v="23" actId="20577"/>
          <ac:spMkLst>
            <pc:docMk/>
            <pc:sldMk cId="553377501" sldId="257"/>
            <ac:spMk id="2" creationId="{76424D8E-401E-4383-ABD0-36E27D913DE9}"/>
          </ac:spMkLst>
        </pc:spChg>
        <pc:spChg chg="mod">
          <ac:chgData name="Eunchan Kim" userId="d07377527fadd37c" providerId="LiveId" clId="{354B404A-367B-43BD-9979-061FBBF31222}" dt="2024-10-24T01:38:33.968" v="31" actId="20577"/>
          <ac:spMkLst>
            <pc:docMk/>
            <pc:sldMk cId="553377501" sldId="257"/>
            <ac:spMk id="3" creationId="{5CC1AE9B-9186-46B5-944F-5EF1AB2E4B9A}"/>
          </ac:spMkLst>
        </pc:spChg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13100329" sldId="258"/>
        </pc:sldMkLst>
      </pc:sldChg>
      <pc:sldChg chg="addSp modSp new mod">
        <pc:chgData name="Eunchan Kim" userId="d07377527fadd37c" providerId="LiveId" clId="{354B404A-367B-43BD-9979-061FBBF31222}" dt="2024-10-24T02:42:26.785" v="112" actId="20577"/>
        <pc:sldMkLst>
          <pc:docMk/>
          <pc:sldMk cId="4135865691" sldId="258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60841656" sldId="259"/>
        </pc:sldMkLst>
      </pc:sldChg>
      <pc:sldChg chg="addSp modSp new mod ord">
        <pc:chgData name="Eunchan Kim" userId="d07377527fadd37c" providerId="LiveId" clId="{354B404A-367B-43BD-9979-061FBBF31222}" dt="2024-10-24T04:11:24.141" v="120"/>
        <pc:sldMkLst>
          <pc:docMk/>
          <pc:sldMk cId="587099788" sldId="259"/>
        </pc:sldMkLst>
      </pc:sldChg>
      <pc:sldChg chg="addSp modSp new mod">
        <pc:chgData name="Eunchan Kim" userId="d07377527fadd37c" providerId="LiveId" clId="{354B404A-367B-43BD-9979-061FBBF31222}" dt="2024-10-24T10:45:21.339" v="1509" actId="11529"/>
        <pc:sldMkLst>
          <pc:docMk/>
          <pc:sldMk cId="1096182881" sldId="260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833521854" sldId="260"/>
        </pc:sldMkLst>
      </pc:sldChg>
      <pc:sldChg chg="addSp modSp new mod">
        <pc:chgData name="Eunchan Kim" userId="d07377527fadd37c" providerId="LiveId" clId="{354B404A-367B-43BD-9979-061FBBF31222}" dt="2024-10-24T10:45:42.474" v="1556" actId="20577"/>
        <pc:sldMkLst>
          <pc:docMk/>
          <pc:sldMk cId="716122713" sldId="261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115744972" sldId="261"/>
        </pc:sldMkLst>
      </pc:sldChg>
      <pc:sldChg chg="addSp modSp new mod ord">
        <pc:chgData name="Eunchan Kim" userId="d07377527fadd37c" providerId="LiveId" clId="{354B404A-367B-43BD-9979-061FBBF31222}" dt="2024-10-24T10:46:44.283" v="1627" actId="20578"/>
        <pc:sldMkLst>
          <pc:docMk/>
          <pc:sldMk cId="2153278188" sldId="262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186341340" sldId="262"/>
        </pc:sldMkLst>
      </pc:sldChg>
      <pc:sldChg chg="new">
        <pc:chgData name="Eunchan Kim" userId="d07377527fadd37c" providerId="LiveId" clId="{354B404A-367B-43BD-9979-061FBBF31222}" dt="2024-10-24T07:33:02.980" v="1055" actId="680"/>
        <pc:sldMkLst>
          <pc:docMk/>
          <pc:sldMk cId="1140765588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86887222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328750503" sldId="264"/>
        </pc:sldMkLst>
      </pc:sldChg>
      <pc:sldChg chg="modSp add mod">
        <pc:chgData name="Eunchan Kim" userId="d07377527fadd37c" providerId="LiveId" clId="{354B404A-367B-43BD-9979-061FBBF31222}" dt="2024-10-24T11:37:49.498" v="2327" actId="20577"/>
        <pc:sldMkLst>
          <pc:docMk/>
          <pc:sldMk cId="3549928904" sldId="264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36446751" sldId="265"/>
        </pc:sldMkLst>
      </pc:sldChg>
      <pc:sldChg chg="addSp modSp new mod">
        <pc:chgData name="Eunchan Kim" userId="d07377527fadd37c" providerId="LiveId" clId="{354B404A-367B-43BD-9979-061FBBF31222}" dt="2024-10-24T11:05:02.279" v="2271" actId="20577"/>
        <pc:sldMkLst>
          <pc:docMk/>
          <pc:sldMk cId="2754410794" sldId="265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4199620562" sldId="266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08865079" sldId="267"/>
        </pc:sldMkLst>
      </pc:sldChg>
      <pc:sldChg chg="modSp">
        <pc:chgData name="Eunchan Kim" userId="d07377527fadd37c" providerId="LiveId" clId="{354B404A-367B-43BD-9979-061FBBF31222}" dt="2024-11-01T05:39:05.709" v="13248"/>
        <pc:sldMkLst>
          <pc:docMk/>
          <pc:sldMk cId="3540957896" sldId="269"/>
        </pc:sldMkLst>
      </pc:sldChg>
      <pc:sldChg chg="addSp modSp mod">
        <pc:chgData name="Eunchan Kim" userId="d07377527fadd37c" providerId="LiveId" clId="{354B404A-367B-43BD-9979-061FBBF31222}" dt="2024-11-01T05:41:56.068" v="13254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354B404A-367B-43BD-9979-061FBBF31222}" dt="2024-11-01T05:43:10.964" v="13296" actId="1076"/>
        <pc:sldMkLst>
          <pc:docMk/>
          <pc:sldMk cId="907815158" sldId="272"/>
        </pc:sldMkLst>
      </pc:sldChg>
      <pc:sldChg chg="modSp mod">
        <pc:chgData name="Eunchan Kim" userId="d07377527fadd37c" providerId="LiveId" clId="{354B404A-367B-43BD-9979-061FBBF31222}" dt="2024-11-01T05:44:53.316" v="13458" actId="1076"/>
        <pc:sldMkLst>
          <pc:docMk/>
          <pc:sldMk cId="1540400502" sldId="274"/>
        </pc:sldMkLst>
      </pc:sldChg>
      <pc:sldChg chg="addSp delSp modSp mod">
        <pc:chgData name="Eunchan Kim" userId="d07377527fadd37c" providerId="LiveId" clId="{354B404A-367B-43BD-9979-061FBBF31222}" dt="2024-11-01T05:46:59.886" v="13480" actId="11529"/>
        <pc:sldMkLst>
          <pc:docMk/>
          <pc:sldMk cId="3079999084" sldId="276"/>
        </pc:sldMkLst>
      </pc:sldChg>
      <pc:sldChg chg="modSp mod">
        <pc:chgData name="Eunchan Kim" userId="d07377527fadd37c" providerId="LiveId" clId="{354B404A-367B-43BD-9979-061FBBF31222}" dt="2024-11-01T05:51:38.869" v="13524" actId="20577"/>
        <pc:sldMkLst>
          <pc:docMk/>
          <pc:sldMk cId="3465014907" sldId="278"/>
        </pc:sldMkLst>
      </pc:sldChg>
      <pc:sldChg chg="addSp mod">
        <pc:chgData name="Eunchan Kim" userId="d07377527fadd37c" providerId="LiveId" clId="{354B404A-367B-43BD-9979-061FBBF31222}" dt="2024-10-27T23:14:44.133" v="2633" actId="11529"/>
        <pc:sldMkLst>
          <pc:docMk/>
          <pc:sldMk cId="2652653968" sldId="279"/>
        </pc:sldMkLst>
      </pc:sldChg>
      <pc:sldChg chg="modSp mod">
        <pc:chgData name="Eunchan Kim" userId="d07377527fadd37c" providerId="LiveId" clId="{354B404A-367B-43BD-9979-061FBBF31222}" dt="2024-11-01T05:48:43.590" v="13489" actId="20577"/>
        <pc:sldMkLst>
          <pc:docMk/>
          <pc:sldMk cId="3592783237" sldId="281"/>
        </pc:sldMkLst>
      </pc:sldChg>
      <pc:sldChg chg="addSp modSp mod">
        <pc:chgData name="Eunchan Kim" userId="d07377527fadd37c" providerId="LiveId" clId="{354B404A-367B-43BD-9979-061FBBF31222}" dt="2024-10-27T23:55:53.469" v="3036"/>
        <pc:sldMkLst>
          <pc:docMk/>
          <pc:sldMk cId="3287912279" sldId="282"/>
        </pc:sldMkLst>
      </pc:sldChg>
      <pc:sldChg chg="addSp modSp mod">
        <pc:chgData name="Eunchan Kim" userId="d07377527fadd37c" providerId="LiveId" clId="{354B404A-367B-43BD-9979-061FBBF31222}" dt="2024-10-27T23:17:59.257" v="2667" actId="11529"/>
        <pc:sldMkLst>
          <pc:docMk/>
          <pc:sldMk cId="4198555546" sldId="283"/>
        </pc:sldMkLst>
      </pc:sldChg>
      <pc:sldChg chg="modSp mod">
        <pc:chgData name="Eunchan Kim" userId="d07377527fadd37c" providerId="LiveId" clId="{354B404A-367B-43BD-9979-061FBBF31222}" dt="2024-10-27T23:18:37.577" v="2683"/>
        <pc:sldMkLst>
          <pc:docMk/>
          <pc:sldMk cId="1899797996" sldId="284"/>
        </pc:sldMkLst>
      </pc:sldChg>
      <pc:sldChg chg="addSp delSp modSp mod">
        <pc:chgData name="Eunchan Kim" userId="d07377527fadd37c" providerId="LiveId" clId="{354B404A-367B-43BD-9979-061FBBF31222}" dt="2024-10-27T23:20:45.856" v="2811" actId="478"/>
        <pc:sldMkLst>
          <pc:docMk/>
          <pc:sldMk cId="3427196530" sldId="285"/>
        </pc:sldMkLst>
      </pc:sldChg>
      <pc:sldChg chg="addSp modSp mod">
        <pc:chgData name="Eunchan Kim" userId="d07377527fadd37c" providerId="LiveId" clId="{354B404A-367B-43BD-9979-061FBBF31222}" dt="2024-11-01T05:55:35.782" v="13525" actId="11529"/>
        <pc:sldMkLst>
          <pc:docMk/>
          <pc:sldMk cId="1084041545" sldId="286"/>
        </pc:sldMkLst>
      </pc:sldChg>
      <pc:sldChg chg="modSp mod">
        <pc:chgData name="Eunchan Kim" userId="d07377527fadd37c" providerId="LiveId" clId="{354B404A-367B-43BD-9979-061FBBF31222}" dt="2024-10-27T23:23:45.213" v="2914"/>
        <pc:sldMkLst>
          <pc:docMk/>
          <pc:sldMk cId="897944657" sldId="287"/>
        </pc:sldMkLst>
      </pc:sldChg>
      <pc:sldChg chg="addSp modSp mod ord">
        <pc:chgData name="Eunchan Kim" userId="d07377527fadd37c" providerId="LiveId" clId="{354B404A-367B-43BD-9979-061FBBF31222}" dt="2024-10-27T23:21:12.015" v="2814" actId="14100"/>
        <pc:sldMkLst>
          <pc:docMk/>
          <pc:sldMk cId="1855464525" sldId="289"/>
        </pc:sldMkLst>
      </pc:sldChg>
      <pc:sldChg chg="addSp delSp modSp add mod">
        <pc:chgData name="Eunchan Kim" userId="d07377527fadd37c" providerId="LiveId" clId="{354B404A-367B-43BD-9979-061FBBF31222}" dt="2024-11-01T05:48:20.702" v="13487" actId="11529"/>
        <pc:sldMkLst>
          <pc:docMk/>
          <pc:sldMk cId="2530136542" sldId="290"/>
        </pc:sldMkLst>
      </pc:sldChg>
      <pc:sldChg chg="addSp delSp modSp new mod">
        <pc:chgData name="Eunchan Kim" userId="d07377527fadd37c" providerId="LiveId" clId="{354B404A-367B-43BD-9979-061FBBF31222}" dt="2024-10-28T08:00:11.872" v="4604" actId="1076"/>
        <pc:sldMkLst>
          <pc:docMk/>
          <pc:sldMk cId="3690912659" sldId="291"/>
        </pc:sldMkLst>
      </pc:sldChg>
      <pc:sldChg chg="addSp modSp new mod">
        <pc:chgData name="Eunchan Kim" userId="d07377527fadd37c" providerId="LiveId" clId="{354B404A-367B-43BD-9979-061FBBF31222}" dt="2024-10-28T23:57:37.834" v="4996" actId="164"/>
        <pc:sldMkLst>
          <pc:docMk/>
          <pc:sldMk cId="3215611635" sldId="292"/>
        </pc:sldMkLst>
      </pc:sldChg>
      <pc:sldChg chg="addSp modSp new mod">
        <pc:chgData name="Eunchan Kim" userId="d07377527fadd37c" providerId="LiveId" clId="{354B404A-367B-43BD-9979-061FBBF31222}" dt="2024-10-28T08:02:49.926" v="4691" actId="20577"/>
        <pc:sldMkLst>
          <pc:docMk/>
          <pc:sldMk cId="690382707" sldId="293"/>
        </pc:sldMkLst>
      </pc:sldChg>
      <pc:sldChg chg="addSp modSp new mod">
        <pc:chgData name="Eunchan Kim" userId="d07377527fadd37c" providerId="LiveId" clId="{354B404A-367B-43BD-9979-061FBBF31222}" dt="2024-11-01T06:06:38.591" v="13526" actId="11529"/>
        <pc:sldMkLst>
          <pc:docMk/>
          <pc:sldMk cId="2201942063" sldId="294"/>
        </pc:sldMkLst>
      </pc:sldChg>
      <pc:sldChg chg="addSp modSp new mod">
        <pc:chgData name="Eunchan Kim" userId="d07377527fadd37c" providerId="LiveId" clId="{354B404A-367B-43BD-9979-061FBBF31222}" dt="2024-10-28T23:58:34.455" v="4999" actId="164"/>
        <pc:sldMkLst>
          <pc:docMk/>
          <pc:sldMk cId="1038941184" sldId="295"/>
        </pc:sldMkLst>
      </pc:sldChg>
      <pc:sldChg chg="addSp modSp new mod">
        <pc:chgData name="Eunchan Kim" userId="d07377527fadd37c" providerId="LiveId" clId="{354B404A-367B-43BD-9979-061FBBF31222}" dt="2024-11-01T06:07:46.519" v="13528" actId="11529"/>
        <pc:sldMkLst>
          <pc:docMk/>
          <pc:sldMk cId="3977541100" sldId="296"/>
        </pc:sldMkLst>
      </pc:sldChg>
      <pc:sldChg chg="addSp modSp new mod">
        <pc:chgData name="Eunchan Kim" userId="d07377527fadd37c" providerId="LiveId" clId="{354B404A-367B-43BD-9979-061FBBF31222}" dt="2024-10-29T09:05:02.704" v="7278" actId="14100"/>
        <pc:sldMkLst>
          <pc:docMk/>
          <pc:sldMk cId="2722782259" sldId="297"/>
        </pc:sldMkLst>
      </pc:sldChg>
      <pc:sldChg chg="addSp modSp new mod">
        <pc:chgData name="Eunchan Kim" userId="d07377527fadd37c" providerId="LiveId" clId="{354B404A-367B-43BD-9979-061FBBF31222}" dt="2024-10-29T09:07:18.840" v="7356" actId="11529"/>
        <pc:sldMkLst>
          <pc:docMk/>
          <pc:sldMk cId="1395943766" sldId="298"/>
        </pc:sldMkLst>
      </pc:sldChg>
      <pc:sldChg chg="addSp modSp add mod">
        <pc:chgData name="Eunchan Kim" userId="d07377527fadd37c" providerId="LiveId" clId="{354B404A-367B-43BD-9979-061FBBF31222}" dt="2024-11-01T06:08:14.270" v="13529" actId="14100"/>
        <pc:sldMkLst>
          <pc:docMk/>
          <pc:sldMk cId="372115394" sldId="299"/>
        </pc:sldMkLst>
      </pc:sldChg>
      <pc:sldChg chg="addSp modSp new del mod">
        <pc:chgData name="Eunchan Kim" userId="d07377527fadd37c" providerId="LiveId" clId="{354B404A-367B-43BD-9979-061FBBF31222}" dt="2024-10-29T00:14:01.841" v="5044" actId="2696"/>
        <pc:sldMkLst>
          <pc:docMk/>
          <pc:sldMk cId="4062390312" sldId="299"/>
        </pc:sldMkLst>
      </pc:sldChg>
      <pc:sldChg chg="addSp delSp modSp new mod">
        <pc:chgData name="Eunchan Kim" userId="d07377527fadd37c" providerId="LiveId" clId="{354B404A-367B-43BD-9979-061FBBF31222}" dt="2024-10-29T23:48:21.374" v="8959" actId="478"/>
        <pc:sldMkLst>
          <pc:docMk/>
          <pc:sldMk cId="3894983572" sldId="300"/>
        </pc:sldMkLst>
      </pc:sldChg>
      <pc:sldChg chg="addSp delSp modSp new mod">
        <pc:chgData name="Eunchan Kim" userId="d07377527fadd37c" providerId="LiveId" clId="{354B404A-367B-43BD-9979-061FBBF31222}" dt="2024-10-29T23:43:06.928" v="8937" actId="20577"/>
        <pc:sldMkLst>
          <pc:docMk/>
          <pc:sldMk cId="2614285197" sldId="301"/>
        </pc:sldMkLst>
      </pc:sldChg>
      <pc:sldChg chg="addSp modSp new mod">
        <pc:chgData name="Eunchan Kim" userId="d07377527fadd37c" providerId="LiveId" clId="{354B404A-367B-43BD-9979-061FBBF31222}" dt="2024-10-30T04:44:36.579" v="11913" actId="20577"/>
        <pc:sldMkLst>
          <pc:docMk/>
          <pc:sldMk cId="3672581803" sldId="302"/>
        </pc:sldMkLst>
      </pc:sldChg>
      <pc:sldChg chg="addSp modSp new mod">
        <pc:chgData name="Eunchan Kim" userId="d07377527fadd37c" providerId="LiveId" clId="{354B404A-367B-43BD-9979-061FBBF31222}" dt="2024-10-29T23:48:52.512" v="8972" actId="1035"/>
        <pc:sldMkLst>
          <pc:docMk/>
          <pc:sldMk cId="1224191940" sldId="303"/>
        </pc:sldMkLst>
      </pc:sldChg>
      <pc:sldChg chg="addSp modSp new mod ord">
        <pc:chgData name="Eunchan Kim" userId="d07377527fadd37c" providerId="LiveId" clId="{354B404A-367B-43BD-9979-061FBBF31222}" dt="2024-10-29T10:47:03.934" v="8580"/>
        <pc:sldMkLst>
          <pc:docMk/>
          <pc:sldMk cId="650238936" sldId="304"/>
        </pc:sldMkLst>
      </pc:sldChg>
      <pc:sldChg chg="addSp modSp new mod">
        <pc:chgData name="Eunchan Kim" userId="d07377527fadd37c" providerId="LiveId" clId="{354B404A-367B-43BD-9979-061FBBF31222}" dt="2024-10-29T10:23:44.322" v="8258" actId="1076"/>
        <pc:sldMkLst>
          <pc:docMk/>
          <pc:sldMk cId="380570471" sldId="305"/>
        </pc:sldMkLst>
      </pc:sldChg>
      <pc:sldChg chg="addSp delSp modSp add mod">
        <pc:chgData name="Eunchan Kim" userId="d07377527fadd37c" providerId="LiveId" clId="{354B404A-367B-43BD-9979-061FBBF31222}" dt="2024-10-29T10:37:05.541" v="8518" actId="1037"/>
        <pc:sldMkLst>
          <pc:docMk/>
          <pc:sldMk cId="1414408693" sldId="306"/>
        </pc:sldMkLst>
      </pc:sldChg>
      <pc:sldChg chg="addSp delSp modSp add mod">
        <pc:chgData name="Eunchan Kim" userId="d07377527fadd37c" providerId="LiveId" clId="{354B404A-367B-43BD-9979-061FBBF31222}" dt="2024-10-29T10:36:51.421" v="8509" actId="11529"/>
        <pc:sldMkLst>
          <pc:docMk/>
          <pc:sldMk cId="65386815" sldId="307"/>
        </pc:sldMkLst>
      </pc:sldChg>
      <pc:sldChg chg="addSp modSp add mod">
        <pc:chgData name="Eunchan Kim" userId="d07377527fadd37c" providerId="LiveId" clId="{354B404A-367B-43BD-9979-061FBBF31222}" dt="2024-10-29T10:34:48.869" v="8461" actId="1076"/>
        <pc:sldMkLst>
          <pc:docMk/>
          <pc:sldMk cId="2425501305" sldId="308"/>
        </pc:sldMkLst>
      </pc:sldChg>
      <pc:sldChg chg="addSp modSp add mod">
        <pc:chgData name="Eunchan Kim" userId="d07377527fadd37c" providerId="LiveId" clId="{354B404A-367B-43BD-9979-061FBBF31222}" dt="2024-10-29T10:37:48.147" v="8524" actId="11529"/>
        <pc:sldMkLst>
          <pc:docMk/>
          <pc:sldMk cId="3094099690" sldId="309"/>
        </pc:sldMkLst>
      </pc:sldChg>
      <pc:sldChg chg="addSp modSp add mod">
        <pc:chgData name="Eunchan Kim" userId="d07377527fadd37c" providerId="LiveId" clId="{354B404A-367B-43BD-9979-061FBBF31222}" dt="2024-10-29T10:42:06.511" v="8567" actId="11529"/>
        <pc:sldMkLst>
          <pc:docMk/>
          <pc:sldMk cId="3939381115" sldId="310"/>
        </pc:sldMkLst>
      </pc:sldChg>
      <pc:sldChg chg="add del">
        <pc:chgData name="Eunchan Kim" userId="d07377527fadd37c" providerId="LiveId" clId="{354B404A-367B-43BD-9979-061FBBF31222}" dt="2024-10-29T11:24:15.993" v="8887" actId="47"/>
        <pc:sldMkLst>
          <pc:docMk/>
          <pc:sldMk cId="2020704543" sldId="311"/>
        </pc:sldMkLst>
      </pc:sldChg>
      <pc:sldChg chg="addSp delSp modSp add mod">
        <pc:chgData name="Eunchan Kim" userId="d07377527fadd37c" providerId="LiveId" clId="{354B404A-367B-43BD-9979-061FBBF31222}" dt="2024-10-29T11:00:35.538" v="8662" actId="20577"/>
        <pc:sldMkLst>
          <pc:docMk/>
          <pc:sldMk cId="2966585063" sldId="312"/>
        </pc:sldMkLst>
      </pc:sldChg>
      <pc:sldChg chg="addSp modSp new mod">
        <pc:chgData name="Eunchan Kim" userId="d07377527fadd37c" providerId="LiveId" clId="{354B404A-367B-43BD-9979-061FBBF31222}" dt="2024-10-29T11:15:23.627" v="8759" actId="14100"/>
        <pc:sldMkLst>
          <pc:docMk/>
          <pc:sldMk cId="3961284266" sldId="313"/>
        </pc:sldMkLst>
      </pc:sldChg>
      <pc:sldChg chg="addSp delSp modSp new mod">
        <pc:chgData name="Eunchan Kim" userId="d07377527fadd37c" providerId="LiveId" clId="{354B404A-367B-43BD-9979-061FBBF31222}" dt="2024-11-06T23:48:04.001" v="29590" actId="1076"/>
        <pc:sldMkLst>
          <pc:docMk/>
          <pc:sldMk cId="3946086923" sldId="314"/>
        </pc:sldMkLst>
      </pc:sldChg>
      <pc:sldChg chg="addSp modSp new mod">
        <pc:chgData name="Eunchan Kim" userId="d07377527fadd37c" providerId="LiveId" clId="{354B404A-367B-43BD-9979-061FBBF31222}" dt="2024-10-30T07:44:02.930" v="12883" actId="1076"/>
        <pc:sldMkLst>
          <pc:docMk/>
          <pc:sldMk cId="3673105977" sldId="315"/>
        </pc:sldMkLst>
      </pc:sldChg>
      <pc:sldChg chg="addSp delSp modSp new mod">
        <pc:chgData name="Eunchan Kim" userId="d07377527fadd37c" providerId="LiveId" clId="{354B404A-367B-43BD-9979-061FBBF31222}" dt="2024-11-01T06:33:41.663" v="13672" actId="1076"/>
        <pc:sldMkLst>
          <pc:docMk/>
          <pc:sldMk cId="1125956812" sldId="316"/>
        </pc:sldMkLst>
      </pc:sldChg>
      <pc:sldChg chg="addSp delSp modSp new mod">
        <pc:chgData name="Eunchan Kim" userId="d07377527fadd37c" providerId="LiveId" clId="{354B404A-367B-43BD-9979-061FBBF31222}" dt="2024-10-30T07:52:00.356" v="13124" actId="11529"/>
        <pc:sldMkLst>
          <pc:docMk/>
          <pc:sldMk cId="1055712805" sldId="317"/>
        </pc:sldMkLst>
      </pc:sldChg>
      <pc:sldChg chg="addSp modSp new mod">
        <pc:chgData name="Eunchan Kim" userId="d07377527fadd37c" providerId="LiveId" clId="{354B404A-367B-43BD-9979-061FBBF31222}" dt="2024-10-30T07:54:09.571" v="13247" actId="1076"/>
        <pc:sldMkLst>
          <pc:docMk/>
          <pc:sldMk cId="898106766" sldId="318"/>
        </pc:sldMkLst>
      </pc:sldChg>
      <pc:sldChg chg="addSp modSp new mod">
        <pc:chgData name="Eunchan Kim" userId="d07377527fadd37c" providerId="LiveId" clId="{354B404A-367B-43BD-9979-061FBBF31222}" dt="2024-10-30T07:25:27.292" v="12852" actId="20577"/>
        <pc:sldMkLst>
          <pc:docMk/>
          <pc:sldMk cId="2153775943" sldId="319"/>
        </pc:sldMkLst>
      </pc:sldChg>
      <pc:sldChg chg="addSp modSp new mod">
        <pc:chgData name="Eunchan Kim" userId="d07377527fadd37c" providerId="LiveId" clId="{354B404A-367B-43BD-9979-061FBBF31222}" dt="2024-10-30T05:36:50.468" v="12665" actId="14100"/>
        <pc:sldMkLst>
          <pc:docMk/>
          <pc:sldMk cId="2473119477" sldId="320"/>
        </pc:sldMkLst>
      </pc:sldChg>
      <pc:sldChg chg="addSp delSp modSp add del mod">
        <pc:chgData name="Eunchan Kim" userId="d07377527fadd37c" providerId="LiveId" clId="{354B404A-367B-43BD-9979-061FBBF31222}" dt="2024-11-01T05:47:06.574" v="13481" actId="47"/>
        <pc:sldMkLst>
          <pc:docMk/>
          <pc:sldMk cId="136940543" sldId="321"/>
        </pc:sldMkLst>
      </pc:sldChg>
      <pc:sldChg chg="addSp delSp modSp new mod">
        <pc:chgData name="Eunchan Kim" userId="d07377527fadd37c" providerId="LiveId" clId="{354B404A-367B-43BD-9979-061FBBF31222}" dt="2024-11-06T23:36:47.867" v="29502"/>
        <pc:sldMkLst>
          <pc:docMk/>
          <pc:sldMk cId="3959293111" sldId="321"/>
        </pc:sldMkLst>
      </pc:sldChg>
      <pc:sldChg chg="addSp modSp new del mod">
        <pc:chgData name="Eunchan Kim" userId="d07377527fadd37c" providerId="LiveId" clId="{354B404A-367B-43BD-9979-061FBBF31222}" dt="2024-11-04T09:43:09.704" v="17306" actId="47"/>
        <pc:sldMkLst>
          <pc:docMk/>
          <pc:sldMk cId="1950834067" sldId="322"/>
        </pc:sldMkLst>
      </pc:sldChg>
      <pc:sldChg chg="addSp modSp new mod">
        <pc:chgData name="Eunchan Kim" userId="d07377527fadd37c" providerId="LiveId" clId="{354B404A-367B-43BD-9979-061FBBF31222}" dt="2024-11-04T09:43:51.189" v="17351" actId="20577"/>
        <pc:sldMkLst>
          <pc:docMk/>
          <pc:sldMk cId="954114728" sldId="323"/>
        </pc:sldMkLst>
      </pc:sldChg>
      <pc:sldChg chg="addSp modSp new mod ord">
        <pc:chgData name="Eunchan Kim" userId="d07377527fadd37c" providerId="LiveId" clId="{354B404A-367B-43BD-9979-061FBBF31222}" dt="2024-11-04T10:43:51.872" v="19692"/>
        <pc:sldMkLst>
          <pc:docMk/>
          <pc:sldMk cId="1009311039" sldId="324"/>
        </pc:sldMkLst>
      </pc:sldChg>
      <pc:sldChg chg="addSp modSp new mod ord">
        <pc:chgData name="Eunchan Kim" userId="d07377527fadd37c" providerId="LiveId" clId="{354B404A-367B-43BD-9979-061FBBF31222}" dt="2024-11-04T10:44:47.748" v="19780" actId="20577"/>
        <pc:sldMkLst>
          <pc:docMk/>
          <pc:sldMk cId="1913277796" sldId="325"/>
        </pc:sldMkLst>
      </pc:sldChg>
      <pc:sldChg chg="delSp modSp add mod">
        <pc:chgData name="Eunchan Kim" userId="d07377527fadd37c" providerId="LiveId" clId="{354B404A-367B-43BD-9979-061FBBF31222}" dt="2024-11-04T09:01:01.278" v="16454" actId="21"/>
        <pc:sldMkLst>
          <pc:docMk/>
          <pc:sldMk cId="2069969892" sldId="326"/>
        </pc:sldMkLst>
      </pc:sldChg>
      <pc:sldChg chg="addSp modSp new mod">
        <pc:chgData name="Eunchan Kim" userId="d07377527fadd37c" providerId="LiveId" clId="{354B404A-367B-43BD-9979-061FBBF31222}" dt="2024-11-04T09:00:52.675" v="16452" actId="1076"/>
        <pc:sldMkLst>
          <pc:docMk/>
          <pc:sldMk cId="3197604519" sldId="327"/>
        </pc:sldMkLst>
      </pc:sldChg>
      <pc:sldChg chg="addSp modSp new mod">
        <pc:chgData name="Eunchan Kim" userId="d07377527fadd37c" providerId="LiveId" clId="{354B404A-367B-43BD-9979-061FBBF31222}" dt="2024-11-04T08:51:32.745" v="16118" actId="20577"/>
        <pc:sldMkLst>
          <pc:docMk/>
          <pc:sldMk cId="2766042624" sldId="328"/>
        </pc:sldMkLst>
      </pc:sldChg>
      <pc:sldChg chg="addSp modSp new mod">
        <pc:chgData name="Eunchan Kim" userId="d07377527fadd37c" providerId="LiveId" clId="{354B404A-367B-43BD-9979-061FBBF31222}" dt="2024-11-04T08:51:11.492" v="16115" actId="20577"/>
        <pc:sldMkLst>
          <pc:docMk/>
          <pc:sldMk cId="591977925" sldId="329"/>
        </pc:sldMkLst>
      </pc:sldChg>
      <pc:sldChg chg="addSp modSp new mod">
        <pc:chgData name="Eunchan Kim" userId="d07377527fadd37c" providerId="LiveId" clId="{354B404A-367B-43BD-9979-061FBBF31222}" dt="2024-11-04T10:15:32.149" v="19004" actId="164"/>
        <pc:sldMkLst>
          <pc:docMk/>
          <pc:sldMk cId="1459418815" sldId="330"/>
        </pc:sldMkLst>
      </pc:sldChg>
      <pc:sldChg chg="addSp delSp modSp new mod">
        <pc:chgData name="Eunchan Kim" userId="d07377527fadd37c" providerId="LiveId" clId="{354B404A-367B-43BD-9979-061FBBF31222}" dt="2024-11-04T09:19:40.910" v="17305" actId="1076"/>
        <pc:sldMkLst>
          <pc:docMk/>
          <pc:sldMk cId="1333852992" sldId="331"/>
        </pc:sldMkLst>
      </pc:sldChg>
      <pc:sldChg chg="addSp modSp new mod">
        <pc:chgData name="Eunchan Kim" userId="d07377527fadd37c" providerId="LiveId" clId="{354B404A-367B-43BD-9979-061FBBF31222}" dt="2024-11-04T23:29:48.750" v="20713" actId="20577"/>
        <pc:sldMkLst>
          <pc:docMk/>
          <pc:sldMk cId="3110742294" sldId="332"/>
        </pc:sldMkLst>
      </pc:sldChg>
      <pc:sldChg chg="addSp modSp new mod">
        <pc:chgData name="Eunchan Kim" userId="d07377527fadd37c" providerId="LiveId" clId="{354B404A-367B-43BD-9979-061FBBF31222}" dt="2024-11-04T10:19:32.299" v="19020" actId="1076"/>
        <pc:sldMkLst>
          <pc:docMk/>
          <pc:sldMk cId="2737501405" sldId="333"/>
        </pc:sldMkLst>
      </pc:sldChg>
      <pc:sldChg chg="addSp modSp new mod">
        <pc:chgData name="Eunchan Kim" userId="d07377527fadd37c" providerId="LiveId" clId="{354B404A-367B-43BD-9979-061FBBF31222}" dt="2024-11-04T23:33:24.099" v="20746" actId="20577"/>
        <pc:sldMkLst>
          <pc:docMk/>
          <pc:sldMk cId="3476328206" sldId="334"/>
        </pc:sldMkLst>
      </pc:sldChg>
      <pc:sldChg chg="addSp modSp new mod">
        <pc:chgData name="Eunchan Kim" userId="d07377527fadd37c" providerId="LiveId" clId="{354B404A-367B-43BD-9979-061FBBF31222}" dt="2024-11-10T23:27:11.354" v="34009" actId="20577"/>
        <pc:sldMkLst>
          <pc:docMk/>
          <pc:sldMk cId="4048830079" sldId="335"/>
        </pc:sldMkLst>
      </pc:sldChg>
      <pc:sldChg chg="addSp modSp new mod">
        <pc:chgData name="Eunchan Kim" userId="d07377527fadd37c" providerId="LiveId" clId="{354B404A-367B-43BD-9979-061FBBF31222}" dt="2024-11-10T23:28:09.407" v="34011" actId="20577"/>
        <pc:sldMkLst>
          <pc:docMk/>
          <pc:sldMk cId="3812108720" sldId="336"/>
        </pc:sldMkLst>
      </pc:sldChg>
      <pc:sldChg chg="addSp modSp new mod">
        <pc:chgData name="Eunchan Kim" userId="d07377527fadd37c" providerId="LiveId" clId="{354B404A-367B-43BD-9979-061FBBF31222}" dt="2024-11-10T23:28:42.618" v="34013" actId="20578"/>
        <pc:sldMkLst>
          <pc:docMk/>
          <pc:sldMk cId="3330847102" sldId="337"/>
        </pc:sldMkLst>
      </pc:sldChg>
      <pc:sldChg chg="addSp modSp new mod">
        <pc:chgData name="Eunchan Kim" userId="d07377527fadd37c" providerId="LiveId" clId="{354B404A-367B-43BD-9979-061FBBF31222}" dt="2024-11-05T09:16:20.953" v="24102"/>
        <pc:sldMkLst>
          <pc:docMk/>
          <pc:sldMk cId="646641859" sldId="338"/>
        </pc:sldMkLst>
      </pc:sldChg>
      <pc:sldChg chg="addSp modSp new mod">
        <pc:chgData name="Eunchan Kim" userId="d07377527fadd37c" providerId="LiveId" clId="{354B404A-367B-43BD-9979-061FBBF31222}" dt="2024-11-05T07:45:17.059" v="23254" actId="207"/>
        <pc:sldMkLst>
          <pc:docMk/>
          <pc:sldMk cId="1829521017" sldId="339"/>
        </pc:sldMkLst>
      </pc:sldChg>
      <pc:sldChg chg="addSp modSp new mod">
        <pc:chgData name="Eunchan Kim" userId="d07377527fadd37c" providerId="LiveId" clId="{354B404A-367B-43BD-9979-061FBBF31222}" dt="2024-11-05T05:04:54.916" v="22523" actId="11529"/>
        <pc:sldMkLst>
          <pc:docMk/>
          <pc:sldMk cId="1178424557" sldId="340"/>
        </pc:sldMkLst>
      </pc:sldChg>
      <pc:sldChg chg="addSp modSp new mod ord">
        <pc:chgData name="Eunchan Kim" userId="d07377527fadd37c" providerId="LiveId" clId="{354B404A-367B-43BD-9979-061FBBF31222}" dt="2024-11-05T09:18:37.800" v="24121"/>
        <pc:sldMkLst>
          <pc:docMk/>
          <pc:sldMk cId="410092500" sldId="341"/>
        </pc:sldMkLst>
      </pc:sldChg>
      <pc:sldChg chg="addSp modSp new mod">
        <pc:chgData name="Eunchan Kim" userId="d07377527fadd37c" providerId="LiveId" clId="{354B404A-367B-43BD-9979-061FBBF31222}" dt="2024-11-05T23:49:18.724" v="27044" actId="20577"/>
        <pc:sldMkLst>
          <pc:docMk/>
          <pc:sldMk cId="2200425916" sldId="342"/>
        </pc:sldMkLst>
      </pc:sldChg>
      <pc:sldChg chg="addSp modSp new mod">
        <pc:chgData name="Eunchan Kim" userId="d07377527fadd37c" providerId="LiveId" clId="{354B404A-367B-43BD-9979-061FBBF31222}" dt="2024-11-05T07:47:51.291" v="23400" actId="20577"/>
        <pc:sldMkLst>
          <pc:docMk/>
          <pc:sldMk cId="598091844" sldId="343"/>
        </pc:sldMkLst>
      </pc:sldChg>
      <pc:sldChg chg="addSp modSp new mod">
        <pc:chgData name="Eunchan Kim" userId="d07377527fadd37c" providerId="LiveId" clId="{354B404A-367B-43BD-9979-061FBBF31222}" dt="2024-11-05T09:13:07.478" v="24031" actId="11529"/>
        <pc:sldMkLst>
          <pc:docMk/>
          <pc:sldMk cId="282025882" sldId="344"/>
        </pc:sldMkLst>
      </pc:sldChg>
      <pc:sldChg chg="addSp delSp modSp new mod">
        <pc:chgData name="Eunchan Kim" userId="d07377527fadd37c" providerId="LiveId" clId="{354B404A-367B-43BD-9979-061FBBF31222}" dt="2024-11-05T23:39:22.914" v="26908" actId="20577"/>
        <pc:sldMkLst>
          <pc:docMk/>
          <pc:sldMk cId="3419670892" sldId="345"/>
        </pc:sldMkLst>
      </pc:sldChg>
      <pc:sldChg chg="addSp delSp modSp new mod">
        <pc:chgData name="Eunchan Kim" userId="d07377527fadd37c" providerId="LiveId" clId="{354B404A-367B-43BD-9979-061FBBF31222}" dt="2024-11-05T23:44:17.553" v="27008" actId="11529"/>
        <pc:sldMkLst>
          <pc:docMk/>
          <pc:sldMk cId="855747629" sldId="346"/>
        </pc:sldMkLst>
      </pc:sldChg>
      <pc:sldChg chg="addSp delSp modSp new mod">
        <pc:chgData name="Eunchan Kim" userId="d07377527fadd37c" providerId="LiveId" clId="{354B404A-367B-43BD-9979-061FBBF31222}" dt="2024-11-06T05:03:29.336" v="27638" actId="1076"/>
        <pc:sldMkLst>
          <pc:docMk/>
          <pc:sldMk cId="2178312305" sldId="347"/>
        </pc:sldMkLst>
      </pc:sldChg>
      <pc:sldChg chg="addSp modSp new mod ord">
        <pc:chgData name="Eunchan Kim" userId="d07377527fadd37c" providerId="LiveId" clId="{354B404A-367B-43BD-9979-061FBBF31222}" dt="2024-11-05T11:17:19.213" v="26264"/>
        <pc:sldMkLst>
          <pc:docMk/>
          <pc:sldMk cId="3254820595" sldId="348"/>
        </pc:sldMkLst>
      </pc:sldChg>
      <pc:sldChg chg="addSp modSp new mod">
        <pc:chgData name="Eunchan Kim" userId="d07377527fadd37c" providerId="LiveId" clId="{354B404A-367B-43BD-9979-061FBBF31222}" dt="2024-11-06T05:03:59.583" v="27711" actId="1076"/>
        <pc:sldMkLst>
          <pc:docMk/>
          <pc:sldMk cId="3294255746" sldId="349"/>
        </pc:sldMkLst>
      </pc:sldChg>
      <pc:sldChg chg="addSp delSp modSp new mod">
        <pc:chgData name="Eunchan Kim" userId="d07377527fadd37c" providerId="LiveId" clId="{354B404A-367B-43BD-9979-061FBBF31222}" dt="2024-11-05T23:21:36.731" v="26632" actId="20577"/>
        <pc:sldMkLst>
          <pc:docMk/>
          <pc:sldMk cId="1459425628" sldId="350"/>
        </pc:sldMkLst>
      </pc:sldChg>
      <pc:sldChg chg="addSp delSp modSp new mod">
        <pc:chgData name="Eunchan Kim" userId="d07377527fadd37c" providerId="LiveId" clId="{354B404A-367B-43BD-9979-061FBBF31222}" dt="2024-11-05T23:23:09.622" v="26641"/>
        <pc:sldMkLst>
          <pc:docMk/>
          <pc:sldMk cId="357058480" sldId="351"/>
        </pc:sldMkLst>
      </pc:sldChg>
      <pc:sldChg chg="addSp modSp new mod">
        <pc:chgData name="Eunchan Kim" userId="d07377527fadd37c" providerId="LiveId" clId="{354B404A-367B-43BD-9979-061FBBF31222}" dt="2024-11-05T09:39:33.211" v="24718" actId="207"/>
        <pc:sldMkLst>
          <pc:docMk/>
          <pc:sldMk cId="1997321606" sldId="352"/>
        </pc:sldMkLst>
      </pc:sldChg>
      <pc:sldChg chg="addSp modSp new mod">
        <pc:chgData name="Eunchan Kim" userId="d07377527fadd37c" providerId="LiveId" clId="{354B404A-367B-43BD-9979-061FBBF31222}" dt="2024-11-05T09:53:31.911" v="24807" actId="14100"/>
        <pc:sldMkLst>
          <pc:docMk/>
          <pc:sldMk cId="3926472504" sldId="353"/>
        </pc:sldMkLst>
      </pc:sldChg>
      <pc:sldChg chg="addSp modSp new mod">
        <pc:chgData name="Eunchan Kim" userId="d07377527fadd37c" providerId="LiveId" clId="{354B404A-367B-43BD-9979-061FBBF31222}" dt="2024-11-05T09:54:32.710" v="24810" actId="11529"/>
        <pc:sldMkLst>
          <pc:docMk/>
          <pc:sldMk cId="3418426188" sldId="354"/>
        </pc:sldMkLst>
      </pc:sldChg>
      <pc:sldChg chg="addSp modSp new mod">
        <pc:chgData name="Eunchan Kim" userId="d07377527fadd37c" providerId="LiveId" clId="{354B404A-367B-43BD-9979-061FBBF31222}" dt="2024-11-05T09:58:57.549" v="24870" actId="1076"/>
        <pc:sldMkLst>
          <pc:docMk/>
          <pc:sldMk cId="3176240307" sldId="355"/>
        </pc:sldMkLst>
      </pc:sldChg>
      <pc:sldChg chg="addSp modSp new mod">
        <pc:chgData name="Eunchan Kim" userId="d07377527fadd37c" providerId="LiveId" clId="{354B404A-367B-43BD-9979-061FBBF31222}" dt="2024-11-05T23:29:14.849" v="26699" actId="1076"/>
        <pc:sldMkLst>
          <pc:docMk/>
          <pc:sldMk cId="1762350666" sldId="356"/>
        </pc:sldMkLst>
      </pc:sldChg>
      <pc:sldChg chg="addSp delSp modSp new mod">
        <pc:chgData name="Eunchan Kim" userId="d07377527fadd37c" providerId="LiveId" clId="{354B404A-367B-43BD-9979-061FBBF31222}" dt="2024-11-05T23:45:54.091" v="27011" actId="14100"/>
        <pc:sldMkLst>
          <pc:docMk/>
          <pc:sldMk cId="4074578920" sldId="357"/>
        </pc:sldMkLst>
      </pc:sldChg>
      <pc:sldChg chg="addSp delSp modSp new mod">
        <pc:chgData name="Eunchan Kim" userId="d07377527fadd37c" providerId="LiveId" clId="{354B404A-367B-43BD-9979-061FBBF31222}" dt="2024-11-10T23:35:42.265" v="34014" actId="11529"/>
        <pc:sldMkLst>
          <pc:docMk/>
          <pc:sldMk cId="796462647" sldId="358"/>
        </pc:sldMkLst>
      </pc:sldChg>
      <pc:sldChg chg="addSp modSp new mod">
        <pc:chgData name="Eunchan Kim" userId="d07377527fadd37c" providerId="LiveId" clId="{354B404A-367B-43BD-9979-061FBBF31222}" dt="2024-11-05T10:46:46.279" v="25638" actId="11529"/>
        <pc:sldMkLst>
          <pc:docMk/>
          <pc:sldMk cId="1163972288" sldId="359"/>
        </pc:sldMkLst>
      </pc:sldChg>
      <pc:sldChg chg="addSp modSp new mod">
        <pc:chgData name="Eunchan Kim" userId="d07377527fadd37c" providerId="LiveId" clId="{354B404A-367B-43BD-9979-061FBBF31222}" dt="2024-11-05T23:43:57.183" v="27007" actId="20577"/>
        <pc:sldMkLst>
          <pc:docMk/>
          <pc:sldMk cId="3614333952" sldId="360"/>
        </pc:sldMkLst>
      </pc:sldChg>
      <pc:sldChg chg="addSp modSp new del mod">
        <pc:chgData name="Eunchan Kim" userId="d07377527fadd37c" providerId="LiveId" clId="{354B404A-367B-43BD-9979-061FBBF31222}" dt="2024-11-05T11:37:23.001" v="26421" actId="2696"/>
        <pc:sldMkLst>
          <pc:docMk/>
          <pc:sldMk cId="1026533240" sldId="361"/>
        </pc:sldMkLst>
      </pc:sldChg>
      <pc:sldChg chg="addSp modSp add mod">
        <pc:chgData name="Eunchan Kim" userId="d07377527fadd37c" providerId="LiveId" clId="{354B404A-367B-43BD-9979-061FBBF31222}" dt="2024-11-05T11:45:01.687" v="26600" actId="14100"/>
        <pc:sldMkLst>
          <pc:docMk/>
          <pc:sldMk cId="4178804577" sldId="361"/>
        </pc:sldMkLst>
      </pc:sldChg>
      <pc:sldChg chg="addSp modSp new mod">
        <pc:chgData name="Eunchan Kim" userId="d07377527fadd37c" providerId="LiveId" clId="{354B404A-367B-43BD-9979-061FBBF31222}" dt="2024-11-05T11:35:44.635" v="26351" actId="1076"/>
        <pc:sldMkLst>
          <pc:docMk/>
          <pc:sldMk cId="3537636188" sldId="362"/>
        </pc:sldMkLst>
      </pc:sldChg>
      <pc:sldChg chg="addSp modSp new mod">
        <pc:chgData name="Eunchan Kim" userId="d07377527fadd37c" providerId="LiveId" clId="{354B404A-367B-43BD-9979-061FBBF31222}" dt="2024-11-05T23:51:34.504" v="27081"/>
        <pc:sldMkLst>
          <pc:docMk/>
          <pc:sldMk cId="4090909385" sldId="363"/>
        </pc:sldMkLst>
      </pc:sldChg>
      <pc:sldChg chg="addSp modSp new mod">
        <pc:chgData name="Eunchan Kim" userId="d07377527fadd37c" providerId="LiveId" clId="{354B404A-367B-43BD-9979-061FBBF31222}" dt="2024-11-06T01:23:18.890" v="27546" actId="20577"/>
        <pc:sldMkLst>
          <pc:docMk/>
          <pc:sldMk cId="1495093201" sldId="364"/>
        </pc:sldMkLst>
      </pc:sldChg>
      <pc:sldChg chg="addSp modSp new mod">
        <pc:chgData name="Eunchan Kim" userId="d07377527fadd37c" providerId="LiveId" clId="{354B404A-367B-43BD-9979-061FBBF31222}" dt="2024-11-10T23:41:57.972" v="34030"/>
        <pc:sldMkLst>
          <pc:docMk/>
          <pc:sldMk cId="2778370621" sldId="365"/>
        </pc:sldMkLst>
      </pc:sldChg>
      <pc:sldChg chg="addSp delSp modSp new mod">
        <pc:chgData name="Eunchan Kim" userId="d07377527fadd37c" providerId="LiveId" clId="{354B404A-367B-43BD-9979-061FBBF31222}" dt="2024-11-06T05:10:51.306" v="28186"/>
        <pc:sldMkLst>
          <pc:docMk/>
          <pc:sldMk cId="4221796480" sldId="366"/>
        </pc:sldMkLst>
      </pc:sldChg>
      <pc:sldChg chg="addSp modSp new mod">
        <pc:chgData name="Eunchan Kim" userId="d07377527fadd37c" providerId="LiveId" clId="{354B404A-367B-43BD-9979-061FBBF31222}" dt="2024-11-06T23:21:30.604" v="29398" actId="1076"/>
        <pc:sldMkLst>
          <pc:docMk/>
          <pc:sldMk cId="4242709074" sldId="367"/>
        </pc:sldMkLst>
      </pc:sldChg>
      <pc:sldChg chg="addSp modSp new mod">
        <pc:chgData name="Eunchan Kim" userId="d07377527fadd37c" providerId="LiveId" clId="{354B404A-367B-43BD-9979-061FBBF31222}" dt="2024-11-06T05:29:17.361" v="28400" actId="1076"/>
        <pc:sldMkLst>
          <pc:docMk/>
          <pc:sldMk cId="540474199" sldId="368"/>
        </pc:sldMkLst>
      </pc:sldChg>
      <pc:sldChg chg="addSp modSp new mod">
        <pc:chgData name="Eunchan Kim" userId="d07377527fadd37c" providerId="LiveId" clId="{354B404A-367B-43BD-9979-061FBBF31222}" dt="2024-11-06T23:25:42.331" v="29409" actId="20577"/>
        <pc:sldMkLst>
          <pc:docMk/>
          <pc:sldMk cId="3381325460" sldId="369"/>
        </pc:sldMkLst>
      </pc:sldChg>
      <pc:sldChg chg="addSp modSp new mod">
        <pc:chgData name="Eunchan Kim" userId="d07377527fadd37c" providerId="LiveId" clId="{354B404A-367B-43BD-9979-061FBBF31222}" dt="2024-11-06T05:54:15.987" v="28771" actId="20577"/>
        <pc:sldMkLst>
          <pc:docMk/>
          <pc:sldMk cId="2399269012" sldId="370"/>
        </pc:sldMkLst>
      </pc:sldChg>
      <pc:sldChg chg="addSp delSp modSp new mod">
        <pc:chgData name="Eunchan Kim" userId="d07377527fadd37c" providerId="LiveId" clId="{354B404A-367B-43BD-9979-061FBBF31222}" dt="2024-11-07T23:14:07.520" v="32321" actId="11529"/>
        <pc:sldMkLst>
          <pc:docMk/>
          <pc:sldMk cId="2496230756" sldId="371"/>
        </pc:sldMkLst>
      </pc:sldChg>
      <pc:sldChg chg="addSp modSp new mod">
        <pc:chgData name="Eunchan Kim" userId="d07377527fadd37c" providerId="LiveId" clId="{354B404A-367B-43BD-9979-061FBBF31222}" dt="2024-11-07T23:14:46.103" v="32322" actId="11529"/>
        <pc:sldMkLst>
          <pc:docMk/>
          <pc:sldMk cId="968017712" sldId="372"/>
        </pc:sldMkLst>
      </pc:sldChg>
      <pc:sldChg chg="addSp modSp new mod">
        <pc:chgData name="Eunchan Kim" userId="d07377527fadd37c" providerId="LiveId" clId="{354B404A-367B-43BD-9979-061FBBF31222}" dt="2024-11-06T23:43:32.942" v="29585" actId="11529"/>
        <pc:sldMkLst>
          <pc:docMk/>
          <pc:sldMk cId="180304576" sldId="373"/>
        </pc:sldMkLst>
      </pc:sldChg>
      <pc:sldChg chg="addSp modSp new mod">
        <pc:chgData name="Eunchan Kim" userId="d07377527fadd37c" providerId="LiveId" clId="{354B404A-367B-43BD-9979-061FBBF31222}" dt="2024-11-06T23:55:01.309" v="29637" actId="11529"/>
        <pc:sldMkLst>
          <pc:docMk/>
          <pc:sldMk cId="524921992" sldId="374"/>
        </pc:sldMkLst>
      </pc:sldChg>
      <pc:sldChg chg="new">
        <pc:chgData name="Eunchan Kim" userId="d07377527fadd37c" providerId="LiveId" clId="{354B404A-367B-43BD-9979-061FBBF31222}" dt="2024-11-06T23:55:04.251" v="29638" actId="680"/>
        <pc:sldMkLst>
          <pc:docMk/>
          <pc:sldMk cId="1080925554" sldId="375"/>
        </pc:sldMkLst>
      </pc:sldChg>
      <pc:sldChg chg="addSp delSp modSp new mod">
        <pc:chgData name="Eunchan Kim" userId="d07377527fadd37c" providerId="LiveId" clId="{354B404A-367B-43BD-9979-061FBBF31222}" dt="2024-11-07T23:16:25.308" v="32387" actId="1076"/>
        <pc:sldMkLst>
          <pc:docMk/>
          <pc:sldMk cId="595245655" sldId="376"/>
        </pc:sldMkLst>
      </pc:sldChg>
      <pc:sldChg chg="addSp modSp new mod">
        <pc:chgData name="Eunchan Kim" userId="d07377527fadd37c" providerId="LiveId" clId="{354B404A-367B-43BD-9979-061FBBF31222}" dt="2024-11-10T23:44:13.305" v="34098" actId="20577"/>
        <pc:sldMkLst>
          <pc:docMk/>
          <pc:sldMk cId="3885754725" sldId="377"/>
        </pc:sldMkLst>
      </pc:sldChg>
      <pc:sldChg chg="addSp delSp modSp new mod">
        <pc:chgData name="Eunchan Kim" userId="d07377527fadd37c" providerId="LiveId" clId="{354B404A-367B-43BD-9979-061FBBF31222}" dt="2024-11-07T23:19:29.115" v="32391" actId="11529"/>
        <pc:sldMkLst>
          <pc:docMk/>
          <pc:sldMk cId="3307040625" sldId="378"/>
        </pc:sldMkLst>
      </pc:sldChg>
      <pc:sldChg chg="modSp add mod">
        <pc:chgData name="Eunchan Kim" userId="d07377527fadd37c" providerId="LiveId" clId="{354B404A-367B-43BD-9979-061FBBF31222}" dt="2024-11-07T09:48:11.924" v="30864"/>
        <pc:sldMkLst>
          <pc:docMk/>
          <pc:sldMk cId="2973027987" sldId="379"/>
        </pc:sldMkLst>
      </pc:sldChg>
      <pc:sldChg chg="addSp delSp modSp add mod">
        <pc:chgData name="Eunchan Kim" userId="d07377527fadd37c" providerId="LiveId" clId="{354B404A-367B-43BD-9979-061FBBF31222}" dt="2024-11-07T23:23:59.430" v="32471" actId="11529"/>
        <pc:sldMkLst>
          <pc:docMk/>
          <pc:sldMk cId="3091409833" sldId="380"/>
        </pc:sldMkLst>
      </pc:sldChg>
      <pc:sldChg chg="addSp modSp new mod">
        <pc:chgData name="Eunchan Kim" userId="d07377527fadd37c" providerId="LiveId" clId="{354B404A-367B-43BD-9979-061FBBF31222}" dt="2024-11-07T23:23:21.526" v="32470" actId="1076"/>
        <pc:sldMkLst>
          <pc:docMk/>
          <pc:sldMk cId="1850104526" sldId="381"/>
        </pc:sldMkLst>
      </pc:sldChg>
      <pc:sldChg chg="addSp modSp new mod">
        <pc:chgData name="Eunchan Kim" userId="d07377527fadd37c" providerId="LiveId" clId="{354B404A-367B-43BD-9979-061FBBF31222}" dt="2024-11-07T10:01:09.431" v="31179" actId="11529"/>
        <pc:sldMkLst>
          <pc:docMk/>
          <pc:sldMk cId="4231740414" sldId="382"/>
        </pc:sldMkLst>
      </pc:sldChg>
      <pc:sldChg chg="addSp modSp new mod">
        <pc:chgData name="Eunchan Kim" userId="d07377527fadd37c" providerId="LiveId" clId="{354B404A-367B-43BD-9979-061FBBF31222}" dt="2024-11-07T10:07:37.946" v="31263" actId="1035"/>
        <pc:sldMkLst>
          <pc:docMk/>
          <pc:sldMk cId="4171965272" sldId="383"/>
        </pc:sldMkLst>
      </pc:sldChg>
      <pc:sldChg chg="addSp delSp modSp new mod">
        <pc:chgData name="Eunchan Kim" userId="d07377527fadd37c" providerId="LiveId" clId="{354B404A-367B-43BD-9979-061FBBF31222}" dt="2024-11-07T23:30:38.678" v="32787" actId="1076"/>
        <pc:sldMkLst>
          <pc:docMk/>
          <pc:sldMk cId="718285057" sldId="384"/>
        </pc:sldMkLst>
      </pc:sldChg>
      <pc:sldChg chg="addSp modSp new mod">
        <pc:chgData name="Eunchan Kim" userId="d07377527fadd37c" providerId="LiveId" clId="{354B404A-367B-43BD-9979-061FBBF31222}" dt="2024-11-07T23:33:30.820" v="32791" actId="11529"/>
        <pc:sldMkLst>
          <pc:docMk/>
          <pc:sldMk cId="1454497289" sldId="385"/>
        </pc:sldMkLst>
      </pc:sldChg>
      <pc:sldChg chg="addSp modSp new mod">
        <pc:chgData name="Eunchan Kim" userId="d07377527fadd37c" providerId="LiveId" clId="{354B404A-367B-43BD-9979-061FBBF31222}" dt="2024-11-07T23:34:46.283" v="32792" actId="11529"/>
        <pc:sldMkLst>
          <pc:docMk/>
          <pc:sldMk cId="2359315552" sldId="386"/>
        </pc:sldMkLst>
      </pc:sldChg>
      <pc:sldChg chg="addSp modSp new mod">
        <pc:chgData name="Eunchan Kim" userId="d07377527fadd37c" providerId="LiveId" clId="{354B404A-367B-43BD-9979-061FBBF31222}" dt="2024-11-07T23:33:13.773" v="32790" actId="11529"/>
        <pc:sldMkLst>
          <pc:docMk/>
          <pc:sldMk cId="2996632861" sldId="387"/>
        </pc:sldMkLst>
      </pc:sldChg>
      <pc:sldChg chg="addSp modSp new mod">
        <pc:chgData name="Eunchan Kim" userId="d07377527fadd37c" providerId="LiveId" clId="{354B404A-367B-43BD-9979-061FBBF31222}" dt="2024-11-07T10:45:08.384" v="31678" actId="1076"/>
        <pc:sldMkLst>
          <pc:docMk/>
          <pc:sldMk cId="120089056" sldId="388"/>
        </pc:sldMkLst>
      </pc:sldChg>
      <pc:sldChg chg="addSp modSp new mod">
        <pc:chgData name="Eunchan Kim" userId="d07377527fadd37c" providerId="LiveId" clId="{354B404A-367B-43BD-9979-061FBBF31222}" dt="2024-11-07T23:37:49.361" v="32806"/>
        <pc:sldMkLst>
          <pc:docMk/>
          <pc:sldMk cId="4127200653" sldId="389"/>
        </pc:sldMkLst>
      </pc:sldChg>
      <pc:sldChg chg="addSp modSp new mod">
        <pc:chgData name="Eunchan Kim" userId="d07377527fadd37c" providerId="LiveId" clId="{354B404A-367B-43BD-9979-061FBBF31222}" dt="2024-11-07T10:52:15.450" v="31844" actId="11529"/>
        <pc:sldMkLst>
          <pc:docMk/>
          <pc:sldMk cId="877088000" sldId="390"/>
        </pc:sldMkLst>
      </pc:sldChg>
      <pc:sldChg chg="addSp delSp modSp new mod">
        <pc:chgData name="Eunchan Kim" userId="d07377527fadd37c" providerId="LiveId" clId="{354B404A-367B-43BD-9979-061FBBF31222}" dt="2024-11-07T23:38:06.968" v="32807" actId="11529"/>
        <pc:sldMkLst>
          <pc:docMk/>
          <pc:sldMk cId="1971003323" sldId="391"/>
        </pc:sldMkLst>
      </pc:sldChg>
      <pc:sldChg chg="addSp modSp new mod">
        <pc:chgData name="Eunchan Kim" userId="d07377527fadd37c" providerId="LiveId" clId="{354B404A-367B-43BD-9979-061FBBF31222}" dt="2024-11-07T10:59:51.578" v="31864" actId="14100"/>
        <pc:sldMkLst>
          <pc:docMk/>
          <pc:sldMk cId="2911213957" sldId="392"/>
        </pc:sldMkLst>
      </pc:sldChg>
      <pc:sldChg chg="addSp modSp new mod">
        <pc:chgData name="Eunchan Kim" userId="d07377527fadd37c" providerId="LiveId" clId="{354B404A-367B-43BD-9979-061FBBF31222}" dt="2024-11-07T23:45:36.426" v="32934" actId="20577"/>
        <pc:sldMkLst>
          <pc:docMk/>
          <pc:sldMk cId="114066891" sldId="393"/>
        </pc:sldMkLst>
      </pc:sldChg>
      <pc:sldChg chg="addSp modSp new mod">
        <pc:chgData name="Eunchan Kim" userId="d07377527fadd37c" providerId="LiveId" clId="{354B404A-367B-43BD-9979-061FBBF31222}" dt="2024-11-08T00:52:14.551" v="33307" actId="1076"/>
        <pc:sldMkLst>
          <pc:docMk/>
          <pc:sldMk cId="594208" sldId="394"/>
        </pc:sldMkLst>
      </pc:sldChg>
      <pc:sldChg chg="addSp modSp new mod">
        <pc:chgData name="Eunchan Kim" userId="d07377527fadd37c" providerId="LiveId" clId="{354B404A-367B-43BD-9979-061FBBF31222}" dt="2024-11-11T00:27:20.627" v="34106"/>
        <pc:sldMkLst>
          <pc:docMk/>
          <pc:sldMk cId="2781162196" sldId="395"/>
        </pc:sldMkLst>
      </pc:sldChg>
      <pc:sldChg chg="addSp modSp new mod">
        <pc:chgData name="Eunchan Kim" userId="d07377527fadd37c" providerId="LiveId" clId="{354B404A-367B-43BD-9979-061FBBF31222}" dt="2024-11-08T02:55:37.743" v="33484" actId="1076"/>
        <pc:sldMkLst>
          <pc:docMk/>
          <pc:sldMk cId="2120934983" sldId="396"/>
        </pc:sldMkLst>
      </pc:sldChg>
      <pc:sldChg chg="addSp modSp new mod">
        <pc:chgData name="Eunchan Kim" userId="d07377527fadd37c" providerId="LiveId" clId="{354B404A-367B-43BD-9979-061FBBF31222}" dt="2024-11-08T06:50:41.431" v="33616" actId="20577"/>
        <pc:sldMkLst>
          <pc:docMk/>
          <pc:sldMk cId="2474261189" sldId="397"/>
        </pc:sldMkLst>
      </pc:sldChg>
      <pc:sldChg chg="addSp modSp new mod">
        <pc:chgData name="Eunchan Kim" userId="d07377527fadd37c" providerId="LiveId" clId="{354B404A-367B-43BD-9979-061FBBF31222}" dt="2024-11-08T09:16:09.809" v="33831"/>
        <pc:sldMkLst>
          <pc:docMk/>
          <pc:sldMk cId="3920354169" sldId="398"/>
        </pc:sldMkLst>
      </pc:sldChg>
      <pc:sldChg chg="addSp modSp new mod">
        <pc:chgData name="Eunchan Kim" userId="d07377527fadd37c" providerId="LiveId" clId="{354B404A-367B-43BD-9979-061FBBF31222}" dt="2024-11-08T09:28:37.211" v="34007" actId="1076"/>
        <pc:sldMkLst>
          <pc:docMk/>
          <pc:sldMk cId="976087954" sldId="399"/>
        </pc:sldMkLst>
      </pc:sldChg>
      <pc:sldChg chg="addSp delSp modSp new del mod">
        <pc:chgData name="Eunchan Kim" userId="d07377527fadd37c" providerId="LiveId" clId="{354B404A-367B-43BD-9979-061FBBF31222}" dt="2024-11-08T09:20:27.490" v="33920" actId="47"/>
        <pc:sldMkLst>
          <pc:docMk/>
          <pc:sldMk cId="2937087014" sldId="400"/>
        </pc:sldMkLst>
      </pc:sldChg>
      <pc:sldChg chg="addSp add mod">
        <pc:chgData name="Eunchan Kim" userId="d07377527fadd37c" providerId="LiveId" clId="{354B404A-367B-43BD-9979-061FBBF31222}" dt="2024-11-08T09:20:45.291" v="33922" actId="11529"/>
        <pc:sldMkLst>
          <pc:docMk/>
          <pc:sldMk cId="278349509" sldId="401"/>
        </pc:sldMkLst>
      </pc:sldChg>
      <pc:sldChg chg="addSp delSp add del mod ord">
        <pc:chgData name="Eunchan Kim" userId="d07377527fadd37c" providerId="LiveId" clId="{354B404A-367B-43BD-9979-061FBBF31222}" dt="2024-11-08T09:19:44.506" v="33917"/>
        <pc:sldMkLst>
          <pc:docMk/>
          <pc:sldMk cId="736962411" sldId="401"/>
        </pc:sldMkLst>
      </pc:sldChg>
      <pc:sldChg chg="addSp modSp new mod">
        <pc:chgData name="Eunchan Kim" userId="d07377527fadd37c" providerId="LiveId" clId="{354B404A-367B-43BD-9979-061FBBF31222}" dt="2024-11-08T09:25:59.246" v="34000" actId="11529"/>
        <pc:sldMkLst>
          <pc:docMk/>
          <pc:sldMk cId="2639589135" sldId="402"/>
        </pc:sldMkLst>
      </pc:sldChg>
      <pc:sldChg chg="addSp delSp modSp add mod">
        <pc:chgData name="Eunchan Kim" userId="d07377527fadd37c" providerId="LiveId" clId="{354B404A-367B-43BD-9979-061FBBF31222}" dt="2024-11-10T23:53:33.999" v="34105"/>
        <pc:sldMkLst>
          <pc:docMk/>
          <pc:sldMk cId="1633439012" sldId="403"/>
        </pc:sldMkLst>
      </pc:sldChg>
    </pc:docChg>
  </pc:docChgLst>
  <pc:docChgLst>
    <pc:chgData name="Eunchan Kim" userId="d07377527fadd37c" providerId="LiveId" clId="{78F9BBA6-5D4E-4892-B026-005990B3D8D3}"/>
    <pc:docChg chg="custSel addSld delSld modSld modSection">
      <pc:chgData name="Eunchan Kim" userId="d07377527fadd37c" providerId="LiveId" clId="{78F9BBA6-5D4E-4892-B026-005990B3D8D3}" dt="2024-08-13T23:34:57.089" v="154" actId="20577"/>
      <pc:docMkLst>
        <pc:docMk/>
      </pc:docMkLst>
      <pc:sldChg chg="addSp modSp mod">
        <pc:chgData name="Eunchan Kim" userId="d07377527fadd37c" providerId="LiveId" clId="{78F9BBA6-5D4E-4892-B026-005990B3D8D3}" dt="2024-08-12T23:40:53.288" v="23" actId="1076"/>
        <pc:sldMkLst>
          <pc:docMk/>
          <pc:sldMk cId="2789447257" sldId="259"/>
        </pc:sldMkLst>
      </pc:sldChg>
      <pc:sldChg chg="delSp del mod">
        <pc:chgData name="Eunchan Kim" userId="d07377527fadd37c" providerId="LiveId" clId="{78F9BBA6-5D4E-4892-B026-005990B3D8D3}" dt="2024-08-12T23:40:26.287" v="17" actId="47"/>
        <pc:sldMkLst>
          <pc:docMk/>
          <pc:sldMk cId="355556110" sldId="260"/>
        </pc:sldMkLst>
      </pc:sldChg>
      <pc:sldChg chg="modSp mod">
        <pc:chgData name="Eunchan Kim" userId="d07377527fadd37c" providerId="LiveId" clId="{78F9BBA6-5D4E-4892-B026-005990B3D8D3}" dt="2024-08-12T23:40:32.692" v="18" actId="14100"/>
        <pc:sldMkLst>
          <pc:docMk/>
          <pc:sldMk cId="527143938" sldId="261"/>
        </pc:sldMkLst>
      </pc:sldChg>
      <pc:sldChg chg="delSp modSp mod">
        <pc:chgData name="Eunchan Kim" userId="d07377527fadd37c" providerId="LiveId" clId="{78F9BBA6-5D4E-4892-B026-005990B3D8D3}" dt="2024-08-13T23:34:57.089" v="154" actId="20577"/>
        <pc:sldMkLst>
          <pc:docMk/>
          <pc:sldMk cId="2551645277" sldId="262"/>
        </pc:sldMkLst>
      </pc:sldChg>
      <pc:sldChg chg="modSp mod">
        <pc:chgData name="Eunchan Kim" userId="d07377527fadd37c" providerId="LiveId" clId="{78F9BBA6-5D4E-4892-B026-005990B3D8D3}" dt="2024-08-12T23:41:27.647" v="54" actId="1076"/>
        <pc:sldMkLst>
          <pc:docMk/>
          <pc:sldMk cId="3402566260" sldId="263"/>
        </pc:sldMkLst>
      </pc:sldChg>
      <pc:sldChg chg="modSp mod">
        <pc:chgData name="Eunchan Kim" userId="d07377527fadd37c" providerId="LiveId" clId="{78F9BBA6-5D4E-4892-B026-005990B3D8D3}" dt="2024-08-12T23:44:37.641" v="55"/>
        <pc:sldMkLst>
          <pc:docMk/>
          <pc:sldMk cId="3699628514" sldId="264"/>
        </pc:sldMkLst>
      </pc:sldChg>
      <pc:sldChg chg="modSp mod">
        <pc:chgData name="Eunchan Kim" userId="d07377527fadd37c" providerId="LiveId" clId="{78F9BBA6-5D4E-4892-B026-005990B3D8D3}" dt="2024-08-13T23:34:32.046" v="145"/>
        <pc:sldMkLst>
          <pc:docMk/>
          <pc:sldMk cId="5915944" sldId="265"/>
        </pc:sldMkLst>
      </pc:sldChg>
      <pc:sldChg chg="modSp mod">
        <pc:chgData name="Eunchan Kim" userId="d07377527fadd37c" providerId="LiveId" clId="{78F9BBA6-5D4E-4892-B026-005990B3D8D3}" dt="2024-08-13T23:34:09.902" v="142" actId="20577"/>
        <pc:sldMkLst>
          <pc:docMk/>
          <pc:sldMk cId="3240947722" sldId="266"/>
        </pc:sldMkLst>
      </pc:sldChg>
      <pc:sldChg chg="addSp delSp modSp mod">
        <pc:chgData name="Eunchan Kim" userId="d07377527fadd37c" providerId="LiveId" clId="{78F9BBA6-5D4E-4892-B026-005990B3D8D3}" dt="2024-08-13T23:33:57.877" v="118" actId="20577"/>
        <pc:sldMkLst>
          <pc:docMk/>
          <pc:sldMk cId="3427052453" sldId="267"/>
        </pc:sldMkLst>
      </pc:sldChg>
      <pc:sldChg chg="addSp modSp new mod">
        <pc:chgData name="Eunchan Kim" userId="d07377527fadd37c" providerId="LiveId" clId="{78F9BBA6-5D4E-4892-B026-005990B3D8D3}" dt="2024-08-12T23:57:16.893" v="87" actId="20577"/>
        <pc:sldMkLst>
          <pc:docMk/>
          <pc:sldMk cId="3953920824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AB2748E-1A4B-401C-9CA4-7F70062B7567}" type="datetime1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C57B7F2-E38E-4A8D-99AC-ADCF00A75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2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DB42042-5E5C-4B67-AC87-58043BBE1732}" type="datetime1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334D132-8A78-4876-99F3-C0785FDFE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3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7">
            <a:extLst>
              <a:ext uri="{FF2B5EF4-FFF2-40B4-BE49-F238E27FC236}">
                <a16:creationId xmlns:a16="http://schemas.microsoft.com/office/drawing/2014/main" id="{A3B36FE6-A7F3-42B9-8A9F-0D833EBAB67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98496" y="822278"/>
            <a:ext cx="6993504" cy="1632680"/>
          </a:xfrm>
        </p:spPr>
        <p:txBody>
          <a:bodyPr anchor="ctr">
            <a:normAutofit/>
          </a:bodyPr>
          <a:lstStyle>
            <a:lvl1pPr marL="36900" indent="0" algn="ctr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369A54E-12CC-40A6-A903-33F5BA7A76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0"/>
            <a:ext cx="1284288" cy="390525"/>
          </a:xfrm>
        </p:spPr>
        <p:txBody>
          <a:bodyPr>
            <a:normAutofit/>
          </a:bodyPr>
          <a:lstStyle>
            <a:lvl1pPr marL="3690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yy.mm.dd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flipH="1">
            <a:off x="4724400" y="6019800"/>
            <a:ext cx="7467600" cy="724566"/>
            <a:chOff x="0" y="6019800"/>
            <a:chExt cx="5600700" cy="72456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0" y="6744366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876800" y="6019800"/>
              <a:ext cx="723900" cy="724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CAF6B-2A91-436C-B035-87B23801B7B5}"/>
              </a:ext>
            </a:extLst>
          </p:cNvPr>
          <p:cNvSpPr/>
          <p:nvPr/>
        </p:nvSpPr>
        <p:spPr>
          <a:xfrm>
            <a:off x="5058383" y="4290868"/>
            <a:ext cx="694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Malgun Gothic" charset="-127"/>
                <a:cs typeface="Malgun Gothic" charset="-127"/>
              </a:rPr>
              <a:t>ecKim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algun Gothic" charset="-127"/>
              <a:cs typeface="Malgun Gothic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9895975-1CEE-42EA-AC92-174499E38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255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 u="none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01BFEA-F10F-4683-88A9-0A2FAD4C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7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주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3098" y="1143843"/>
            <a:ext cx="11313621" cy="5218047"/>
          </a:xfrm>
          <a:effectLst/>
        </p:spPr>
        <p:txBody>
          <a:bodyPr>
            <a:normAutofit/>
          </a:bodyPr>
          <a:lstStyle>
            <a:lvl1pPr>
              <a:buClr>
                <a:srgbClr val="C80150"/>
              </a:buClr>
              <a:defRPr sz="160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buClrTx/>
              <a:defRPr sz="14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2pPr>
            <a:lvl3pPr>
              <a:buClrTx/>
              <a:defRPr sz="12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3pPr>
            <a:lvl4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4pPr>
            <a:lvl5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err="1"/>
              <a:t>마스터텍스트</a:t>
            </a:r>
            <a:r>
              <a:rPr lang="ko-KR" altLang="en-US"/>
              <a:t>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C39AAFD-67DA-4425-951C-315D2A0A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3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보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7AE294-A7D7-47B9-9C06-A0579C135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397F67-BA46-48C5-8AD1-96EBF3AF1D03}"/>
              </a:ext>
            </a:extLst>
          </p:cNvPr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D270EF-318E-4EE4-A3AF-1DD0B341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4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95150" y="6608796"/>
            <a:ext cx="196850" cy="249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2171700" y="6608796"/>
            <a:ext cx="9947975" cy="248650"/>
          </a:xfrm>
          <a:prstGeom prst="parallelogram">
            <a:avLst>
              <a:gd name="adj" fmla="val 388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006" y="6542452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9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424D8E-401E-4383-ABD0-36E27D913DE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6830"/>
            <a:r>
              <a:rPr lang="en-US" altLang="ko-KR" sz="3000" noProof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Arial"/>
              </a:rPr>
              <a:t>U-Boot_project</a:t>
            </a:r>
            <a:endParaRPr lang="en-US" altLang="ko-KR" noProof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1AE9B-9186-46B5-944F-5EF1AB2E4B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24.10.24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1DB3F-852E-4D7A-B55A-40C83C9CD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0CFF2-ACC5-4A1D-9557-4EC7E36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25" y="4403043"/>
            <a:ext cx="311467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53072-FCE8-4412-9BAF-748023AC1648}"/>
              </a:ext>
            </a:extLst>
          </p:cNvPr>
          <p:cNvSpPr txBox="1"/>
          <p:nvPr/>
        </p:nvSpPr>
        <p:spPr>
          <a:xfrm>
            <a:off x="9311998" y="4403043"/>
            <a:ext cx="2994652" cy="609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noProof="1"/>
              <a:t>Eunchan Kim</a:t>
            </a:r>
            <a:endParaRPr lang="en-US" altLang="ko-KR" sz="2500" b="1" noProof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37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6E73B-7C98-B1F1-AD0A-70BA0E3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</a:t>
            </a:r>
            <a:r>
              <a:rPr lang="ko-KR" altLang="en-US" dirty="0"/>
              <a:t>을 위해 필요한 도구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44D196-2B95-6991-93D7-4B1586877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1D051-0156-F140-2EF6-0A5C0253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849049"/>
            <a:ext cx="4740988" cy="2321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37741-79A6-88E2-92FC-62D8B2FB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373754"/>
            <a:ext cx="4740988" cy="3142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79F68-D53B-10AC-FE9B-6CC111306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4" y="880629"/>
            <a:ext cx="4263389" cy="2548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2F4273-A90E-2182-ECED-2A646CB20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14" y="3429000"/>
            <a:ext cx="4699782" cy="27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518F8-C377-3949-90E2-1E51E815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en-US" altLang="ko-KR" dirty="0" err="1"/>
              <a:t>crossbuild</a:t>
            </a:r>
            <a:r>
              <a:rPr lang="en-US" altLang="ko-KR" dirty="0"/>
              <a:t>  set-up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FDF159-2E57-CC4A-F62C-9801FA2B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23DB-A532-434E-D248-DE9C39ECD92D}"/>
              </a:ext>
            </a:extLst>
          </p:cNvPr>
          <p:cNvSpPr txBox="1"/>
          <p:nvPr/>
        </p:nvSpPr>
        <p:spPr>
          <a:xfrm>
            <a:off x="543098" y="867266"/>
            <a:ext cx="10001839" cy="1201611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$ sudo apt-get install gawk git-core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diffstat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unzip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texinfo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gcc-multilib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build-essential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chrpath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socat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cpio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python-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setuptools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python3-pip python3-pexpect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xz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-utils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debianutils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iputils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-ping python3-git python3-jinja2 libegl1-mesa libsdl1.2-dev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xterm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rsync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curl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zstd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lz4 bison flex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libssl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-dev libgnutls28-dev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13D9DC-099C-BB1D-A129-D60C2DC8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0" y="2305988"/>
            <a:ext cx="3968528" cy="8458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508855-E51C-65C7-14C6-6BE73649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0" y="3429000"/>
            <a:ext cx="4449015" cy="845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CD065C-F70F-DE52-9348-A773688E8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0" y="4372902"/>
            <a:ext cx="2419366" cy="847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C8FA9E-C808-5C49-6799-9EAC2B41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00" y="5344588"/>
            <a:ext cx="3849793" cy="8517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8C3C8A-A877-9479-4234-3E0F77F86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98" y="2375007"/>
            <a:ext cx="4511369" cy="8458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83A3C6-644F-956F-504E-4A976F9FA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698" y="3427281"/>
            <a:ext cx="4153244" cy="8476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29ACD1-6CCF-9FAF-2877-88185A8FF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6698" y="4481274"/>
            <a:ext cx="3136911" cy="8517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B6E1464-26EC-F50D-6EE7-BF4397BE2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698" y="5556484"/>
            <a:ext cx="3506431" cy="8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CA584-8636-FB86-0F1D-92E1AAF5F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1A2AC-1027-3D5A-6524-AD96B1C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en-US" altLang="ko-KR" dirty="0" err="1"/>
              <a:t>crossbuild</a:t>
            </a:r>
            <a:r>
              <a:rPr lang="en-US" altLang="ko-KR" dirty="0"/>
              <a:t>  set-up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A539FB-89C4-7584-DA8C-6C0385F28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F68F-C89B-93B7-45DB-B23785E6B42E}"/>
              </a:ext>
            </a:extLst>
          </p:cNvPr>
          <p:cNvSpPr txBox="1"/>
          <p:nvPr/>
        </p:nvSpPr>
        <p:spPr>
          <a:xfrm>
            <a:off x="543098" y="867266"/>
            <a:ext cx="10001839" cy="1201611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$ sudo apt-get install gawk git-core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diffstat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unzip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texinfo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gcc-multilib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build-essential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chrpath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socat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cpio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python-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setuptools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python3-pip python3-pexpect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xz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-utils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debianutils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iputils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-ping python3-git python3-jinja2 libegl1-mesa libsdl1.2-dev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xterm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rsync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curl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zstd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lz4 bison flex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libssl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-dev libgnutls28-dev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02499-A1F2-A571-2B5A-7FFD0B8B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3" y="2349368"/>
            <a:ext cx="4172532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5C8B81-4C9C-D749-FF6A-B22218DF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3" y="3499746"/>
            <a:ext cx="3077004" cy="990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4E1533-CD19-10AB-611A-AE75AED4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33" y="4641401"/>
            <a:ext cx="3134162" cy="10193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FE84F0-2E78-06A3-C269-B9E380B00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926" y="2298468"/>
            <a:ext cx="4039164" cy="9716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B830F-6EFB-A976-72DE-BB7051635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926" y="3455231"/>
            <a:ext cx="4334480" cy="9621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DD27F84-67DD-2EA3-3591-4DB011AC9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2926" y="4602467"/>
            <a:ext cx="287695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DA92-6009-4D01-17FA-7094532B7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5B1E6-23F7-CF49-A66A-FF72028D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en-US" altLang="ko-KR" dirty="0" err="1"/>
              <a:t>crossbuild</a:t>
            </a:r>
            <a:r>
              <a:rPr lang="en-US" altLang="ko-KR" dirty="0"/>
              <a:t>  set-up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EFBC21-C0BF-35CF-1EC0-A23033054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24F80-DEED-1AC8-2EC5-DBEC892BE0D3}"/>
              </a:ext>
            </a:extLst>
          </p:cNvPr>
          <p:cNvSpPr txBox="1"/>
          <p:nvPr/>
        </p:nvSpPr>
        <p:spPr>
          <a:xfrm>
            <a:off x="543098" y="867266"/>
            <a:ext cx="10001839" cy="1201611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$ sudo apt-get install gawk git-core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diffstat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unzip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texinfo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gcc-multilib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build-essential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chrpath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socat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cpio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python-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setuptools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python3-pip python3-pexpect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xz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-utils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debianutils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iputils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-ping python3-git python3-jinja2 libegl1-mesa libsdl1.2-dev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xterm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rsync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curl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zstd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lz4 bison flex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libssl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-dev libgnutls28-dev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B547EC-270C-40B6-ACE5-6257260D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2344605"/>
            <a:ext cx="3162741" cy="962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E7BD3F-0967-DDCE-5267-DE1F362B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429000"/>
            <a:ext cx="3724795" cy="981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A7CCD9-3165-A3B8-A649-AFB0BEAE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" y="4410212"/>
            <a:ext cx="3839111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36D0D6-CA86-BA13-791D-16F0CC9E1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98" y="5362845"/>
            <a:ext cx="3267531" cy="990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A55692-A8A1-C040-2E97-880028A72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017" y="2344605"/>
            <a:ext cx="3858163" cy="1000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7EED3E-DE90-D1DF-E3AC-25673BB42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017" y="3344870"/>
            <a:ext cx="377242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0E004-DA75-422D-C939-8F0FB411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D483-27DA-C554-708C-40BB25C7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en-US" altLang="ko-KR" dirty="0" err="1"/>
              <a:t>crossbuild</a:t>
            </a:r>
            <a:r>
              <a:rPr lang="en-US" altLang="ko-KR" dirty="0"/>
              <a:t>  set-up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E5BE9-CC77-1A5C-3D0C-F19B346B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CD545-37FE-F47D-2298-1555273A3A2B}"/>
              </a:ext>
            </a:extLst>
          </p:cNvPr>
          <p:cNvSpPr txBox="1"/>
          <p:nvPr/>
        </p:nvSpPr>
        <p:spPr>
          <a:xfrm>
            <a:off x="543098" y="1376313"/>
            <a:ext cx="4905595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sudo apt install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crossbuild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-essential-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armhf</a:t>
            </a:r>
            <a:endParaRPr lang="en-US" altLang="ko-KR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=&gt;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A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rm 32bit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툴체인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3987-2DCE-7832-812C-CDFB42E1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98" y="179163"/>
            <a:ext cx="8434647" cy="1249282"/>
          </a:xfrm>
        </p:spPr>
        <p:txBody>
          <a:bodyPr/>
          <a:lstStyle/>
          <a:p>
            <a:r>
              <a:rPr lang="en-US" altLang="ko-KR" dirty="0"/>
              <a:t>/boot/firmware/cmdline.txt</a:t>
            </a:r>
            <a:br>
              <a:rPr lang="en-US" altLang="ko-KR" dirty="0"/>
            </a:br>
            <a:r>
              <a:rPr lang="en-US" altLang="ko-KR" dirty="0"/>
              <a:t>/boot/firmware/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6DD428-DE70-CC0B-A821-2253CC79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23D4C-B6DC-C433-3872-7717773C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833483"/>
            <a:ext cx="7563954" cy="3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45C65-7C07-D1BD-0982-524CDE25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U-boot </a:t>
            </a:r>
            <a:r>
              <a:rPr lang="ko-KR" altLang="en-US" dirty="0"/>
              <a:t>소스코드 다운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C597C-5A49-3A16-B0BC-D83A283A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BA738-E9AA-9B5F-E898-FB5110BA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0" y="1141756"/>
            <a:ext cx="849748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606B-7B26-F588-3507-D12B0FAA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U-boot build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1957E6-7BB1-79BE-A7B1-B74F4A899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98D03-D30B-FC2C-09D8-2AA3806E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925152"/>
            <a:ext cx="5322206" cy="1808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1A97A7-9921-1A50-E49D-1B98ED6DC562}"/>
              </a:ext>
            </a:extLst>
          </p:cNvPr>
          <p:cNvSpPr/>
          <p:nvPr/>
        </p:nvSpPr>
        <p:spPr>
          <a:xfrm>
            <a:off x="3874416" y="753023"/>
            <a:ext cx="678730" cy="425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C5F12B-E419-66B5-FA1D-40A017BF1A14}"/>
              </a:ext>
            </a:extLst>
          </p:cNvPr>
          <p:cNvCxnSpPr/>
          <p:nvPr/>
        </p:nvCxnSpPr>
        <p:spPr>
          <a:xfrm>
            <a:off x="5948312" y="1875934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CB8E73-8E44-B955-BE94-558DCFA33582}"/>
              </a:ext>
            </a:extLst>
          </p:cNvPr>
          <p:cNvSpPr txBox="1"/>
          <p:nvPr/>
        </p:nvSpPr>
        <p:spPr>
          <a:xfrm>
            <a:off x="6596928" y="1552127"/>
            <a:ext cx="2658359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Rpi4 32bit build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를 위한 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config 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AE092-487C-F7B4-E8FD-9F89A5CB6CA8}"/>
              </a:ext>
            </a:extLst>
          </p:cNvPr>
          <p:cNvSpPr/>
          <p:nvPr/>
        </p:nvSpPr>
        <p:spPr>
          <a:xfrm>
            <a:off x="471340" y="1875933"/>
            <a:ext cx="1753386" cy="188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3DA97-A75C-6E50-6BEA-3D27D6001942}"/>
              </a:ext>
            </a:extLst>
          </p:cNvPr>
          <p:cNvSpPr txBox="1"/>
          <p:nvPr/>
        </p:nvSpPr>
        <p:spPr>
          <a:xfrm>
            <a:off x="543098" y="3856645"/>
            <a:ext cx="5957740" cy="462947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make ARCH=arm CROSS_COMPILE=arm-</a:t>
            </a:r>
            <a:r>
              <a:rPr lang="en-US" altLang="ko-KR" sz="12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linux</a:t>
            </a: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</a:t>
            </a:r>
            <a:r>
              <a:rPr lang="en-US" altLang="ko-KR" sz="12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gnueabihf</a:t>
            </a: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 rpi_4_32b_defconfig</a:t>
            </a:r>
          </a:p>
          <a:p>
            <a:pPr marL="0" indent="0" algn="l" hangingPunct="1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make ARCH=arm CROSS_COMPILE=arm-</a:t>
            </a:r>
            <a:r>
              <a:rPr lang="en-US" altLang="ko-KR" sz="12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linux</a:t>
            </a: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</a:t>
            </a:r>
            <a:r>
              <a:rPr lang="en-US" altLang="ko-KR" sz="12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gnueabihf</a:t>
            </a: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 all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B182D1-4549-CB27-E2A6-572A07CE036F}"/>
              </a:ext>
            </a:extLst>
          </p:cNvPr>
          <p:cNvCxnSpPr/>
          <p:nvPr/>
        </p:nvCxnSpPr>
        <p:spPr>
          <a:xfrm>
            <a:off x="6429080" y="3987538"/>
            <a:ext cx="55618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13247A-E2FA-5EFE-E37B-9F773F8231F3}"/>
              </a:ext>
            </a:extLst>
          </p:cNvPr>
          <p:cNvSpPr txBox="1"/>
          <p:nvPr/>
        </p:nvSpPr>
        <p:spPr>
          <a:xfrm>
            <a:off x="7049415" y="3671979"/>
            <a:ext cx="3535051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cpu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architecture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를 정의한 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.config 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파일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30F7F2-77BB-22AD-262B-A9C96DF53E51}"/>
              </a:ext>
            </a:extLst>
          </p:cNvPr>
          <p:cNvCxnSpPr/>
          <p:nvPr/>
        </p:nvCxnSpPr>
        <p:spPr>
          <a:xfrm>
            <a:off x="5081047" y="4185501"/>
            <a:ext cx="2139885" cy="5090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E991FA-D84D-4EB2-F1A9-8C3BE0A65284}"/>
              </a:ext>
            </a:extLst>
          </p:cNvPr>
          <p:cNvSpPr txBox="1"/>
          <p:nvPr/>
        </p:nvSpPr>
        <p:spPr>
          <a:xfrm>
            <a:off x="7305773" y="4509241"/>
            <a:ext cx="2073897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Bootloader build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182-C2C9-0BE8-21C7-6FA055F9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91D2B-0AE6-0167-D9E6-9EED4077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21F2C-2287-7A40-3DB0-42F67248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960395"/>
            <a:ext cx="5009290" cy="27151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BE92F1-BB7B-0741-E599-89B135A6646B}"/>
              </a:ext>
            </a:extLst>
          </p:cNvPr>
          <p:cNvSpPr/>
          <p:nvPr/>
        </p:nvSpPr>
        <p:spPr>
          <a:xfrm>
            <a:off x="3676454" y="3429000"/>
            <a:ext cx="1338606" cy="24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F4CF85-0DB8-6147-4019-4DB4D85E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919417"/>
            <a:ext cx="5036812" cy="12532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36EA3E-7957-1034-294C-20DA49948E16}"/>
              </a:ext>
            </a:extLst>
          </p:cNvPr>
          <p:cNvSpPr/>
          <p:nvPr/>
        </p:nvSpPr>
        <p:spPr>
          <a:xfrm>
            <a:off x="3676454" y="4166647"/>
            <a:ext cx="1517715" cy="1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CC28AB-D25A-AFE1-1A12-CC8F20BF6DF6}"/>
              </a:ext>
            </a:extLst>
          </p:cNvPr>
          <p:cNvGrpSpPr/>
          <p:nvPr/>
        </p:nvGrpSpPr>
        <p:grpSpPr>
          <a:xfrm>
            <a:off x="6542202" y="1338606"/>
            <a:ext cx="2856322" cy="924612"/>
            <a:chOff x="6542202" y="1338606"/>
            <a:chExt cx="2856322" cy="92461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E520F8E-9670-4B8D-481E-5DED86001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4268" y="1763626"/>
              <a:ext cx="2343477" cy="2953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D9D7B-7689-FCBE-BE96-CA1182B20597}"/>
                </a:ext>
              </a:extLst>
            </p:cNvPr>
            <p:cNvSpPr txBox="1"/>
            <p:nvPr/>
          </p:nvSpPr>
          <p:spPr>
            <a:xfrm>
              <a:off x="6542202" y="1338606"/>
              <a:ext cx="2856322" cy="924612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89535" tIns="46355" rIns="89535" bIns="46355" rtlCol="0" anchor="t">
              <a:spAutoFit/>
            </a:bodyPr>
            <a:lstStyle/>
            <a:p>
              <a:pPr marL="0" indent="0" algn="l" hangingPunct="1"/>
              <a:r>
                <a:rPr lang="en-US" altLang="ko-KR" sz="18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charset="0"/>
                  <a:cs typeface="Arial" panose="020B0604020202020204" pitchFamily="34" charset="0"/>
                </a:rPr>
                <a:t>/boot/config.txt</a:t>
              </a:r>
            </a:p>
            <a:p>
              <a:pPr marL="0" indent="0" algn="l" hangingPunct="1"/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endParaRPr>
            </a:p>
            <a:p>
              <a:pPr marL="0" indent="0" algn="l" hangingPunct="1"/>
              <a:endPara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16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sim">
  <a:themeElements>
    <a:clrScheme name="사용자 지정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B300"/>
      </a:accent1>
      <a:accent2>
        <a:srgbClr val="C8015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8100" cap="flat" cmpd="sng">
          <a:solidFill>
            <a:schemeClr val="bg1"/>
          </a:solidFill>
          <a:prstDash val="solid"/>
          <a:round/>
        </a:ln>
      </a:spPr>
      <a:bodyPr vert="horz" wrap="square" lIns="89535" tIns="46355" rIns="89535" bIns="46355" rtlCol="0" anchor="t">
        <a:spAutoFit/>
      </a:bodyPr>
      <a:lstStyle>
        <a:defPPr marL="0" indent="0" algn="l" hangingPunct="1">
          <a:defRPr sz="1800" b="1" dirty="0" smtClean="0">
            <a:solidFill>
              <a:schemeClr val="bg1"/>
            </a:solidFill>
            <a:latin typeface="Arial" panose="020B0604020202020204" pitchFamily="34" charset="0"/>
            <a:ea typeface="맑은 고딕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8411199EA42649A3263638F721D52C" ma:contentTypeVersion="14" ma:contentTypeDescription="새 문서를 만듭니다." ma:contentTypeScope="" ma:versionID="3b02042d5bafdf6989bfeacb95c23f03">
  <xsd:schema xmlns:xsd="http://www.w3.org/2001/XMLSchema" xmlns:xs="http://www.w3.org/2001/XMLSchema" xmlns:p="http://schemas.microsoft.com/office/2006/metadata/properties" xmlns:ns3="616d9da8-03ad-49ae-a5f1-9d53a599c9e9" xmlns:ns4="d4211fee-9f97-4d56-89d0-72ce2a33bade" targetNamespace="http://schemas.microsoft.com/office/2006/metadata/properties" ma:root="true" ma:fieldsID="71a6727bb7d807d72a599abcd527d24e" ns3:_="" ns4:_="">
    <xsd:import namespace="616d9da8-03ad-49ae-a5f1-9d53a599c9e9"/>
    <xsd:import namespace="d4211fee-9f97-4d56-89d0-72ce2a33b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9da8-03ad-49ae-a5f1-9d53a599c9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11fee-9f97-4d56-89d0-72ce2a33b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6d9da8-03ad-49ae-a5f1-9d53a599c9e9" xsi:nil="true"/>
  </documentManagement>
</p:properties>
</file>

<file path=customXml/itemProps1.xml><?xml version="1.0" encoding="utf-8"?>
<ds:datastoreItem xmlns:ds="http://schemas.openxmlformats.org/officeDocument/2006/customXml" ds:itemID="{885C7183-C6E6-4145-A10A-6FCA80957E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B1B2D-2BE7-4E38-B218-E2651B5F4880}">
  <ds:schemaRefs>
    <ds:schemaRef ds:uri="616d9da8-03ad-49ae-a5f1-9d53a599c9e9"/>
    <ds:schemaRef ds:uri="d4211fee-9f97-4d56-89d0-72ce2a33ba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C3EC33-AAB2-47DB-B1A2-C521E46A124C}">
  <ds:schemaRefs>
    <ds:schemaRef ds:uri="616d9da8-03ad-49ae-a5f1-9d53a599c9e9"/>
    <ds:schemaRef ds:uri="d4211fee-9f97-4d56-89d0-72ce2a33ba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206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 2</vt:lpstr>
      <vt:lpstr>Theme_sim</vt:lpstr>
      <vt:lpstr>PowerPoint 프레젠테이션</vt:lpstr>
      <vt:lpstr>Arm crossbuild  set-up</vt:lpstr>
      <vt:lpstr>Arm crossbuild  set-up</vt:lpstr>
      <vt:lpstr>Arm crossbuild  set-up</vt:lpstr>
      <vt:lpstr>Arm crossbuild  set-up</vt:lpstr>
      <vt:lpstr>/boot/firmware/cmdline.txt /boot/firmware/</vt:lpstr>
      <vt:lpstr>U-boot 소스코드 다운</vt:lpstr>
      <vt:lpstr>U-boot build</vt:lpstr>
      <vt:lpstr>PowerPoint 프레젠테이션</vt:lpstr>
      <vt:lpstr>Compile을 위해 필요한 도구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심명상(전자전기공학과)</dc:creator>
  <cp:lastModifiedBy>Eunchan Kim</cp:lastModifiedBy>
  <cp:revision>79</cp:revision>
  <dcterms:created xsi:type="dcterms:W3CDTF">2022-09-07T07:55:52Z</dcterms:created>
  <dcterms:modified xsi:type="dcterms:W3CDTF">2024-12-15T09:28:25Z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0x0101007E8411199EA42649A3263638F721D52C</vt:lpwstr>
  </property>
</Properties>
</file>