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DB314-C977-4F36-A23D-92136E199F7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C0FA-BA10-4CAF-A6C5-8518A7DD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1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5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2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4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7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0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1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0109-5AE2-4961-A482-6FDAB4DDD15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D828-EAFD-4786-8EF3-4A5A236D5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0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0800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55653" y="2460727"/>
            <a:ext cx="6280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3954" y="1724297"/>
            <a:ext cx="3344091" cy="470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Folium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시각화 라이브러리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82297" y="4719332"/>
            <a:ext cx="3108960" cy="391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5">
                    <a:lumMod val="50000"/>
                  </a:schemeClr>
                </a:solidFill>
              </a:rPr>
              <a:t>산업경영시스템공학과</a:t>
            </a:r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82297" y="5111218"/>
            <a:ext cx="3108960" cy="391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이응범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7" y="3121976"/>
            <a:ext cx="4087373" cy="9232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6060" y="28967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3693" y="71777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095BD-B8B9-42E9-9A4D-C2AAEB3DABEF}"/>
              </a:ext>
            </a:extLst>
          </p:cNvPr>
          <p:cNvSpPr txBox="1"/>
          <p:nvPr/>
        </p:nvSpPr>
        <p:spPr>
          <a:xfrm>
            <a:off x="4750786" y="1461072"/>
            <a:ext cx="20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D3352C-9333-40C0-A208-62D6C0861DDB}"/>
              </a:ext>
            </a:extLst>
          </p:cNvPr>
          <p:cNvCxnSpPr/>
          <p:nvPr/>
        </p:nvCxnSpPr>
        <p:spPr>
          <a:xfrm>
            <a:off x="5237689" y="13367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81" y="4398290"/>
            <a:ext cx="3431847" cy="11833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2" y="3048199"/>
            <a:ext cx="5251661" cy="2533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6337C3-1616-48B1-B3CB-D5AEB0EC5013}"/>
              </a:ext>
            </a:extLst>
          </p:cNvPr>
          <p:cNvSpPr txBox="1"/>
          <p:nvPr/>
        </p:nvSpPr>
        <p:spPr>
          <a:xfrm>
            <a:off x="651507" y="2364678"/>
            <a:ext cx="398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bg1"/>
                </a:solidFill>
              </a:rPr>
              <a:t>지오서비스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www.gisdeveloper.co.kr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)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337C3-1616-48B1-B3CB-D5AEB0EC5013}"/>
              </a:ext>
            </a:extLst>
          </p:cNvPr>
          <p:cNvSpPr txBox="1"/>
          <p:nvPr/>
        </p:nvSpPr>
        <p:spPr>
          <a:xfrm>
            <a:off x="6507382" y="2364678"/>
            <a:ext cx="3178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bg1"/>
                </a:solidFill>
              </a:rPr>
              <a:t>국가통계포털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(kosis.kr)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060" y="28967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3693" y="71777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D3352C-9333-40C0-A208-62D6C0861DDB}"/>
              </a:ext>
            </a:extLst>
          </p:cNvPr>
          <p:cNvCxnSpPr/>
          <p:nvPr/>
        </p:nvCxnSpPr>
        <p:spPr>
          <a:xfrm>
            <a:off x="5237689" y="13367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9095BD-B8B9-42E9-9A4D-C2AAEB3DABEF}"/>
              </a:ext>
            </a:extLst>
          </p:cNvPr>
          <p:cNvSpPr txBox="1"/>
          <p:nvPr/>
        </p:nvSpPr>
        <p:spPr>
          <a:xfrm>
            <a:off x="4750786" y="1461072"/>
            <a:ext cx="20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80" y="2640514"/>
            <a:ext cx="4683968" cy="29978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6" y="3455126"/>
            <a:ext cx="2562524" cy="8836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1711" y="2737172"/>
            <a:ext cx="2076994" cy="515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UTM-K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060416" y="3579223"/>
            <a:ext cx="348990" cy="58782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468450" y="3579223"/>
            <a:ext cx="348990" cy="58782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38" y="3455127"/>
            <a:ext cx="2883002" cy="7177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391749" y="2737172"/>
            <a:ext cx="2076994" cy="515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WGS84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060" y="28967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3693" y="71777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095BD-B8B9-42E9-9A4D-C2AAEB3DABEF}"/>
              </a:ext>
            </a:extLst>
          </p:cNvPr>
          <p:cNvSpPr txBox="1"/>
          <p:nvPr/>
        </p:nvSpPr>
        <p:spPr>
          <a:xfrm>
            <a:off x="4750786" y="1461072"/>
            <a:ext cx="20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D3352C-9333-40C0-A208-62D6C0861DDB}"/>
              </a:ext>
            </a:extLst>
          </p:cNvPr>
          <p:cNvCxnSpPr/>
          <p:nvPr/>
        </p:nvCxnSpPr>
        <p:spPr>
          <a:xfrm>
            <a:off x="5237689" y="13367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2" y="2409153"/>
            <a:ext cx="5358715" cy="41975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1744934"/>
            <a:ext cx="3657600" cy="421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mapshaper.org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27069" y="443564"/>
            <a:ext cx="4309442" cy="486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Folium</a:t>
            </a:r>
            <a:r>
              <a:rPr lang="ko-KR" altLang="en-US" dirty="0" smtClean="0"/>
              <a:t>을 사용하기 위한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92" y="2107723"/>
            <a:ext cx="4299821" cy="469980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6251359" y="3869797"/>
            <a:ext cx="348990" cy="58782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060" y="28967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3693" y="71777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D3352C-9333-40C0-A208-62D6C0861DDB}"/>
              </a:ext>
            </a:extLst>
          </p:cNvPr>
          <p:cNvCxnSpPr/>
          <p:nvPr/>
        </p:nvCxnSpPr>
        <p:spPr>
          <a:xfrm>
            <a:off x="5237689" y="13367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9095BD-B8B9-42E9-9A4D-C2AAEB3DABEF}"/>
              </a:ext>
            </a:extLst>
          </p:cNvPr>
          <p:cNvSpPr txBox="1"/>
          <p:nvPr/>
        </p:nvSpPr>
        <p:spPr>
          <a:xfrm>
            <a:off x="4750786" y="1461072"/>
            <a:ext cx="20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87" y="1925130"/>
            <a:ext cx="3727953" cy="477830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747010" y="3575086"/>
            <a:ext cx="642807" cy="87934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76" y="1922737"/>
            <a:ext cx="3572623" cy="47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060" y="28967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3693" y="71777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D3352C-9333-40C0-A208-62D6C0861DDB}"/>
              </a:ext>
            </a:extLst>
          </p:cNvPr>
          <p:cNvCxnSpPr/>
          <p:nvPr/>
        </p:nvCxnSpPr>
        <p:spPr>
          <a:xfrm>
            <a:off x="5237689" y="13367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9095BD-B8B9-42E9-9A4D-C2AAEB3DABEF}"/>
              </a:ext>
            </a:extLst>
          </p:cNvPr>
          <p:cNvSpPr txBox="1"/>
          <p:nvPr/>
        </p:nvSpPr>
        <p:spPr>
          <a:xfrm>
            <a:off x="4750786" y="1461072"/>
            <a:ext cx="20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코드 작성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0" y="2066254"/>
            <a:ext cx="6616471" cy="11485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9" y="3245696"/>
            <a:ext cx="6616471" cy="286868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867391" y="2640513"/>
            <a:ext cx="2911715" cy="4702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encoding=’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</a:rPr>
              <a:t>ecu-kr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’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사용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060" y="28967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3693" y="71777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D3352C-9333-40C0-A208-62D6C0861DDB}"/>
              </a:ext>
            </a:extLst>
          </p:cNvPr>
          <p:cNvCxnSpPr/>
          <p:nvPr/>
        </p:nvCxnSpPr>
        <p:spPr>
          <a:xfrm>
            <a:off x="5237689" y="13367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9095BD-B8B9-42E9-9A4D-C2AAEB3DABEF}"/>
              </a:ext>
            </a:extLst>
          </p:cNvPr>
          <p:cNvSpPr txBox="1"/>
          <p:nvPr/>
        </p:nvSpPr>
        <p:spPr>
          <a:xfrm>
            <a:off x="4750786" y="1461072"/>
            <a:ext cx="20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코드 작성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6" y="2502525"/>
            <a:ext cx="4067669" cy="24504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62006" y="2357207"/>
            <a:ext cx="6871063" cy="8812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“</a:t>
            </a:r>
            <a:r>
              <a:rPr lang="en-US" altLang="ko-KR" b="1" dirty="0"/>
              <a:t>columns =” </a:t>
            </a:r>
            <a:r>
              <a:rPr lang="ko-KR" altLang="en-US" b="1" dirty="0" smtClean="0"/>
              <a:t>에는 </a:t>
            </a:r>
            <a:r>
              <a:rPr lang="en-US" altLang="ko-KR" b="1" dirty="0" smtClean="0"/>
              <a:t>CSV </a:t>
            </a:r>
            <a:r>
              <a:rPr lang="ko-KR" altLang="en-US" b="1" dirty="0"/>
              <a:t>파일 첫번째 줄에서 </a:t>
            </a:r>
            <a:r>
              <a:rPr lang="ko-KR" altLang="en-US" b="1" dirty="0" smtClean="0"/>
              <a:t>지정한 내용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237689" y="3206431"/>
            <a:ext cx="6871063" cy="8812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600" dirty="0" smtClean="0"/>
              <a:t>“</a:t>
            </a:r>
            <a:r>
              <a:rPr lang="en-US" altLang="ko-KR" sz="1600" dirty="0" err="1"/>
              <a:t>key_on</a:t>
            </a:r>
            <a:r>
              <a:rPr lang="en-US" altLang="ko-KR" sz="1600" dirty="0"/>
              <a:t>=”</a:t>
            </a:r>
            <a:r>
              <a:rPr lang="ko-KR" altLang="en-US" sz="1600" dirty="0"/>
              <a:t>은 </a:t>
            </a:r>
            <a:r>
              <a:rPr lang="en-US" altLang="ko-KR" sz="1600" dirty="0"/>
              <a:t>JSON</a:t>
            </a:r>
            <a:r>
              <a:rPr lang="ko-KR" altLang="en-US" sz="1600" dirty="0"/>
              <a:t>지도와 </a:t>
            </a:r>
            <a:r>
              <a:rPr lang="en-US" altLang="ko-KR" sz="1600" dirty="0"/>
              <a:t>CSV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매칭할 때 </a:t>
            </a:r>
            <a:r>
              <a:rPr lang="ko-KR" altLang="en-US" sz="1600" dirty="0"/>
              <a:t>사용할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지정하는 </a:t>
            </a:r>
            <a:r>
              <a:rPr lang="ko-KR" altLang="en-US" sz="1600" dirty="0" smtClean="0"/>
              <a:t>곳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10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060" y="28967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지역별 인구수 비교하기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3693" y="11688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D3352C-9333-40C0-A208-62D6C0861DDB}"/>
              </a:ext>
            </a:extLst>
          </p:cNvPr>
          <p:cNvCxnSpPr/>
          <p:nvPr/>
        </p:nvCxnSpPr>
        <p:spPr>
          <a:xfrm>
            <a:off x="5237689" y="65750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9095BD-B8B9-42E9-9A4D-C2AAEB3DABEF}"/>
              </a:ext>
            </a:extLst>
          </p:cNvPr>
          <p:cNvSpPr txBox="1"/>
          <p:nvPr/>
        </p:nvSpPr>
        <p:spPr>
          <a:xfrm>
            <a:off x="4750786" y="912431"/>
            <a:ext cx="208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1" y="1509884"/>
            <a:ext cx="10114075" cy="5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97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2019-12-11T05:03:31Z</dcterms:created>
  <dcterms:modified xsi:type="dcterms:W3CDTF">2019-12-11T05:59:05Z</dcterms:modified>
</cp:coreProperties>
</file>