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3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3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9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0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78A4-950C-4ECA-BCDA-AE9DCD73D58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9369-78ED-44C7-BA92-4D7AEB5A1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1989" y="486034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조회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2631989" y="1785745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2631989" y="3085456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신청</a:t>
            </a:r>
            <a:endParaRPr lang="en-US" altLang="ko-KR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683741" y="1952368"/>
            <a:ext cx="453080" cy="827903"/>
            <a:chOff x="5272216" y="1215081"/>
            <a:chExt cx="2092411" cy="3406346"/>
          </a:xfrm>
        </p:grpSpPr>
        <p:sp>
          <p:nvSpPr>
            <p:cNvPr id="7" name="타원 6"/>
            <p:cNvSpPr/>
            <p:nvPr/>
          </p:nvSpPr>
          <p:spPr>
            <a:xfrm>
              <a:off x="5737653" y="1215081"/>
              <a:ext cx="1136822" cy="100913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272216" y="2683477"/>
              <a:ext cx="2092411" cy="164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306064" y="2224216"/>
              <a:ext cx="12358" cy="1169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6318423" y="3393990"/>
              <a:ext cx="1046204" cy="1227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379308" y="3393990"/>
              <a:ext cx="926756" cy="1227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/>
          <p:cNvCxnSpPr>
            <a:endCxn id="4" idx="2"/>
          </p:cNvCxnSpPr>
          <p:nvPr/>
        </p:nvCxnSpPr>
        <p:spPr>
          <a:xfrm flipV="1">
            <a:off x="1136821" y="914402"/>
            <a:ext cx="1495168" cy="139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5" idx="2"/>
          </p:cNvCxnSpPr>
          <p:nvPr/>
        </p:nvCxnSpPr>
        <p:spPr>
          <a:xfrm flipV="1">
            <a:off x="1136821" y="2214113"/>
            <a:ext cx="1495168" cy="9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2"/>
          </p:cNvCxnSpPr>
          <p:nvPr/>
        </p:nvCxnSpPr>
        <p:spPr>
          <a:xfrm>
            <a:off x="1136821" y="2309258"/>
            <a:ext cx="1495168" cy="120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675" y="2791980"/>
            <a:ext cx="119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1989" y="486034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 주문 확인</a:t>
            </a:r>
            <a:endParaRPr lang="en-US" altLang="ko-KR" sz="1400" dirty="0" smtClean="0"/>
          </a:p>
        </p:txBody>
      </p:sp>
      <p:sp>
        <p:nvSpPr>
          <p:cNvPr id="5" name="타원 4"/>
          <p:cNvSpPr/>
          <p:nvPr/>
        </p:nvSpPr>
        <p:spPr>
          <a:xfrm>
            <a:off x="2631989" y="1785745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 자격 확인</a:t>
            </a:r>
            <a:endParaRPr lang="en-US" altLang="ko-KR" sz="1400" dirty="0" smtClean="0"/>
          </a:p>
        </p:txBody>
      </p:sp>
      <p:sp>
        <p:nvSpPr>
          <p:cNvPr id="6" name="타원 5"/>
          <p:cNvSpPr/>
          <p:nvPr/>
        </p:nvSpPr>
        <p:spPr>
          <a:xfrm>
            <a:off x="2631989" y="3085456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 처리</a:t>
            </a:r>
            <a:endParaRPr lang="en-US" altLang="ko-KR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683741" y="3099871"/>
            <a:ext cx="453080" cy="827903"/>
            <a:chOff x="5272216" y="1215081"/>
            <a:chExt cx="2092411" cy="3406346"/>
          </a:xfrm>
        </p:grpSpPr>
        <p:sp>
          <p:nvSpPr>
            <p:cNvPr id="7" name="타원 6"/>
            <p:cNvSpPr/>
            <p:nvPr/>
          </p:nvSpPr>
          <p:spPr>
            <a:xfrm>
              <a:off x="5737653" y="1215081"/>
              <a:ext cx="1136822" cy="100913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272216" y="2683477"/>
              <a:ext cx="2092411" cy="164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306064" y="2224216"/>
              <a:ext cx="12358" cy="1169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6318423" y="3393990"/>
              <a:ext cx="1046204" cy="1227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379308" y="3393990"/>
              <a:ext cx="926756" cy="1227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/>
          <p:cNvSpPr/>
          <p:nvPr/>
        </p:nvSpPr>
        <p:spPr>
          <a:xfrm>
            <a:off x="2631988" y="4385167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조회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2631987" y="5684878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대여 자격 조회</a:t>
            </a:r>
            <a:endParaRPr lang="en-US" altLang="ko-KR" sz="1400" dirty="0" smtClean="0"/>
          </a:p>
        </p:txBody>
      </p:sp>
      <p:cxnSp>
        <p:nvCxnSpPr>
          <p:cNvPr id="3" name="직선 화살표 연결선 2"/>
          <p:cNvCxnSpPr>
            <a:endCxn id="4" idx="2"/>
          </p:cNvCxnSpPr>
          <p:nvPr/>
        </p:nvCxnSpPr>
        <p:spPr>
          <a:xfrm flipV="1">
            <a:off x="1134145" y="914402"/>
            <a:ext cx="1497844" cy="254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1134145" y="2214113"/>
            <a:ext cx="1497844" cy="124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6" idx="2"/>
          </p:cNvCxnSpPr>
          <p:nvPr/>
        </p:nvCxnSpPr>
        <p:spPr>
          <a:xfrm>
            <a:off x="1142618" y="3456761"/>
            <a:ext cx="1489371" cy="5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5" idx="2"/>
          </p:cNvCxnSpPr>
          <p:nvPr/>
        </p:nvCxnSpPr>
        <p:spPr>
          <a:xfrm>
            <a:off x="1134145" y="3456761"/>
            <a:ext cx="1497843" cy="135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7" idx="2"/>
          </p:cNvCxnSpPr>
          <p:nvPr/>
        </p:nvCxnSpPr>
        <p:spPr>
          <a:xfrm>
            <a:off x="1138382" y="3456761"/>
            <a:ext cx="1493605" cy="265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073962" y="486033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 주문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현황 등록</a:t>
            </a:r>
            <a:endParaRPr lang="en-US" altLang="ko-KR" sz="1400" dirty="0" smtClean="0"/>
          </a:p>
        </p:txBody>
      </p:sp>
      <p:sp>
        <p:nvSpPr>
          <p:cNvPr id="29" name="타원 28"/>
          <p:cNvSpPr/>
          <p:nvPr/>
        </p:nvSpPr>
        <p:spPr>
          <a:xfrm>
            <a:off x="6073961" y="1785744"/>
            <a:ext cx="1944129" cy="85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 주문 발주</a:t>
            </a:r>
            <a:endParaRPr lang="en-US" altLang="ko-KR" sz="1400" dirty="0" smtClean="0"/>
          </a:p>
        </p:txBody>
      </p:sp>
      <p:cxnSp>
        <p:nvCxnSpPr>
          <p:cNvPr id="24" name="직선 화살표 연결선 23"/>
          <p:cNvCxnSpPr>
            <a:stCxn id="4" idx="6"/>
            <a:endCxn id="27" idx="2"/>
          </p:cNvCxnSpPr>
          <p:nvPr/>
        </p:nvCxnSpPr>
        <p:spPr>
          <a:xfrm flipV="1">
            <a:off x="4576118" y="914401"/>
            <a:ext cx="1497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6"/>
            <a:endCxn id="27" idx="2"/>
          </p:cNvCxnSpPr>
          <p:nvPr/>
        </p:nvCxnSpPr>
        <p:spPr>
          <a:xfrm flipV="1">
            <a:off x="4576118" y="914401"/>
            <a:ext cx="1497844" cy="129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9" idx="0"/>
          </p:cNvCxnSpPr>
          <p:nvPr/>
        </p:nvCxnSpPr>
        <p:spPr>
          <a:xfrm flipH="1">
            <a:off x="7046026" y="1342768"/>
            <a:ext cx="1" cy="44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6437" y="3947298"/>
            <a:ext cx="1194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en-US" altLang="ko-KR" sz="1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82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2021-04-29T01:29:10Z</dcterms:created>
  <dcterms:modified xsi:type="dcterms:W3CDTF">2021-04-29T01:34:12Z</dcterms:modified>
</cp:coreProperties>
</file>