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0" r:id="rId2"/>
    <p:sldMasterId id="2147483732" r:id="rId3"/>
  </p:sldMasterIdLst>
  <p:sldIdLst>
    <p:sldId id="401" r:id="rId4"/>
    <p:sldId id="402" r:id="rId5"/>
    <p:sldId id="385" r:id="rId6"/>
    <p:sldId id="406" r:id="rId7"/>
    <p:sldId id="407" r:id="rId8"/>
    <p:sldId id="409" r:id="rId9"/>
    <p:sldId id="410" r:id="rId10"/>
    <p:sldId id="411" r:id="rId11"/>
    <p:sldId id="412" r:id="rId12"/>
    <p:sldId id="413" r:id="rId13"/>
    <p:sldId id="414" r:id="rId14"/>
    <p:sldId id="408" r:id="rId15"/>
    <p:sldId id="403" r:id="rId16"/>
    <p:sldId id="404" r:id="rId17"/>
    <p:sldId id="405" r:id="rId18"/>
    <p:sldId id="396" r:id="rId19"/>
    <p:sldId id="397" r:id="rId20"/>
    <p:sldId id="398" r:id="rId21"/>
    <p:sldId id="399" r:id="rId22"/>
    <p:sldId id="40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6C1"/>
    <a:srgbClr val="F8EBF8"/>
    <a:srgbClr val="FFFFFF"/>
    <a:srgbClr val="000000"/>
    <a:srgbClr val="F3C6B3"/>
    <a:srgbClr val="D7D0C8"/>
    <a:srgbClr val="FAFAFA"/>
    <a:srgbClr val="FF9999"/>
    <a:srgbClr val="01D5FD"/>
    <a:srgbClr val="90C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5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4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252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134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029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973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8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832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810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89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143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2260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702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4428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8282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057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3144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7354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4230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11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1529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979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599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70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rgbClr val="F3C6B3"/>
            </a:gs>
            <a:gs pos="87000">
              <a:srgbClr val="D7D0C8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rgbClr val="F3C6B3"/>
            </a:gs>
            <a:gs pos="87000">
              <a:srgbClr val="D7D0C8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4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rgbClr val="F3C6B3"/>
            </a:gs>
            <a:gs pos="87000">
              <a:srgbClr val="D7D0C8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34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9600" y="6113929"/>
            <a:ext cx="11116235" cy="412377"/>
          </a:xfrm>
          <a:prstGeom prst="rect">
            <a:avLst/>
          </a:prstGeom>
          <a:solidFill>
            <a:srgbClr val="F3C6B3"/>
          </a:solidFill>
          <a:ln>
            <a:noFill/>
          </a:ln>
          <a:effectLst>
            <a:outerShdw blurRad="508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/>
          <p:cNvSpPr/>
          <p:nvPr/>
        </p:nvSpPr>
        <p:spPr>
          <a:xfrm flipV="1">
            <a:off x="0" y="-1"/>
            <a:ext cx="12192000" cy="6859710"/>
          </a:xfrm>
          <a:prstGeom prst="rtTriangle">
            <a:avLst/>
          </a:prstGeom>
          <a:solidFill>
            <a:srgbClr val="D7D0C8"/>
          </a:solidFill>
          <a:ln>
            <a:noFill/>
          </a:ln>
          <a:effectLst>
            <a:outerShdw dist="25400" dir="2700000" algn="t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978246" y="2118587"/>
            <a:ext cx="5505681" cy="1073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schemeClr val="bg1"/>
                </a:solidFill>
              </a:rPr>
              <a:t>김밥나라 </a:t>
            </a:r>
            <a:r>
              <a:rPr lang="en-US" altLang="ko-KR" sz="3200" b="1" i="1" kern="0" dirty="0" smtClean="0">
                <a:solidFill>
                  <a:schemeClr val="bg1"/>
                </a:solidFill>
              </a:rPr>
              <a:t>POS</a:t>
            </a:r>
            <a:r>
              <a:rPr lang="ko-KR" altLang="en-US" sz="3200" b="1" i="1" kern="0" dirty="0" smtClean="0">
                <a:solidFill>
                  <a:schemeClr val="bg1"/>
                </a:solidFill>
              </a:rPr>
              <a:t>기</a:t>
            </a:r>
            <a:endParaRPr lang="en-US" altLang="ko-KR" sz="3200" b="1" i="1" kern="0" dirty="0">
              <a:solidFill>
                <a:schemeClr val="bg1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050" kern="0" dirty="0" smtClean="0">
                <a:solidFill>
                  <a:schemeClr val="bg1"/>
                </a:solidFill>
              </a:rPr>
              <a:t>(Point of Sales) </a:t>
            </a:r>
            <a:r>
              <a:rPr lang="ko-KR" altLang="en-US" sz="1050" kern="0" dirty="0" err="1" smtClean="0">
                <a:solidFill>
                  <a:schemeClr val="bg1"/>
                </a:solidFill>
              </a:rPr>
              <a:t>고은결</a:t>
            </a:r>
            <a:endParaRPr lang="ko-KR" altLang="en-US" sz="3200" kern="0" dirty="0">
              <a:solidFill>
                <a:schemeClr val="bg1"/>
              </a:solidFill>
            </a:endParaRPr>
          </a:p>
        </p:txBody>
      </p:sp>
      <p:sp>
        <p:nvSpPr>
          <p:cNvPr id="2" name="이등변 삼각형 1"/>
          <p:cNvSpPr/>
          <p:nvPr/>
        </p:nvSpPr>
        <p:spPr>
          <a:xfrm>
            <a:off x="609600" y="5326743"/>
            <a:ext cx="3454400" cy="1199564"/>
          </a:xfrm>
          <a:prstGeom prst="triangle">
            <a:avLst>
              <a:gd name="adj" fmla="val 62795"/>
            </a:avLst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7270823" y="4154750"/>
            <a:ext cx="4455012" cy="2371556"/>
          </a:xfrm>
          <a:prstGeom prst="triangle">
            <a:avLst>
              <a:gd name="adj" fmla="val 100000"/>
            </a:avLst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30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err="1" smtClean="0">
                <a:solidFill>
                  <a:schemeClr val="bg1"/>
                </a:solidFill>
              </a:rPr>
              <a:t>index.pug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7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err="1" smtClean="0">
                <a:solidFill>
                  <a:schemeClr val="bg1"/>
                </a:solidFill>
              </a:rPr>
              <a:t>index.pug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5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bg1"/>
                </a:solidFill>
              </a:rPr>
              <a:t>Main – </a:t>
            </a:r>
            <a:r>
              <a:rPr lang="ko-KR" altLang="en-US" sz="2400" b="1" i="1" dirty="0" smtClean="0">
                <a:solidFill>
                  <a:schemeClr val="bg1"/>
                </a:solidFill>
              </a:rPr>
              <a:t>테이블 보여주는 화면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73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bg1"/>
                </a:solidFill>
              </a:rPr>
              <a:t>Main – </a:t>
            </a:r>
            <a:r>
              <a:rPr lang="ko-KR" altLang="en-US" sz="2400" b="1" i="1" dirty="0" smtClean="0">
                <a:solidFill>
                  <a:schemeClr val="bg1"/>
                </a:solidFill>
              </a:rPr>
              <a:t>테이블 보여주는 화면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8731812" y="2643289"/>
            <a:ext cx="143772" cy="143772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/>
          <p:nvPr/>
        </p:nvCxnSpPr>
        <p:spPr>
          <a:xfrm>
            <a:off x="8149312" y="2715175"/>
            <a:ext cx="576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9041674" y="2177795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4" name="타원 53"/>
          <p:cNvSpPr/>
          <p:nvPr/>
        </p:nvSpPr>
        <p:spPr>
          <a:xfrm>
            <a:off x="8731812" y="4362393"/>
            <a:ext cx="143772" cy="143772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>
            <a:off x="8149312" y="4434279"/>
            <a:ext cx="576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9041674" y="3896899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58769" y="2177795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8" name="타원 57"/>
          <p:cNvSpPr/>
          <p:nvPr/>
        </p:nvSpPr>
        <p:spPr>
          <a:xfrm flipH="1">
            <a:off x="3451654" y="2643289"/>
            <a:ext cx="143772" cy="143772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 flipH="1">
            <a:off x="3595426" y="2715175"/>
            <a:ext cx="576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 flipH="1">
            <a:off x="3451654" y="4362393"/>
            <a:ext cx="143772" cy="143772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3595426" y="4434279"/>
            <a:ext cx="576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858769" y="3896899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354200" y="1764568"/>
            <a:ext cx="3599711" cy="3429745"/>
            <a:chOff x="4132070" y="1600201"/>
            <a:chExt cx="3971028" cy="3783530"/>
          </a:xfrm>
        </p:grpSpPr>
        <p:sp>
          <p:nvSpPr>
            <p:cNvPr id="43" name="자유형 42"/>
            <p:cNvSpPr/>
            <p:nvPr/>
          </p:nvSpPr>
          <p:spPr>
            <a:xfrm>
              <a:off x="5825082" y="1979036"/>
              <a:ext cx="585004" cy="1505514"/>
            </a:xfrm>
            <a:custGeom>
              <a:avLst/>
              <a:gdLst>
                <a:gd name="connsiteX0" fmla="*/ 292502 w 585004"/>
                <a:gd name="connsiteY0" fmla="*/ 0 h 1505514"/>
                <a:gd name="connsiteX1" fmla="*/ 324910 w 585004"/>
                <a:gd name="connsiteY1" fmla="*/ 35657 h 1505514"/>
                <a:gd name="connsiteX2" fmla="*/ 585004 w 585004"/>
                <a:gd name="connsiteY2" fmla="*/ 760172 h 1505514"/>
                <a:gd name="connsiteX3" fmla="*/ 390479 w 585004"/>
                <a:gd name="connsiteY3" fmla="*/ 1397002 h 1505514"/>
                <a:gd name="connsiteX4" fmla="*/ 363413 w 585004"/>
                <a:gd name="connsiteY4" fmla="*/ 1433197 h 1505514"/>
                <a:gd name="connsiteX5" fmla="*/ 333608 w 585004"/>
                <a:gd name="connsiteY5" fmla="*/ 1460286 h 1505514"/>
                <a:gd name="connsiteX6" fmla="*/ 292502 w 585004"/>
                <a:gd name="connsiteY6" fmla="*/ 1505514 h 1505514"/>
                <a:gd name="connsiteX7" fmla="*/ 251396 w 585004"/>
                <a:gd name="connsiteY7" fmla="*/ 1460286 h 1505514"/>
                <a:gd name="connsiteX8" fmla="*/ 221591 w 585004"/>
                <a:gd name="connsiteY8" fmla="*/ 1433197 h 1505514"/>
                <a:gd name="connsiteX9" fmla="*/ 194525 w 585004"/>
                <a:gd name="connsiteY9" fmla="*/ 1397002 h 1505514"/>
                <a:gd name="connsiteX10" fmla="*/ 0 w 585004"/>
                <a:gd name="connsiteY10" fmla="*/ 760172 h 1505514"/>
                <a:gd name="connsiteX11" fmla="*/ 260094 w 585004"/>
                <a:gd name="connsiteY11" fmla="*/ 35657 h 1505514"/>
                <a:gd name="connsiteX12" fmla="*/ 292502 w 585004"/>
                <a:gd name="connsiteY12" fmla="*/ 0 h 150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5004" h="1505514">
                  <a:moveTo>
                    <a:pt x="292502" y="0"/>
                  </a:moveTo>
                  <a:lnTo>
                    <a:pt x="324910" y="35657"/>
                  </a:lnTo>
                  <a:cubicBezTo>
                    <a:pt x="487396" y="232545"/>
                    <a:pt x="585004" y="484960"/>
                    <a:pt x="585004" y="760172"/>
                  </a:cubicBezTo>
                  <a:cubicBezTo>
                    <a:pt x="585004" y="996069"/>
                    <a:pt x="513292" y="1215216"/>
                    <a:pt x="390479" y="1397002"/>
                  </a:cubicBezTo>
                  <a:lnTo>
                    <a:pt x="363413" y="1433197"/>
                  </a:lnTo>
                  <a:lnTo>
                    <a:pt x="333608" y="1460286"/>
                  </a:lnTo>
                  <a:lnTo>
                    <a:pt x="292502" y="1505514"/>
                  </a:lnTo>
                  <a:lnTo>
                    <a:pt x="251396" y="1460286"/>
                  </a:lnTo>
                  <a:lnTo>
                    <a:pt x="221591" y="1433197"/>
                  </a:lnTo>
                  <a:lnTo>
                    <a:pt x="194525" y="1397002"/>
                  </a:lnTo>
                  <a:cubicBezTo>
                    <a:pt x="71712" y="1215216"/>
                    <a:pt x="0" y="996069"/>
                    <a:pt x="0" y="760172"/>
                  </a:cubicBezTo>
                  <a:cubicBezTo>
                    <a:pt x="0" y="484960"/>
                    <a:pt x="97608" y="232545"/>
                    <a:pt x="260094" y="35657"/>
                  </a:cubicBezTo>
                  <a:lnTo>
                    <a:pt x="2925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자유형 43"/>
            <p:cNvSpPr/>
            <p:nvPr/>
          </p:nvSpPr>
          <p:spPr>
            <a:xfrm>
              <a:off x="4417833" y="3105714"/>
              <a:ext cx="1693012" cy="772502"/>
            </a:xfrm>
            <a:custGeom>
              <a:avLst/>
              <a:gdLst>
                <a:gd name="connsiteX0" fmla="*/ 853245 w 1693012"/>
                <a:gd name="connsiteY0" fmla="*/ 0 h 772502"/>
                <a:gd name="connsiteX1" fmla="*/ 1577760 w 1693012"/>
                <a:gd name="connsiteY1" fmla="*/ 260094 h 772502"/>
                <a:gd name="connsiteX2" fmla="*/ 1628840 w 1693012"/>
                <a:gd name="connsiteY2" fmla="*/ 306519 h 772502"/>
                <a:gd name="connsiteX3" fmla="*/ 1667343 w 1693012"/>
                <a:gd name="connsiteY3" fmla="*/ 358009 h 772502"/>
                <a:gd name="connsiteX4" fmla="*/ 1693012 w 1693012"/>
                <a:gd name="connsiteY4" fmla="*/ 386251 h 772502"/>
                <a:gd name="connsiteX5" fmla="*/ 1667343 w 1693012"/>
                <a:gd name="connsiteY5" fmla="*/ 414493 h 772502"/>
                <a:gd name="connsiteX6" fmla="*/ 1628840 w 1693012"/>
                <a:gd name="connsiteY6" fmla="*/ 465983 h 772502"/>
                <a:gd name="connsiteX7" fmla="*/ 1577760 w 1693012"/>
                <a:gd name="connsiteY7" fmla="*/ 512408 h 772502"/>
                <a:gd name="connsiteX8" fmla="*/ 853245 w 1693012"/>
                <a:gd name="connsiteY8" fmla="*/ 772502 h 772502"/>
                <a:gd name="connsiteX9" fmla="*/ 47845 w 1693012"/>
                <a:gd name="connsiteY9" fmla="*/ 438894 h 772502"/>
                <a:gd name="connsiteX10" fmla="*/ 0 w 1693012"/>
                <a:gd name="connsiteY10" fmla="*/ 386251 h 772502"/>
                <a:gd name="connsiteX11" fmla="*/ 47845 w 1693012"/>
                <a:gd name="connsiteY11" fmla="*/ 333608 h 772502"/>
                <a:gd name="connsiteX12" fmla="*/ 853245 w 1693012"/>
                <a:gd name="connsiteY12" fmla="*/ 0 h 77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93012" h="772502">
                  <a:moveTo>
                    <a:pt x="853245" y="0"/>
                  </a:moveTo>
                  <a:cubicBezTo>
                    <a:pt x="1128458" y="0"/>
                    <a:pt x="1380872" y="97608"/>
                    <a:pt x="1577760" y="260094"/>
                  </a:cubicBezTo>
                  <a:lnTo>
                    <a:pt x="1628840" y="306519"/>
                  </a:lnTo>
                  <a:lnTo>
                    <a:pt x="1667343" y="358009"/>
                  </a:lnTo>
                  <a:lnTo>
                    <a:pt x="1693012" y="386251"/>
                  </a:lnTo>
                  <a:lnTo>
                    <a:pt x="1667343" y="414493"/>
                  </a:lnTo>
                  <a:lnTo>
                    <a:pt x="1628840" y="465983"/>
                  </a:lnTo>
                  <a:lnTo>
                    <a:pt x="1577760" y="512408"/>
                  </a:lnTo>
                  <a:cubicBezTo>
                    <a:pt x="1380872" y="674894"/>
                    <a:pt x="1128458" y="772502"/>
                    <a:pt x="853245" y="772502"/>
                  </a:cubicBezTo>
                  <a:cubicBezTo>
                    <a:pt x="538717" y="772502"/>
                    <a:pt x="253965" y="645014"/>
                    <a:pt x="47845" y="438894"/>
                  </a:cubicBezTo>
                  <a:lnTo>
                    <a:pt x="0" y="386251"/>
                  </a:lnTo>
                  <a:lnTo>
                    <a:pt x="47845" y="333608"/>
                  </a:lnTo>
                  <a:cubicBezTo>
                    <a:pt x="253965" y="127488"/>
                    <a:pt x="538717" y="0"/>
                    <a:pt x="85324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 44"/>
            <p:cNvSpPr/>
            <p:nvPr/>
          </p:nvSpPr>
          <p:spPr>
            <a:xfrm>
              <a:off x="6124324" y="3105714"/>
              <a:ext cx="1693012" cy="772502"/>
            </a:xfrm>
            <a:custGeom>
              <a:avLst/>
              <a:gdLst>
                <a:gd name="connsiteX0" fmla="*/ 839766 w 1693012"/>
                <a:gd name="connsiteY0" fmla="*/ 0 h 772502"/>
                <a:gd name="connsiteX1" fmla="*/ 1645166 w 1693012"/>
                <a:gd name="connsiteY1" fmla="*/ 333608 h 772502"/>
                <a:gd name="connsiteX2" fmla="*/ 1693012 w 1693012"/>
                <a:gd name="connsiteY2" fmla="*/ 386251 h 772502"/>
                <a:gd name="connsiteX3" fmla="*/ 1645166 w 1693012"/>
                <a:gd name="connsiteY3" fmla="*/ 438894 h 772502"/>
                <a:gd name="connsiteX4" fmla="*/ 839766 w 1693012"/>
                <a:gd name="connsiteY4" fmla="*/ 772502 h 772502"/>
                <a:gd name="connsiteX5" fmla="*/ 115251 w 1693012"/>
                <a:gd name="connsiteY5" fmla="*/ 512408 h 772502"/>
                <a:gd name="connsiteX6" fmla="*/ 64171 w 1693012"/>
                <a:gd name="connsiteY6" fmla="*/ 465983 h 772502"/>
                <a:gd name="connsiteX7" fmla="*/ 25668 w 1693012"/>
                <a:gd name="connsiteY7" fmla="*/ 414493 h 772502"/>
                <a:gd name="connsiteX8" fmla="*/ 0 w 1693012"/>
                <a:gd name="connsiteY8" fmla="*/ 386251 h 772502"/>
                <a:gd name="connsiteX9" fmla="*/ 25668 w 1693012"/>
                <a:gd name="connsiteY9" fmla="*/ 358009 h 772502"/>
                <a:gd name="connsiteX10" fmla="*/ 64171 w 1693012"/>
                <a:gd name="connsiteY10" fmla="*/ 306519 h 772502"/>
                <a:gd name="connsiteX11" fmla="*/ 115251 w 1693012"/>
                <a:gd name="connsiteY11" fmla="*/ 260094 h 772502"/>
                <a:gd name="connsiteX12" fmla="*/ 839766 w 1693012"/>
                <a:gd name="connsiteY12" fmla="*/ 0 h 77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93012" h="772502">
                  <a:moveTo>
                    <a:pt x="839766" y="0"/>
                  </a:moveTo>
                  <a:cubicBezTo>
                    <a:pt x="1154295" y="0"/>
                    <a:pt x="1439047" y="127488"/>
                    <a:pt x="1645166" y="333608"/>
                  </a:cubicBezTo>
                  <a:lnTo>
                    <a:pt x="1693012" y="386251"/>
                  </a:lnTo>
                  <a:lnTo>
                    <a:pt x="1645166" y="438894"/>
                  </a:lnTo>
                  <a:cubicBezTo>
                    <a:pt x="1439047" y="645014"/>
                    <a:pt x="1154295" y="772502"/>
                    <a:pt x="839766" y="772502"/>
                  </a:cubicBezTo>
                  <a:cubicBezTo>
                    <a:pt x="564554" y="772502"/>
                    <a:pt x="312139" y="674894"/>
                    <a:pt x="115251" y="512408"/>
                  </a:cubicBezTo>
                  <a:lnTo>
                    <a:pt x="64171" y="465983"/>
                  </a:lnTo>
                  <a:lnTo>
                    <a:pt x="25668" y="414493"/>
                  </a:lnTo>
                  <a:lnTo>
                    <a:pt x="0" y="386251"/>
                  </a:lnTo>
                  <a:lnTo>
                    <a:pt x="25668" y="358009"/>
                  </a:lnTo>
                  <a:lnTo>
                    <a:pt x="64171" y="306519"/>
                  </a:lnTo>
                  <a:lnTo>
                    <a:pt x="115251" y="260094"/>
                  </a:lnTo>
                  <a:cubicBezTo>
                    <a:pt x="312139" y="97608"/>
                    <a:pt x="564554" y="0"/>
                    <a:pt x="8397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 45"/>
            <p:cNvSpPr/>
            <p:nvPr/>
          </p:nvSpPr>
          <p:spPr>
            <a:xfrm>
              <a:off x="5825082" y="3499381"/>
              <a:ext cx="585004" cy="1505514"/>
            </a:xfrm>
            <a:custGeom>
              <a:avLst/>
              <a:gdLst>
                <a:gd name="connsiteX0" fmla="*/ 292502 w 585004"/>
                <a:gd name="connsiteY0" fmla="*/ 0 h 1505514"/>
                <a:gd name="connsiteX1" fmla="*/ 333608 w 585004"/>
                <a:gd name="connsiteY1" fmla="*/ 45227 h 1505514"/>
                <a:gd name="connsiteX2" fmla="*/ 363413 w 585004"/>
                <a:gd name="connsiteY2" fmla="*/ 72316 h 1505514"/>
                <a:gd name="connsiteX3" fmla="*/ 390479 w 585004"/>
                <a:gd name="connsiteY3" fmla="*/ 108511 h 1505514"/>
                <a:gd name="connsiteX4" fmla="*/ 585004 w 585004"/>
                <a:gd name="connsiteY4" fmla="*/ 745341 h 1505514"/>
                <a:gd name="connsiteX5" fmla="*/ 324910 w 585004"/>
                <a:gd name="connsiteY5" fmla="*/ 1469856 h 1505514"/>
                <a:gd name="connsiteX6" fmla="*/ 292502 w 585004"/>
                <a:gd name="connsiteY6" fmla="*/ 1505514 h 1505514"/>
                <a:gd name="connsiteX7" fmla="*/ 260094 w 585004"/>
                <a:gd name="connsiteY7" fmla="*/ 1469856 h 1505514"/>
                <a:gd name="connsiteX8" fmla="*/ 0 w 585004"/>
                <a:gd name="connsiteY8" fmla="*/ 745341 h 1505514"/>
                <a:gd name="connsiteX9" fmla="*/ 194525 w 585004"/>
                <a:gd name="connsiteY9" fmla="*/ 108511 h 1505514"/>
                <a:gd name="connsiteX10" fmla="*/ 221591 w 585004"/>
                <a:gd name="connsiteY10" fmla="*/ 72316 h 1505514"/>
                <a:gd name="connsiteX11" fmla="*/ 251396 w 585004"/>
                <a:gd name="connsiteY11" fmla="*/ 45227 h 1505514"/>
                <a:gd name="connsiteX12" fmla="*/ 292502 w 585004"/>
                <a:gd name="connsiteY12" fmla="*/ 0 h 150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5004" h="1505514">
                  <a:moveTo>
                    <a:pt x="292502" y="0"/>
                  </a:moveTo>
                  <a:lnTo>
                    <a:pt x="333608" y="45227"/>
                  </a:lnTo>
                  <a:lnTo>
                    <a:pt x="363413" y="72316"/>
                  </a:lnTo>
                  <a:lnTo>
                    <a:pt x="390479" y="108511"/>
                  </a:lnTo>
                  <a:cubicBezTo>
                    <a:pt x="513292" y="290298"/>
                    <a:pt x="585004" y="509445"/>
                    <a:pt x="585004" y="745341"/>
                  </a:cubicBezTo>
                  <a:cubicBezTo>
                    <a:pt x="585004" y="1020554"/>
                    <a:pt x="487396" y="1272968"/>
                    <a:pt x="324910" y="1469856"/>
                  </a:cubicBezTo>
                  <a:lnTo>
                    <a:pt x="292502" y="1505514"/>
                  </a:lnTo>
                  <a:lnTo>
                    <a:pt x="260094" y="1469856"/>
                  </a:lnTo>
                  <a:cubicBezTo>
                    <a:pt x="97608" y="1272968"/>
                    <a:pt x="0" y="1020554"/>
                    <a:pt x="0" y="745341"/>
                  </a:cubicBezTo>
                  <a:cubicBezTo>
                    <a:pt x="0" y="509445"/>
                    <a:pt x="71712" y="290298"/>
                    <a:pt x="194525" y="108511"/>
                  </a:cubicBezTo>
                  <a:lnTo>
                    <a:pt x="221591" y="72316"/>
                  </a:lnTo>
                  <a:lnTo>
                    <a:pt x="251396" y="45227"/>
                  </a:lnTo>
                  <a:lnTo>
                    <a:pt x="2925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 46"/>
            <p:cNvSpPr/>
            <p:nvPr/>
          </p:nvSpPr>
          <p:spPr>
            <a:xfrm>
              <a:off x="4132070" y="1600201"/>
              <a:ext cx="1985514" cy="1891765"/>
            </a:xfrm>
            <a:custGeom>
              <a:avLst/>
              <a:gdLst>
                <a:gd name="connsiteX0" fmla="*/ 1139008 w 1985514"/>
                <a:gd name="connsiteY0" fmla="*/ 0 h 1891765"/>
                <a:gd name="connsiteX1" fmla="*/ 1944408 w 1985514"/>
                <a:gd name="connsiteY1" fmla="*/ 333608 h 1891765"/>
                <a:gd name="connsiteX2" fmla="*/ 1985514 w 1985514"/>
                <a:gd name="connsiteY2" fmla="*/ 378836 h 1891765"/>
                <a:gd name="connsiteX3" fmla="*/ 1953106 w 1985514"/>
                <a:gd name="connsiteY3" fmla="*/ 414493 h 1891765"/>
                <a:gd name="connsiteX4" fmla="*/ 1693012 w 1985514"/>
                <a:gd name="connsiteY4" fmla="*/ 1139008 h 1891765"/>
                <a:gd name="connsiteX5" fmla="*/ 1887537 w 1985514"/>
                <a:gd name="connsiteY5" fmla="*/ 1775838 h 1891765"/>
                <a:gd name="connsiteX6" fmla="*/ 1914603 w 1985514"/>
                <a:gd name="connsiteY6" fmla="*/ 1812033 h 1891765"/>
                <a:gd name="connsiteX7" fmla="*/ 1863523 w 1985514"/>
                <a:gd name="connsiteY7" fmla="*/ 1765608 h 1891765"/>
                <a:gd name="connsiteX8" fmla="*/ 1139008 w 1985514"/>
                <a:gd name="connsiteY8" fmla="*/ 1505514 h 1891765"/>
                <a:gd name="connsiteX9" fmla="*/ 333608 w 1985514"/>
                <a:gd name="connsiteY9" fmla="*/ 1839122 h 1891765"/>
                <a:gd name="connsiteX10" fmla="*/ 285763 w 1985514"/>
                <a:gd name="connsiteY10" fmla="*/ 1891765 h 1891765"/>
                <a:gd name="connsiteX11" fmla="*/ 260094 w 1985514"/>
                <a:gd name="connsiteY11" fmla="*/ 1863523 h 1891765"/>
                <a:gd name="connsiteX12" fmla="*/ 0 w 1985514"/>
                <a:gd name="connsiteY12" fmla="*/ 1139008 h 1891765"/>
                <a:gd name="connsiteX13" fmla="*/ 1139008 w 1985514"/>
                <a:gd name="connsiteY13" fmla="*/ 0 h 18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5514" h="1891765">
                  <a:moveTo>
                    <a:pt x="1139008" y="0"/>
                  </a:moveTo>
                  <a:cubicBezTo>
                    <a:pt x="1453537" y="0"/>
                    <a:pt x="1738289" y="127488"/>
                    <a:pt x="1944408" y="333608"/>
                  </a:cubicBezTo>
                  <a:lnTo>
                    <a:pt x="1985514" y="378836"/>
                  </a:lnTo>
                  <a:lnTo>
                    <a:pt x="1953106" y="414493"/>
                  </a:lnTo>
                  <a:cubicBezTo>
                    <a:pt x="1790620" y="611381"/>
                    <a:pt x="1693012" y="863796"/>
                    <a:pt x="1693012" y="1139008"/>
                  </a:cubicBezTo>
                  <a:cubicBezTo>
                    <a:pt x="1693012" y="1374905"/>
                    <a:pt x="1764724" y="1594052"/>
                    <a:pt x="1887537" y="1775838"/>
                  </a:cubicBezTo>
                  <a:lnTo>
                    <a:pt x="1914603" y="1812033"/>
                  </a:lnTo>
                  <a:lnTo>
                    <a:pt x="1863523" y="1765608"/>
                  </a:lnTo>
                  <a:cubicBezTo>
                    <a:pt x="1666635" y="1603122"/>
                    <a:pt x="1414221" y="1505514"/>
                    <a:pt x="1139008" y="1505514"/>
                  </a:cubicBezTo>
                  <a:cubicBezTo>
                    <a:pt x="824480" y="1505514"/>
                    <a:pt x="539728" y="1633002"/>
                    <a:pt x="333608" y="1839122"/>
                  </a:cubicBezTo>
                  <a:lnTo>
                    <a:pt x="285763" y="1891765"/>
                  </a:lnTo>
                  <a:lnTo>
                    <a:pt x="260094" y="1863523"/>
                  </a:lnTo>
                  <a:cubicBezTo>
                    <a:pt x="97608" y="1666635"/>
                    <a:pt x="0" y="1414221"/>
                    <a:pt x="0" y="1139008"/>
                  </a:cubicBezTo>
                  <a:cubicBezTo>
                    <a:pt x="0" y="509951"/>
                    <a:pt x="509951" y="0"/>
                    <a:pt x="1139008" y="0"/>
                  </a:cubicBezTo>
                  <a:close/>
                </a:path>
              </a:pathLst>
            </a:custGeom>
            <a:solidFill>
              <a:srgbClr val="F3C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6117584" y="1600201"/>
              <a:ext cx="1985514" cy="1891765"/>
            </a:xfrm>
            <a:custGeom>
              <a:avLst/>
              <a:gdLst>
                <a:gd name="connsiteX0" fmla="*/ 846506 w 1985514"/>
                <a:gd name="connsiteY0" fmla="*/ 0 h 1891765"/>
                <a:gd name="connsiteX1" fmla="*/ 1985514 w 1985514"/>
                <a:gd name="connsiteY1" fmla="*/ 1139008 h 1891765"/>
                <a:gd name="connsiteX2" fmla="*/ 1725420 w 1985514"/>
                <a:gd name="connsiteY2" fmla="*/ 1863523 h 1891765"/>
                <a:gd name="connsiteX3" fmla="*/ 1699752 w 1985514"/>
                <a:gd name="connsiteY3" fmla="*/ 1891765 h 1891765"/>
                <a:gd name="connsiteX4" fmla="*/ 1651906 w 1985514"/>
                <a:gd name="connsiteY4" fmla="*/ 1839122 h 1891765"/>
                <a:gd name="connsiteX5" fmla="*/ 846506 w 1985514"/>
                <a:gd name="connsiteY5" fmla="*/ 1505514 h 1891765"/>
                <a:gd name="connsiteX6" fmla="*/ 121991 w 1985514"/>
                <a:gd name="connsiteY6" fmla="*/ 1765608 h 1891765"/>
                <a:gd name="connsiteX7" fmla="*/ 70911 w 1985514"/>
                <a:gd name="connsiteY7" fmla="*/ 1812033 h 1891765"/>
                <a:gd name="connsiteX8" fmla="*/ 97977 w 1985514"/>
                <a:gd name="connsiteY8" fmla="*/ 1775838 h 1891765"/>
                <a:gd name="connsiteX9" fmla="*/ 292502 w 1985514"/>
                <a:gd name="connsiteY9" fmla="*/ 1139008 h 1891765"/>
                <a:gd name="connsiteX10" fmla="*/ 32408 w 1985514"/>
                <a:gd name="connsiteY10" fmla="*/ 414493 h 1891765"/>
                <a:gd name="connsiteX11" fmla="*/ 0 w 1985514"/>
                <a:gd name="connsiteY11" fmla="*/ 378836 h 1891765"/>
                <a:gd name="connsiteX12" fmla="*/ 41106 w 1985514"/>
                <a:gd name="connsiteY12" fmla="*/ 333608 h 1891765"/>
                <a:gd name="connsiteX13" fmla="*/ 846506 w 1985514"/>
                <a:gd name="connsiteY13" fmla="*/ 0 h 18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5514" h="1891765">
                  <a:moveTo>
                    <a:pt x="846506" y="0"/>
                  </a:moveTo>
                  <a:cubicBezTo>
                    <a:pt x="1475563" y="0"/>
                    <a:pt x="1985514" y="509951"/>
                    <a:pt x="1985514" y="1139008"/>
                  </a:cubicBezTo>
                  <a:cubicBezTo>
                    <a:pt x="1985514" y="1414221"/>
                    <a:pt x="1887906" y="1666635"/>
                    <a:pt x="1725420" y="1863523"/>
                  </a:cubicBezTo>
                  <a:lnTo>
                    <a:pt x="1699752" y="1891765"/>
                  </a:lnTo>
                  <a:lnTo>
                    <a:pt x="1651906" y="1839122"/>
                  </a:lnTo>
                  <a:cubicBezTo>
                    <a:pt x="1445787" y="1633002"/>
                    <a:pt x="1161035" y="1505514"/>
                    <a:pt x="846506" y="1505514"/>
                  </a:cubicBezTo>
                  <a:cubicBezTo>
                    <a:pt x="571294" y="1505514"/>
                    <a:pt x="318879" y="1603122"/>
                    <a:pt x="121991" y="1765608"/>
                  </a:cubicBezTo>
                  <a:lnTo>
                    <a:pt x="70911" y="1812033"/>
                  </a:lnTo>
                  <a:lnTo>
                    <a:pt x="97977" y="1775838"/>
                  </a:lnTo>
                  <a:cubicBezTo>
                    <a:pt x="220790" y="1594052"/>
                    <a:pt x="292502" y="1374905"/>
                    <a:pt x="292502" y="1139008"/>
                  </a:cubicBezTo>
                  <a:cubicBezTo>
                    <a:pt x="292502" y="863796"/>
                    <a:pt x="194894" y="611381"/>
                    <a:pt x="32408" y="414493"/>
                  </a:cubicBezTo>
                  <a:lnTo>
                    <a:pt x="0" y="378836"/>
                  </a:lnTo>
                  <a:lnTo>
                    <a:pt x="41106" y="333608"/>
                  </a:lnTo>
                  <a:cubicBezTo>
                    <a:pt x="247226" y="127488"/>
                    <a:pt x="531978" y="0"/>
                    <a:pt x="846506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자유형 48"/>
            <p:cNvSpPr/>
            <p:nvPr/>
          </p:nvSpPr>
          <p:spPr>
            <a:xfrm>
              <a:off x="4132070" y="3491966"/>
              <a:ext cx="1985514" cy="1891765"/>
            </a:xfrm>
            <a:custGeom>
              <a:avLst/>
              <a:gdLst>
                <a:gd name="connsiteX0" fmla="*/ 285763 w 1985514"/>
                <a:gd name="connsiteY0" fmla="*/ 0 h 1891765"/>
                <a:gd name="connsiteX1" fmla="*/ 333608 w 1985514"/>
                <a:gd name="connsiteY1" fmla="*/ 52643 h 1891765"/>
                <a:gd name="connsiteX2" fmla="*/ 1139008 w 1985514"/>
                <a:gd name="connsiteY2" fmla="*/ 386251 h 1891765"/>
                <a:gd name="connsiteX3" fmla="*/ 1863523 w 1985514"/>
                <a:gd name="connsiteY3" fmla="*/ 126157 h 1891765"/>
                <a:gd name="connsiteX4" fmla="*/ 1914603 w 1985514"/>
                <a:gd name="connsiteY4" fmla="*/ 79732 h 1891765"/>
                <a:gd name="connsiteX5" fmla="*/ 1887537 w 1985514"/>
                <a:gd name="connsiteY5" fmla="*/ 115927 h 1891765"/>
                <a:gd name="connsiteX6" fmla="*/ 1693012 w 1985514"/>
                <a:gd name="connsiteY6" fmla="*/ 752757 h 1891765"/>
                <a:gd name="connsiteX7" fmla="*/ 1953106 w 1985514"/>
                <a:gd name="connsiteY7" fmla="*/ 1477272 h 1891765"/>
                <a:gd name="connsiteX8" fmla="*/ 1985514 w 1985514"/>
                <a:gd name="connsiteY8" fmla="*/ 1512930 h 1891765"/>
                <a:gd name="connsiteX9" fmla="*/ 1944408 w 1985514"/>
                <a:gd name="connsiteY9" fmla="*/ 1558157 h 1891765"/>
                <a:gd name="connsiteX10" fmla="*/ 1139008 w 1985514"/>
                <a:gd name="connsiteY10" fmla="*/ 1891765 h 1891765"/>
                <a:gd name="connsiteX11" fmla="*/ 0 w 1985514"/>
                <a:gd name="connsiteY11" fmla="*/ 752757 h 1891765"/>
                <a:gd name="connsiteX12" fmla="*/ 260094 w 1985514"/>
                <a:gd name="connsiteY12" fmla="*/ 28242 h 1891765"/>
                <a:gd name="connsiteX13" fmla="*/ 285763 w 1985514"/>
                <a:gd name="connsiteY13" fmla="*/ 0 h 18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5514" h="1891765">
                  <a:moveTo>
                    <a:pt x="285763" y="0"/>
                  </a:moveTo>
                  <a:lnTo>
                    <a:pt x="333608" y="52643"/>
                  </a:lnTo>
                  <a:cubicBezTo>
                    <a:pt x="539728" y="258763"/>
                    <a:pt x="824480" y="386251"/>
                    <a:pt x="1139008" y="386251"/>
                  </a:cubicBezTo>
                  <a:cubicBezTo>
                    <a:pt x="1414221" y="386251"/>
                    <a:pt x="1666635" y="288643"/>
                    <a:pt x="1863523" y="126157"/>
                  </a:cubicBezTo>
                  <a:lnTo>
                    <a:pt x="1914603" y="79732"/>
                  </a:lnTo>
                  <a:lnTo>
                    <a:pt x="1887537" y="115927"/>
                  </a:lnTo>
                  <a:cubicBezTo>
                    <a:pt x="1764724" y="297714"/>
                    <a:pt x="1693012" y="516861"/>
                    <a:pt x="1693012" y="752757"/>
                  </a:cubicBezTo>
                  <a:cubicBezTo>
                    <a:pt x="1693012" y="1027970"/>
                    <a:pt x="1790620" y="1280384"/>
                    <a:pt x="1953106" y="1477272"/>
                  </a:cubicBezTo>
                  <a:lnTo>
                    <a:pt x="1985514" y="1512930"/>
                  </a:lnTo>
                  <a:lnTo>
                    <a:pt x="1944408" y="1558157"/>
                  </a:lnTo>
                  <a:cubicBezTo>
                    <a:pt x="1738289" y="1764277"/>
                    <a:pt x="1453537" y="1891765"/>
                    <a:pt x="1139008" y="1891765"/>
                  </a:cubicBezTo>
                  <a:cubicBezTo>
                    <a:pt x="509951" y="1891765"/>
                    <a:pt x="0" y="1381814"/>
                    <a:pt x="0" y="752757"/>
                  </a:cubicBezTo>
                  <a:cubicBezTo>
                    <a:pt x="0" y="477545"/>
                    <a:pt x="97608" y="225130"/>
                    <a:pt x="260094" y="28242"/>
                  </a:cubicBezTo>
                  <a:lnTo>
                    <a:pt x="285763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6117584" y="3491966"/>
              <a:ext cx="1985514" cy="1891765"/>
            </a:xfrm>
            <a:custGeom>
              <a:avLst/>
              <a:gdLst>
                <a:gd name="connsiteX0" fmla="*/ 1699752 w 1985514"/>
                <a:gd name="connsiteY0" fmla="*/ 0 h 1891765"/>
                <a:gd name="connsiteX1" fmla="*/ 1725420 w 1985514"/>
                <a:gd name="connsiteY1" fmla="*/ 28242 h 1891765"/>
                <a:gd name="connsiteX2" fmla="*/ 1985514 w 1985514"/>
                <a:gd name="connsiteY2" fmla="*/ 752757 h 1891765"/>
                <a:gd name="connsiteX3" fmla="*/ 846506 w 1985514"/>
                <a:gd name="connsiteY3" fmla="*/ 1891765 h 1891765"/>
                <a:gd name="connsiteX4" fmla="*/ 41106 w 1985514"/>
                <a:gd name="connsiteY4" fmla="*/ 1558157 h 1891765"/>
                <a:gd name="connsiteX5" fmla="*/ 0 w 1985514"/>
                <a:gd name="connsiteY5" fmla="*/ 1512930 h 1891765"/>
                <a:gd name="connsiteX6" fmla="*/ 32408 w 1985514"/>
                <a:gd name="connsiteY6" fmla="*/ 1477272 h 1891765"/>
                <a:gd name="connsiteX7" fmla="*/ 292502 w 1985514"/>
                <a:gd name="connsiteY7" fmla="*/ 752757 h 1891765"/>
                <a:gd name="connsiteX8" fmla="*/ 97977 w 1985514"/>
                <a:gd name="connsiteY8" fmla="*/ 115927 h 1891765"/>
                <a:gd name="connsiteX9" fmla="*/ 70911 w 1985514"/>
                <a:gd name="connsiteY9" fmla="*/ 79732 h 1891765"/>
                <a:gd name="connsiteX10" fmla="*/ 121991 w 1985514"/>
                <a:gd name="connsiteY10" fmla="*/ 126157 h 1891765"/>
                <a:gd name="connsiteX11" fmla="*/ 846506 w 1985514"/>
                <a:gd name="connsiteY11" fmla="*/ 386251 h 1891765"/>
                <a:gd name="connsiteX12" fmla="*/ 1651906 w 1985514"/>
                <a:gd name="connsiteY12" fmla="*/ 52643 h 1891765"/>
                <a:gd name="connsiteX13" fmla="*/ 1699752 w 1985514"/>
                <a:gd name="connsiteY13" fmla="*/ 0 h 18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5514" h="1891765">
                  <a:moveTo>
                    <a:pt x="1699752" y="0"/>
                  </a:moveTo>
                  <a:lnTo>
                    <a:pt x="1725420" y="28242"/>
                  </a:lnTo>
                  <a:cubicBezTo>
                    <a:pt x="1887906" y="225130"/>
                    <a:pt x="1985514" y="477545"/>
                    <a:pt x="1985514" y="752757"/>
                  </a:cubicBezTo>
                  <a:cubicBezTo>
                    <a:pt x="1985514" y="1381814"/>
                    <a:pt x="1475563" y="1891765"/>
                    <a:pt x="846506" y="1891765"/>
                  </a:cubicBezTo>
                  <a:cubicBezTo>
                    <a:pt x="531978" y="1891765"/>
                    <a:pt x="247226" y="1764277"/>
                    <a:pt x="41106" y="1558157"/>
                  </a:cubicBezTo>
                  <a:lnTo>
                    <a:pt x="0" y="1512930"/>
                  </a:lnTo>
                  <a:lnTo>
                    <a:pt x="32408" y="1477272"/>
                  </a:lnTo>
                  <a:cubicBezTo>
                    <a:pt x="194894" y="1280384"/>
                    <a:pt x="292502" y="1027970"/>
                    <a:pt x="292502" y="752757"/>
                  </a:cubicBezTo>
                  <a:cubicBezTo>
                    <a:pt x="292502" y="516861"/>
                    <a:pt x="220790" y="297714"/>
                    <a:pt x="97977" y="115927"/>
                  </a:cubicBezTo>
                  <a:lnTo>
                    <a:pt x="70911" y="79732"/>
                  </a:lnTo>
                  <a:lnTo>
                    <a:pt x="121991" y="126157"/>
                  </a:lnTo>
                  <a:cubicBezTo>
                    <a:pt x="318879" y="288643"/>
                    <a:pt x="571294" y="386251"/>
                    <a:pt x="846506" y="386251"/>
                  </a:cubicBezTo>
                  <a:cubicBezTo>
                    <a:pt x="1161035" y="386251"/>
                    <a:pt x="1445787" y="258763"/>
                    <a:pt x="1651906" y="52643"/>
                  </a:cubicBezTo>
                  <a:lnTo>
                    <a:pt x="1699752" y="0"/>
                  </a:lnTo>
                  <a:close/>
                </a:path>
              </a:pathLst>
            </a:custGeom>
            <a:solidFill>
              <a:srgbClr val="F3C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3" name="Group 14"/>
            <p:cNvGrpSpPr>
              <a:grpSpLocks noChangeAspect="1"/>
            </p:cNvGrpSpPr>
            <p:nvPr/>
          </p:nvGrpSpPr>
          <p:grpSpPr bwMode="auto">
            <a:xfrm>
              <a:off x="7006396" y="4289538"/>
              <a:ext cx="377220" cy="319974"/>
              <a:chOff x="3669" y="3943"/>
              <a:chExt cx="626" cy="531"/>
            </a:xfrm>
            <a:solidFill>
              <a:schemeClr val="bg1"/>
            </a:solidFill>
          </p:grpSpPr>
          <p:sp>
            <p:nvSpPr>
              <p:cNvPr id="64" name="Freeform 16"/>
              <p:cNvSpPr>
                <a:spLocks noEditPoints="1"/>
              </p:cNvSpPr>
              <p:nvPr/>
            </p:nvSpPr>
            <p:spPr bwMode="auto">
              <a:xfrm>
                <a:off x="3669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65" name="Freeform 17"/>
              <p:cNvSpPr>
                <a:spLocks/>
              </p:cNvSpPr>
              <p:nvPr/>
            </p:nvSpPr>
            <p:spPr bwMode="auto">
              <a:xfrm>
                <a:off x="3928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grpSp>
          <p:nvGrpSpPr>
            <p:cNvPr id="66" name="Group 28"/>
            <p:cNvGrpSpPr>
              <a:grpSpLocks noChangeAspect="1"/>
            </p:cNvGrpSpPr>
            <p:nvPr/>
          </p:nvGrpSpPr>
          <p:grpSpPr bwMode="auto">
            <a:xfrm>
              <a:off x="4861380" y="2342736"/>
              <a:ext cx="407823" cy="356925"/>
              <a:chOff x="496" y="4251"/>
              <a:chExt cx="641" cy="561"/>
            </a:xfrm>
            <a:solidFill>
              <a:schemeClr val="bg1"/>
            </a:solidFill>
          </p:grpSpPr>
          <p:sp>
            <p:nvSpPr>
              <p:cNvPr id="67" name="Freeform 30"/>
              <p:cNvSpPr>
                <a:spLocks/>
              </p:cNvSpPr>
              <p:nvPr/>
            </p:nvSpPr>
            <p:spPr bwMode="auto">
              <a:xfrm>
                <a:off x="709" y="4720"/>
                <a:ext cx="88" cy="92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68" name="Freeform 31"/>
              <p:cNvSpPr>
                <a:spLocks/>
              </p:cNvSpPr>
              <p:nvPr/>
            </p:nvSpPr>
            <p:spPr bwMode="auto">
              <a:xfrm>
                <a:off x="496" y="4251"/>
                <a:ext cx="641" cy="530"/>
              </a:xfrm>
              <a:custGeom>
                <a:avLst/>
                <a:gdLst>
                  <a:gd name="T0" fmla="*/ 3785 w 3847"/>
                  <a:gd name="T1" fmla="*/ 0 h 3180"/>
                  <a:gd name="T2" fmla="*/ 3800 w 3847"/>
                  <a:gd name="T3" fmla="*/ 2 h 3180"/>
                  <a:gd name="T4" fmla="*/ 3814 w 3847"/>
                  <a:gd name="T5" fmla="*/ 7 h 3180"/>
                  <a:gd name="T6" fmla="*/ 3827 w 3847"/>
                  <a:gd name="T7" fmla="*/ 16 h 3180"/>
                  <a:gd name="T8" fmla="*/ 3839 w 3847"/>
                  <a:gd name="T9" fmla="*/ 31 h 3180"/>
                  <a:gd name="T10" fmla="*/ 3846 w 3847"/>
                  <a:gd name="T11" fmla="*/ 49 h 3180"/>
                  <a:gd name="T12" fmla="*/ 3847 w 3847"/>
                  <a:gd name="T13" fmla="*/ 66 h 3180"/>
                  <a:gd name="T14" fmla="*/ 3842 w 3847"/>
                  <a:gd name="T15" fmla="*/ 85 h 3180"/>
                  <a:gd name="T16" fmla="*/ 2642 w 3847"/>
                  <a:gd name="T17" fmla="*/ 3110 h 3180"/>
                  <a:gd name="T18" fmla="*/ 2631 w 3847"/>
                  <a:gd name="T19" fmla="*/ 3130 h 3180"/>
                  <a:gd name="T20" fmla="*/ 2617 w 3847"/>
                  <a:gd name="T21" fmla="*/ 3147 h 3180"/>
                  <a:gd name="T22" fmla="*/ 2600 w 3847"/>
                  <a:gd name="T23" fmla="*/ 3161 h 3180"/>
                  <a:gd name="T24" fmla="*/ 2579 w 3847"/>
                  <a:gd name="T25" fmla="*/ 3172 h 3180"/>
                  <a:gd name="T26" fmla="*/ 2559 w 3847"/>
                  <a:gd name="T27" fmla="*/ 3178 h 3180"/>
                  <a:gd name="T28" fmla="*/ 2539 w 3847"/>
                  <a:gd name="T29" fmla="*/ 3180 h 3180"/>
                  <a:gd name="T30" fmla="*/ 2514 w 3847"/>
                  <a:gd name="T31" fmla="*/ 3177 h 3180"/>
                  <a:gd name="T32" fmla="*/ 2491 w 3847"/>
                  <a:gd name="T33" fmla="*/ 3168 h 3180"/>
                  <a:gd name="T34" fmla="*/ 1278 w 3847"/>
                  <a:gd name="T35" fmla="*/ 2591 h 3180"/>
                  <a:gd name="T36" fmla="*/ 2984 w 3847"/>
                  <a:gd name="T37" fmla="*/ 878 h 3180"/>
                  <a:gd name="T38" fmla="*/ 1036 w 3847"/>
                  <a:gd name="T39" fmla="*/ 2477 h 3180"/>
                  <a:gd name="T40" fmla="*/ 63 w 3847"/>
                  <a:gd name="T41" fmla="*/ 2014 h 3180"/>
                  <a:gd name="T42" fmla="*/ 42 w 3847"/>
                  <a:gd name="T43" fmla="*/ 2000 h 3180"/>
                  <a:gd name="T44" fmla="*/ 24 w 3847"/>
                  <a:gd name="T45" fmla="*/ 1983 h 3180"/>
                  <a:gd name="T46" fmla="*/ 11 w 3847"/>
                  <a:gd name="T47" fmla="*/ 1963 h 3180"/>
                  <a:gd name="T48" fmla="*/ 3 w 3847"/>
                  <a:gd name="T49" fmla="*/ 1940 h 3180"/>
                  <a:gd name="T50" fmla="*/ 0 w 3847"/>
                  <a:gd name="T51" fmla="*/ 1915 h 3180"/>
                  <a:gd name="T52" fmla="*/ 2 w 3847"/>
                  <a:gd name="T53" fmla="*/ 1891 h 3180"/>
                  <a:gd name="T54" fmla="*/ 10 w 3847"/>
                  <a:gd name="T55" fmla="*/ 1867 h 3180"/>
                  <a:gd name="T56" fmla="*/ 23 w 3847"/>
                  <a:gd name="T57" fmla="*/ 1846 h 3180"/>
                  <a:gd name="T58" fmla="*/ 41 w 3847"/>
                  <a:gd name="T59" fmla="*/ 1829 h 3180"/>
                  <a:gd name="T60" fmla="*/ 62 w 3847"/>
                  <a:gd name="T61" fmla="*/ 1816 h 3180"/>
                  <a:gd name="T62" fmla="*/ 3757 w 3847"/>
                  <a:gd name="T63" fmla="*/ 5 h 3180"/>
                  <a:gd name="T64" fmla="*/ 3771 w 3847"/>
                  <a:gd name="T65" fmla="*/ 1 h 3180"/>
                  <a:gd name="T66" fmla="*/ 3785 w 3847"/>
                  <a:gd name="T67" fmla="*/ 0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7" h="3180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4975066" y="4264468"/>
              <a:ext cx="400016" cy="443370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70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71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72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73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74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sp>
          <p:nvSpPr>
            <p:cNvPr id="75" name="Freeform 11"/>
            <p:cNvSpPr>
              <a:spLocks noEditPoints="1"/>
            </p:cNvSpPr>
            <p:nvPr/>
          </p:nvSpPr>
          <p:spPr bwMode="auto">
            <a:xfrm>
              <a:off x="6995005" y="2278840"/>
              <a:ext cx="327734" cy="402365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108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bg1"/>
                </a:solidFill>
              </a:rPr>
              <a:t>Main – </a:t>
            </a:r>
            <a:r>
              <a:rPr lang="ko-KR" altLang="en-US" sz="2400" b="1" i="1" dirty="0" smtClean="0">
                <a:solidFill>
                  <a:schemeClr val="bg1"/>
                </a:solidFill>
              </a:rPr>
              <a:t>테이블 보여주는 화면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8731812" y="2643289"/>
            <a:ext cx="143772" cy="143772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/>
          <p:nvPr/>
        </p:nvCxnSpPr>
        <p:spPr>
          <a:xfrm>
            <a:off x="8149312" y="2715175"/>
            <a:ext cx="576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9041674" y="2177795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4" name="타원 53"/>
          <p:cNvSpPr/>
          <p:nvPr/>
        </p:nvSpPr>
        <p:spPr>
          <a:xfrm>
            <a:off x="8731812" y="4362393"/>
            <a:ext cx="143772" cy="143772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>
            <a:off x="8149312" y="4434279"/>
            <a:ext cx="576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9041674" y="3896899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58769" y="2177795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8" name="타원 57"/>
          <p:cNvSpPr/>
          <p:nvPr/>
        </p:nvSpPr>
        <p:spPr>
          <a:xfrm flipH="1">
            <a:off x="3451654" y="2643289"/>
            <a:ext cx="143772" cy="143772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 flipH="1">
            <a:off x="3595426" y="2715175"/>
            <a:ext cx="576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 flipH="1">
            <a:off x="3451654" y="4362393"/>
            <a:ext cx="143772" cy="143772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3595426" y="4434279"/>
            <a:ext cx="576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858769" y="3896899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354200" y="1764568"/>
            <a:ext cx="3599711" cy="3429745"/>
            <a:chOff x="4132070" y="1600201"/>
            <a:chExt cx="3971028" cy="3783530"/>
          </a:xfrm>
        </p:grpSpPr>
        <p:sp>
          <p:nvSpPr>
            <p:cNvPr id="43" name="자유형 42"/>
            <p:cNvSpPr/>
            <p:nvPr/>
          </p:nvSpPr>
          <p:spPr>
            <a:xfrm>
              <a:off x="5825082" y="1979036"/>
              <a:ext cx="585004" cy="1505514"/>
            </a:xfrm>
            <a:custGeom>
              <a:avLst/>
              <a:gdLst>
                <a:gd name="connsiteX0" fmla="*/ 292502 w 585004"/>
                <a:gd name="connsiteY0" fmla="*/ 0 h 1505514"/>
                <a:gd name="connsiteX1" fmla="*/ 324910 w 585004"/>
                <a:gd name="connsiteY1" fmla="*/ 35657 h 1505514"/>
                <a:gd name="connsiteX2" fmla="*/ 585004 w 585004"/>
                <a:gd name="connsiteY2" fmla="*/ 760172 h 1505514"/>
                <a:gd name="connsiteX3" fmla="*/ 390479 w 585004"/>
                <a:gd name="connsiteY3" fmla="*/ 1397002 h 1505514"/>
                <a:gd name="connsiteX4" fmla="*/ 363413 w 585004"/>
                <a:gd name="connsiteY4" fmla="*/ 1433197 h 1505514"/>
                <a:gd name="connsiteX5" fmla="*/ 333608 w 585004"/>
                <a:gd name="connsiteY5" fmla="*/ 1460286 h 1505514"/>
                <a:gd name="connsiteX6" fmla="*/ 292502 w 585004"/>
                <a:gd name="connsiteY6" fmla="*/ 1505514 h 1505514"/>
                <a:gd name="connsiteX7" fmla="*/ 251396 w 585004"/>
                <a:gd name="connsiteY7" fmla="*/ 1460286 h 1505514"/>
                <a:gd name="connsiteX8" fmla="*/ 221591 w 585004"/>
                <a:gd name="connsiteY8" fmla="*/ 1433197 h 1505514"/>
                <a:gd name="connsiteX9" fmla="*/ 194525 w 585004"/>
                <a:gd name="connsiteY9" fmla="*/ 1397002 h 1505514"/>
                <a:gd name="connsiteX10" fmla="*/ 0 w 585004"/>
                <a:gd name="connsiteY10" fmla="*/ 760172 h 1505514"/>
                <a:gd name="connsiteX11" fmla="*/ 260094 w 585004"/>
                <a:gd name="connsiteY11" fmla="*/ 35657 h 1505514"/>
                <a:gd name="connsiteX12" fmla="*/ 292502 w 585004"/>
                <a:gd name="connsiteY12" fmla="*/ 0 h 150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5004" h="1505514">
                  <a:moveTo>
                    <a:pt x="292502" y="0"/>
                  </a:moveTo>
                  <a:lnTo>
                    <a:pt x="324910" y="35657"/>
                  </a:lnTo>
                  <a:cubicBezTo>
                    <a:pt x="487396" y="232545"/>
                    <a:pt x="585004" y="484960"/>
                    <a:pt x="585004" y="760172"/>
                  </a:cubicBezTo>
                  <a:cubicBezTo>
                    <a:pt x="585004" y="996069"/>
                    <a:pt x="513292" y="1215216"/>
                    <a:pt x="390479" y="1397002"/>
                  </a:cubicBezTo>
                  <a:lnTo>
                    <a:pt x="363413" y="1433197"/>
                  </a:lnTo>
                  <a:lnTo>
                    <a:pt x="333608" y="1460286"/>
                  </a:lnTo>
                  <a:lnTo>
                    <a:pt x="292502" y="1505514"/>
                  </a:lnTo>
                  <a:lnTo>
                    <a:pt x="251396" y="1460286"/>
                  </a:lnTo>
                  <a:lnTo>
                    <a:pt x="221591" y="1433197"/>
                  </a:lnTo>
                  <a:lnTo>
                    <a:pt x="194525" y="1397002"/>
                  </a:lnTo>
                  <a:cubicBezTo>
                    <a:pt x="71712" y="1215216"/>
                    <a:pt x="0" y="996069"/>
                    <a:pt x="0" y="760172"/>
                  </a:cubicBezTo>
                  <a:cubicBezTo>
                    <a:pt x="0" y="484960"/>
                    <a:pt x="97608" y="232545"/>
                    <a:pt x="260094" y="35657"/>
                  </a:cubicBezTo>
                  <a:lnTo>
                    <a:pt x="2925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자유형 43"/>
            <p:cNvSpPr/>
            <p:nvPr/>
          </p:nvSpPr>
          <p:spPr>
            <a:xfrm>
              <a:off x="4417833" y="3105714"/>
              <a:ext cx="1693012" cy="772502"/>
            </a:xfrm>
            <a:custGeom>
              <a:avLst/>
              <a:gdLst>
                <a:gd name="connsiteX0" fmla="*/ 853245 w 1693012"/>
                <a:gd name="connsiteY0" fmla="*/ 0 h 772502"/>
                <a:gd name="connsiteX1" fmla="*/ 1577760 w 1693012"/>
                <a:gd name="connsiteY1" fmla="*/ 260094 h 772502"/>
                <a:gd name="connsiteX2" fmla="*/ 1628840 w 1693012"/>
                <a:gd name="connsiteY2" fmla="*/ 306519 h 772502"/>
                <a:gd name="connsiteX3" fmla="*/ 1667343 w 1693012"/>
                <a:gd name="connsiteY3" fmla="*/ 358009 h 772502"/>
                <a:gd name="connsiteX4" fmla="*/ 1693012 w 1693012"/>
                <a:gd name="connsiteY4" fmla="*/ 386251 h 772502"/>
                <a:gd name="connsiteX5" fmla="*/ 1667343 w 1693012"/>
                <a:gd name="connsiteY5" fmla="*/ 414493 h 772502"/>
                <a:gd name="connsiteX6" fmla="*/ 1628840 w 1693012"/>
                <a:gd name="connsiteY6" fmla="*/ 465983 h 772502"/>
                <a:gd name="connsiteX7" fmla="*/ 1577760 w 1693012"/>
                <a:gd name="connsiteY7" fmla="*/ 512408 h 772502"/>
                <a:gd name="connsiteX8" fmla="*/ 853245 w 1693012"/>
                <a:gd name="connsiteY8" fmla="*/ 772502 h 772502"/>
                <a:gd name="connsiteX9" fmla="*/ 47845 w 1693012"/>
                <a:gd name="connsiteY9" fmla="*/ 438894 h 772502"/>
                <a:gd name="connsiteX10" fmla="*/ 0 w 1693012"/>
                <a:gd name="connsiteY10" fmla="*/ 386251 h 772502"/>
                <a:gd name="connsiteX11" fmla="*/ 47845 w 1693012"/>
                <a:gd name="connsiteY11" fmla="*/ 333608 h 772502"/>
                <a:gd name="connsiteX12" fmla="*/ 853245 w 1693012"/>
                <a:gd name="connsiteY12" fmla="*/ 0 h 77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93012" h="772502">
                  <a:moveTo>
                    <a:pt x="853245" y="0"/>
                  </a:moveTo>
                  <a:cubicBezTo>
                    <a:pt x="1128458" y="0"/>
                    <a:pt x="1380872" y="97608"/>
                    <a:pt x="1577760" y="260094"/>
                  </a:cubicBezTo>
                  <a:lnTo>
                    <a:pt x="1628840" y="306519"/>
                  </a:lnTo>
                  <a:lnTo>
                    <a:pt x="1667343" y="358009"/>
                  </a:lnTo>
                  <a:lnTo>
                    <a:pt x="1693012" y="386251"/>
                  </a:lnTo>
                  <a:lnTo>
                    <a:pt x="1667343" y="414493"/>
                  </a:lnTo>
                  <a:lnTo>
                    <a:pt x="1628840" y="465983"/>
                  </a:lnTo>
                  <a:lnTo>
                    <a:pt x="1577760" y="512408"/>
                  </a:lnTo>
                  <a:cubicBezTo>
                    <a:pt x="1380872" y="674894"/>
                    <a:pt x="1128458" y="772502"/>
                    <a:pt x="853245" y="772502"/>
                  </a:cubicBezTo>
                  <a:cubicBezTo>
                    <a:pt x="538717" y="772502"/>
                    <a:pt x="253965" y="645014"/>
                    <a:pt x="47845" y="438894"/>
                  </a:cubicBezTo>
                  <a:lnTo>
                    <a:pt x="0" y="386251"/>
                  </a:lnTo>
                  <a:lnTo>
                    <a:pt x="47845" y="333608"/>
                  </a:lnTo>
                  <a:cubicBezTo>
                    <a:pt x="253965" y="127488"/>
                    <a:pt x="538717" y="0"/>
                    <a:pt x="85324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 44"/>
            <p:cNvSpPr/>
            <p:nvPr/>
          </p:nvSpPr>
          <p:spPr>
            <a:xfrm>
              <a:off x="6124324" y="3105714"/>
              <a:ext cx="1693012" cy="772502"/>
            </a:xfrm>
            <a:custGeom>
              <a:avLst/>
              <a:gdLst>
                <a:gd name="connsiteX0" fmla="*/ 839766 w 1693012"/>
                <a:gd name="connsiteY0" fmla="*/ 0 h 772502"/>
                <a:gd name="connsiteX1" fmla="*/ 1645166 w 1693012"/>
                <a:gd name="connsiteY1" fmla="*/ 333608 h 772502"/>
                <a:gd name="connsiteX2" fmla="*/ 1693012 w 1693012"/>
                <a:gd name="connsiteY2" fmla="*/ 386251 h 772502"/>
                <a:gd name="connsiteX3" fmla="*/ 1645166 w 1693012"/>
                <a:gd name="connsiteY3" fmla="*/ 438894 h 772502"/>
                <a:gd name="connsiteX4" fmla="*/ 839766 w 1693012"/>
                <a:gd name="connsiteY4" fmla="*/ 772502 h 772502"/>
                <a:gd name="connsiteX5" fmla="*/ 115251 w 1693012"/>
                <a:gd name="connsiteY5" fmla="*/ 512408 h 772502"/>
                <a:gd name="connsiteX6" fmla="*/ 64171 w 1693012"/>
                <a:gd name="connsiteY6" fmla="*/ 465983 h 772502"/>
                <a:gd name="connsiteX7" fmla="*/ 25668 w 1693012"/>
                <a:gd name="connsiteY7" fmla="*/ 414493 h 772502"/>
                <a:gd name="connsiteX8" fmla="*/ 0 w 1693012"/>
                <a:gd name="connsiteY8" fmla="*/ 386251 h 772502"/>
                <a:gd name="connsiteX9" fmla="*/ 25668 w 1693012"/>
                <a:gd name="connsiteY9" fmla="*/ 358009 h 772502"/>
                <a:gd name="connsiteX10" fmla="*/ 64171 w 1693012"/>
                <a:gd name="connsiteY10" fmla="*/ 306519 h 772502"/>
                <a:gd name="connsiteX11" fmla="*/ 115251 w 1693012"/>
                <a:gd name="connsiteY11" fmla="*/ 260094 h 772502"/>
                <a:gd name="connsiteX12" fmla="*/ 839766 w 1693012"/>
                <a:gd name="connsiteY12" fmla="*/ 0 h 77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93012" h="772502">
                  <a:moveTo>
                    <a:pt x="839766" y="0"/>
                  </a:moveTo>
                  <a:cubicBezTo>
                    <a:pt x="1154295" y="0"/>
                    <a:pt x="1439047" y="127488"/>
                    <a:pt x="1645166" y="333608"/>
                  </a:cubicBezTo>
                  <a:lnTo>
                    <a:pt x="1693012" y="386251"/>
                  </a:lnTo>
                  <a:lnTo>
                    <a:pt x="1645166" y="438894"/>
                  </a:lnTo>
                  <a:cubicBezTo>
                    <a:pt x="1439047" y="645014"/>
                    <a:pt x="1154295" y="772502"/>
                    <a:pt x="839766" y="772502"/>
                  </a:cubicBezTo>
                  <a:cubicBezTo>
                    <a:pt x="564554" y="772502"/>
                    <a:pt x="312139" y="674894"/>
                    <a:pt x="115251" y="512408"/>
                  </a:cubicBezTo>
                  <a:lnTo>
                    <a:pt x="64171" y="465983"/>
                  </a:lnTo>
                  <a:lnTo>
                    <a:pt x="25668" y="414493"/>
                  </a:lnTo>
                  <a:lnTo>
                    <a:pt x="0" y="386251"/>
                  </a:lnTo>
                  <a:lnTo>
                    <a:pt x="25668" y="358009"/>
                  </a:lnTo>
                  <a:lnTo>
                    <a:pt x="64171" y="306519"/>
                  </a:lnTo>
                  <a:lnTo>
                    <a:pt x="115251" y="260094"/>
                  </a:lnTo>
                  <a:cubicBezTo>
                    <a:pt x="312139" y="97608"/>
                    <a:pt x="564554" y="0"/>
                    <a:pt x="8397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 45"/>
            <p:cNvSpPr/>
            <p:nvPr/>
          </p:nvSpPr>
          <p:spPr>
            <a:xfrm>
              <a:off x="5825082" y="3499381"/>
              <a:ext cx="585004" cy="1505514"/>
            </a:xfrm>
            <a:custGeom>
              <a:avLst/>
              <a:gdLst>
                <a:gd name="connsiteX0" fmla="*/ 292502 w 585004"/>
                <a:gd name="connsiteY0" fmla="*/ 0 h 1505514"/>
                <a:gd name="connsiteX1" fmla="*/ 333608 w 585004"/>
                <a:gd name="connsiteY1" fmla="*/ 45227 h 1505514"/>
                <a:gd name="connsiteX2" fmla="*/ 363413 w 585004"/>
                <a:gd name="connsiteY2" fmla="*/ 72316 h 1505514"/>
                <a:gd name="connsiteX3" fmla="*/ 390479 w 585004"/>
                <a:gd name="connsiteY3" fmla="*/ 108511 h 1505514"/>
                <a:gd name="connsiteX4" fmla="*/ 585004 w 585004"/>
                <a:gd name="connsiteY4" fmla="*/ 745341 h 1505514"/>
                <a:gd name="connsiteX5" fmla="*/ 324910 w 585004"/>
                <a:gd name="connsiteY5" fmla="*/ 1469856 h 1505514"/>
                <a:gd name="connsiteX6" fmla="*/ 292502 w 585004"/>
                <a:gd name="connsiteY6" fmla="*/ 1505514 h 1505514"/>
                <a:gd name="connsiteX7" fmla="*/ 260094 w 585004"/>
                <a:gd name="connsiteY7" fmla="*/ 1469856 h 1505514"/>
                <a:gd name="connsiteX8" fmla="*/ 0 w 585004"/>
                <a:gd name="connsiteY8" fmla="*/ 745341 h 1505514"/>
                <a:gd name="connsiteX9" fmla="*/ 194525 w 585004"/>
                <a:gd name="connsiteY9" fmla="*/ 108511 h 1505514"/>
                <a:gd name="connsiteX10" fmla="*/ 221591 w 585004"/>
                <a:gd name="connsiteY10" fmla="*/ 72316 h 1505514"/>
                <a:gd name="connsiteX11" fmla="*/ 251396 w 585004"/>
                <a:gd name="connsiteY11" fmla="*/ 45227 h 1505514"/>
                <a:gd name="connsiteX12" fmla="*/ 292502 w 585004"/>
                <a:gd name="connsiteY12" fmla="*/ 0 h 150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5004" h="1505514">
                  <a:moveTo>
                    <a:pt x="292502" y="0"/>
                  </a:moveTo>
                  <a:lnTo>
                    <a:pt x="333608" y="45227"/>
                  </a:lnTo>
                  <a:lnTo>
                    <a:pt x="363413" y="72316"/>
                  </a:lnTo>
                  <a:lnTo>
                    <a:pt x="390479" y="108511"/>
                  </a:lnTo>
                  <a:cubicBezTo>
                    <a:pt x="513292" y="290298"/>
                    <a:pt x="585004" y="509445"/>
                    <a:pt x="585004" y="745341"/>
                  </a:cubicBezTo>
                  <a:cubicBezTo>
                    <a:pt x="585004" y="1020554"/>
                    <a:pt x="487396" y="1272968"/>
                    <a:pt x="324910" y="1469856"/>
                  </a:cubicBezTo>
                  <a:lnTo>
                    <a:pt x="292502" y="1505514"/>
                  </a:lnTo>
                  <a:lnTo>
                    <a:pt x="260094" y="1469856"/>
                  </a:lnTo>
                  <a:cubicBezTo>
                    <a:pt x="97608" y="1272968"/>
                    <a:pt x="0" y="1020554"/>
                    <a:pt x="0" y="745341"/>
                  </a:cubicBezTo>
                  <a:cubicBezTo>
                    <a:pt x="0" y="509445"/>
                    <a:pt x="71712" y="290298"/>
                    <a:pt x="194525" y="108511"/>
                  </a:cubicBezTo>
                  <a:lnTo>
                    <a:pt x="221591" y="72316"/>
                  </a:lnTo>
                  <a:lnTo>
                    <a:pt x="251396" y="45227"/>
                  </a:lnTo>
                  <a:lnTo>
                    <a:pt x="2925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 46"/>
            <p:cNvSpPr/>
            <p:nvPr/>
          </p:nvSpPr>
          <p:spPr>
            <a:xfrm>
              <a:off x="4132070" y="1600201"/>
              <a:ext cx="1985514" cy="1891765"/>
            </a:xfrm>
            <a:custGeom>
              <a:avLst/>
              <a:gdLst>
                <a:gd name="connsiteX0" fmla="*/ 1139008 w 1985514"/>
                <a:gd name="connsiteY0" fmla="*/ 0 h 1891765"/>
                <a:gd name="connsiteX1" fmla="*/ 1944408 w 1985514"/>
                <a:gd name="connsiteY1" fmla="*/ 333608 h 1891765"/>
                <a:gd name="connsiteX2" fmla="*/ 1985514 w 1985514"/>
                <a:gd name="connsiteY2" fmla="*/ 378836 h 1891765"/>
                <a:gd name="connsiteX3" fmla="*/ 1953106 w 1985514"/>
                <a:gd name="connsiteY3" fmla="*/ 414493 h 1891765"/>
                <a:gd name="connsiteX4" fmla="*/ 1693012 w 1985514"/>
                <a:gd name="connsiteY4" fmla="*/ 1139008 h 1891765"/>
                <a:gd name="connsiteX5" fmla="*/ 1887537 w 1985514"/>
                <a:gd name="connsiteY5" fmla="*/ 1775838 h 1891765"/>
                <a:gd name="connsiteX6" fmla="*/ 1914603 w 1985514"/>
                <a:gd name="connsiteY6" fmla="*/ 1812033 h 1891765"/>
                <a:gd name="connsiteX7" fmla="*/ 1863523 w 1985514"/>
                <a:gd name="connsiteY7" fmla="*/ 1765608 h 1891765"/>
                <a:gd name="connsiteX8" fmla="*/ 1139008 w 1985514"/>
                <a:gd name="connsiteY8" fmla="*/ 1505514 h 1891765"/>
                <a:gd name="connsiteX9" fmla="*/ 333608 w 1985514"/>
                <a:gd name="connsiteY9" fmla="*/ 1839122 h 1891765"/>
                <a:gd name="connsiteX10" fmla="*/ 285763 w 1985514"/>
                <a:gd name="connsiteY10" fmla="*/ 1891765 h 1891765"/>
                <a:gd name="connsiteX11" fmla="*/ 260094 w 1985514"/>
                <a:gd name="connsiteY11" fmla="*/ 1863523 h 1891765"/>
                <a:gd name="connsiteX12" fmla="*/ 0 w 1985514"/>
                <a:gd name="connsiteY12" fmla="*/ 1139008 h 1891765"/>
                <a:gd name="connsiteX13" fmla="*/ 1139008 w 1985514"/>
                <a:gd name="connsiteY13" fmla="*/ 0 h 18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5514" h="1891765">
                  <a:moveTo>
                    <a:pt x="1139008" y="0"/>
                  </a:moveTo>
                  <a:cubicBezTo>
                    <a:pt x="1453537" y="0"/>
                    <a:pt x="1738289" y="127488"/>
                    <a:pt x="1944408" y="333608"/>
                  </a:cubicBezTo>
                  <a:lnTo>
                    <a:pt x="1985514" y="378836"/>
                  </a:lnTo>
                  <a:lnTo>
                    <a:pt x="1953106" y="414493"/>
                  </a:lnTo>
                  <a:cubicBezTo>
                    <a:pt x="1790620" y="611381"/>
                    <a:pt x="1693012" y="863796"/>
                    <a:pt x="1693012" y="1139008"/>
                  </a:cubicBezTo>
                  <a:cubicBezTo>
                    <a:pt x="1693012" y="1374905"/>
                    <a:pt x="1764724" y="1594052"/>
                    <a:pt x="1887537" y="1775838"/>
                  </a:cubicBezTo>
                  <a:lnTo>
                    <a:pt x="1914603" y="1812033"/>
                  </a:lnTo>
                  <a:lnTo>
                    <a:pt x="1863523" y="1765608"/>
                  </a:lnTo>
                  <a:cubicBezTo>
                    <a:pt x="1666635" y="1603122"/>
                    <a:pt x="1414221" y="1505514"/>
                    <a:pt x="1139008" y="1505514"/>
                  </a:cubicBezTo>
                  <a:cubicBezTo>
                    <a:pt x="824480" y="1505514"/>
                    <a:pt x="539728" y="1633002"/>
                    <a:pt x="333608" y="1839122"/>
                  </a:cubicBezTo>
                  <a:lnTo>
                    <a:pt x="285763" y="1891765"/>
                  </a:lnTo>
                  <a:lnTo>
                    <a:pt x="260094" y="1863523"/>
                  </a:lnTo>
                  <a:cubicBezTo>
                    <a:pt x="97608" y="1666635"/>
                    <a:pt x="0" y="1414221"/>
                    <a:pt x="0" y="1139008"/>
                  </a:cubicBezTo>
                  <a:cubicBezTo>
                    <a:pt x="0" y="509951"/>
                    <a:pt x="509951" y="0"/>
                    <a:pt x="1139008" y="0"/>
                  </a:cubicBezTo>
                  <a:close/>
                </a:path>
              </a:pathLst>
            </a:custGeom>
            <a:solidFill>
              <a:srgbClr val="F3C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6117584" y="1600201"/>
              <a:ext cx="1985514" cy="1891765"/>
            </a:xfrm>
            <a:custGeom>
              <a:avLst/>
              <a:gdLst>
                <a:gd name="connsiteX0" fmla="*/ 846506 w 1985514"/>
                <a:gd name="connsiteY0" fmla="*/ 0 h 1891765"/>
                <a:gd name="connsiteX1" fmla="*/ 1985514 w 1985514"/>
                <a:gd name="connsiteY1" fmla="*/ 1139008 h 1891765"/>
                <a:gd name="connsiteX2" fmla="*/ 1725420 w 1985514"/>
                <a:gd name="connsiteY2" fmla="*/ 1863523 h 1891765"/>
                <a:gd name="connsiteX3" fmla="*/ 1699752 w 1985514"/>
                <a:gd name="connsiteY3" fmla="*/ 1891765 h 1891765"/>
                <a:gd name="connsiteX4" fmla="*/ 1651906 w 1985514"/>
                <a:gd name="connsiteY4" fmla="*/ 1839122 h 1891765"/>
                <a:gd name="connsiteX5" fmla="*/ 846506 w 1985514"/>
                <a:gd name="connsiteY5" fmla="*/ 1505514 h 1891765"/>
                <a:gd name="connsiteX6" fmla="*/ 121991 w 1985514"/>
                <a:gd name="connsiteY6" fmla="*/ 1765608 h 1891765"/>
                <a:gd name="connsiteX7" fmla="*/ 70911 w 1985514"/>
                <a:gd name="connsiteY7" fmla="*/ 1812033 h 1891765"/>
                <a:gd name="connsiteX8" fmla="*/ 97977 w 1985514"/>
                <a:gd name="connsiteY8" fmla="*/ 1775838 h 1891765"/>
                <a:gd name="connsiteX9" fmla="*/ 292502 w 1985514"/>
                <a:gd name="connsiteY9" fmla="*/ 1139008 h 1891765"/>
                <a:gd name="connsiteX10" fmla="*/ 32408 w 1985514"/>
                <a:gd name="connsiteY10" fmla="*/ 414493 h 1891765"/>
                <a:gd name="connsiteX11" fmla="*/ 0 w 1985514"/>
                <a:gd name="connsiteY11" fmla="*/ 378836 h 1891765"/>
                <a:gd name="connsiteX12" fmla="*/ 41106 w 1985514"/>
                <a:gd name="connsiteY12" fmla="*/ 333608 h 1891765"/>
                <a:gd name="connsiteX13" fmla="*/ 846506 w 1985514"/>
                <a:gd name="connsiteY13" fmla="*/ 0 h 18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5514" h="1891765">
                  <a:moveTo>
                    <a:pt x="846506" y="0"/>
                  </a:moveTo>
                  <a:cubicBezTo>
                    <a:pt x="1475563" y="0"/>
                    <a:pt x="1985514" y="509951"/>
                    <a:pt x="1985514" y="1139008"/>
                  </a:cubicBezTo>
                  <a:cubicBezTo>
                    <a:pt x="1985514" y="1414221"/>
                    <a:pt x="1887906" y="1666635"/>
                    <a:pt x="1725420" y="1863523"/>
                  </a:cubicBezTo>
                  <a:lnTo>
                    <a:pt x="1699752" y="1891765"/>
                  </a:lnTo>
                  <a:lnTo>
                    <a:pt x="1651906" y="1839122"/>
                  </a:lnTo>
                  <a:cubicBezTo>
                    <a:pt x="1445787" y="1633002"/>
                    <a:pt x="1161035" y="1505514"/>
                    <a:pt x="846506" y="1505514"/>
                  </a:cubicBezTo>
                  <a:cubicBezTo>
                    <a:pt x="571294" y="1505514"/>
                    <a:pt x="318879" y="1603122"/>
                    <a:pt x="121991" y="1765608"/>
                  </a:cubicBezTo>
                  <a:lnTo>
                    <a:pt x="70911" y="1812033"/>
                  </a:lnTo>
                  <a:lnTo>
                    <a:pt x="97977" y="1775838"/>
                  </a:lnTo>
                  <a:cubicBezTo>
                    <a:pt x="220790" y="1594052"/>
                    <a:pt x="292502" y="1374905"/>
                    <a:pt x="292502" y="1139008"/>
                  </a:cubicBezTo>
                  <a:cubicBezTo>
                    <a:pt x="292502" y="863796"/>
                    <a:pt x="194894" y="611381"/>
                    <a:pt x="32408" y="414493"/>
                  </a:cubicBezTo>
                  <a:lnTo>
                    <a:pt x="0" y="378836"/>
                  </a:lnTo>
                  <a:lnTo>
                    <a:pt x="41106" y="333608"/>
                  </a:lnTo>
                  <a:cubicBezTo>
                    <a:pt x="247226" y="127488"/>
                    <a:pt x="531978" y="0"/>
                    <a:pt x="846506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자유형 48"/>
            <p:cNvSpPr/>
            <p:nvPr/>
          </p:nvSpPr>
          <p:spPr>
            <a:xfrm>
              <a:off x="4132070" y="3491966"/>
              <a:ext cx="1985514" cy="1891765"/>
            </a:xfrm>
            <a:custGeom>
              <a:avLst/>
              <a:gdLst>
                <a:gd name="connsiteX0" fmla="*/ 285763 w 1985514"/>
                <a:gd name="connsiteY0" fmla="*/ 0 h 1891765"/>
                <a:gd name="connsiteX1" fmla="*/ 333608 w 1985514"/>
                <a:gd name="connsiteY1" fmla="*/ 52643 h 1891765"/>
                <a:gd name="connsiteX2" fmla="*/ 1139008 w 1985514"/>
                <a:gd name="connsiteY2" fmla="*/ 386251 h 1891765"/>
                <a:gd name="connsiteX3" fmla="*/ 1863523 w 1985514"/>
                <a:gd name="connsiteY3" fmla="*/ 126157 h 1891765"/>
                <a:gd name="connsiteX4" fmla="*/ 1914603 w 1985514"/>
                <a:gd name="connsiteY4" fmla="*/ 79732 h 1891765"/>
                <a:gd name="connsiteX5" fmla="*/ 1887537 w 1985514"/>
                <a:gd name="connsiteY5" fmla="*/ 115927 h 1891765"/>
                <a:gd name="connsiteX6" fmla="*/ 1693012 w 1985514"/>
                <a:gd name="connsiteY6" fmla="*/ 752757 h 1891765"/>
                <a:gd name="connsiteX7" fmla="*/ 1953106 w 1985514"/>
                <a:gd name="connsiteY7" fmla="*/ 1477272 h 1891765"/>
                <a:gd name="connsiteX8" fmla="*/ 1985514 w 1985514"/>
                <a:gd name="connsiteY8" fmla="*/ 1512930 h 1891765"/>
                <a:gd name="connsiteX9" fmla="*/ 1944408 w 1985514"/>
                <a:gd name="connsiteY9" fmla="*/ 1558157 h 1891765"/>
                <a:gd name="connsiteX10" fmla="*/ 1139008 w 1985514"/>
                <a:gd name="connsiteY10" fmla="*/ 1891765 h 1891765"/>
                <a:gd name="connsiteX11" fmla="*/ 0 w 1985514"/>
                <a:gd name="connsiteY11" fmla="*/ 752757 h 1891765"/>
                <a:gd name="connsiteX12" fmla="*/ 260094 w 1985514"/>
                <a:gd name="connsiteY12" fmla="*/ 28242 h 1891765"/>
                <a:gd name="connsiteX13" fmla="*/ 285763 w 1985514"/>
                <a:gd name="connsiteY13" fmla="*/ 0 h 18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5514" h="1891765">
                  <a:moveTo>
                    <a:pt x="285763" y="0"/>
                  </a:moveTo>
                  <a:lnTo>
                    <a:pt x="333608" y="52643"/>
                  </a:lnTo>
                  <a:cubicBezTo>
                    <a:pt x="539728" y="258763"/>
                    <a:pt x="824480" y="386251"/>
                    <a:pt x="1139008" y="386251"/>
                  </a:cubicBezTo>
                  <a:cubicBezTo>
                    <a:pt x="1414221" y="386251"/>
                    <a:pt x="1666635" y="288643"/>
                    <a:pt x="1863523" y="126157"/>
                  </a:cubicBezTo>
                  <a:lnTo>
                    <a:pt x="1914603" y="79732"/>
                  </a:lnTo>
                  <a:lnTo>
                    <a:pt x="1887537" y="115927"/>
                  </a:lnTo>
                  <a:cubicBezTo>
                    <a:pt x="1764724" y="297714"/>
                    <a:pt x="1693012" y="516861"/>
                    <a:pt x="1693012" y="752757"/>
                  </a:cubicBezTo>
                  <a:cubicBezTo>
                    <a:pt x="1693012" y="1027970"/>
                    <a:pt x="1790620" y="1280384"/>
                    <a:pt x="1953106" y="1477272"/>
                  </a:cubicBezTo>
                  <a:lnTo>
                    <a:pt x="1985514" y="1512930"/>
                  </a:lnTo>
                  <a:lnTo>
                    <a:pt x="1944408" y="1558157"/>
                  </a:lnTo>
                  <a:cubicBezTo>
                    <a:pt x="1738289" y="1764277"/>
                    <a:pt x="1453537" y="1891765"/>
                    <a:pt x="1139008" y="1891765"/>
                  </a:cubicBezTo>
                  <a:cubicBezTo>
                    <a:pt x="509951" y="1891765"/>
                    <a:pt x="0" y="1381814"/>
                    <a:pt x="0" y="752757"/>
                  </a:cubicBezTo>
                  <a:cubicBezTo>
                    <a:pt x="0" y="477545"/>
                    <a:pt x="97608" y="225130"/>
                    <a:pt x="260094" y="28242"/>
                  </a:cubicBezTo>
                  <a:lnTo>
                    <a:pt x="285763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6117584" y="3491966"/>
              <a:ext cx="1985514" cy="1891765"/>
            </a:xfrm>
            <a:custGeom>
              <a:avLst/>
              <a:gdLst>
                <a:gd name="connsiteX0" fmla="*/ 1699752 w 1985514"/>
                <a:gd name="connsiteY0" fmla="*/ 0 h 1891765"/>
                <a:gd name="connsiteX1" fmla="*/ 1725420 w 1985514"/>
                <a:gd name="connsiteY1" fmla="*/ 28242 h 1891765"/>
                <a:gd name="connsiteX2" fmla="*/ 1985514 w 1985514"/>
                <a:gd name="connsiteY2" fmla="*/ 752757 h 1891765"/>
                <a:gd name="connsiteX3" fmla="*/ 846506 w 1985514"/>
                <a:gd name="connsiteY3" fmla="*/ 1891765 h 1891765"/>
                <a:gd name="connsiteX4" fmla="*/ 41106 w 1985514"/>
                <a:gd name="connsiteY4" fmla="*/ 1558157 h 1891765"/>
                <a:gd name="connsiteX5" fmla="*/ 0 w 1985514"/>
                <a:gd name="connsiteY5" fmla="*/ 1512930 h 1891765"/>
                <a:gd name="connsiteX6" fmla="*/ 32408 w 1985514"/>
                <a:gd name="connsiteY6" fmla="*/ 1477272 h 1891765"/>
                <a:gd name="connsiteX7" fmla="*/ 292502 w 1985514"/>
                <a:gd name="connsiteY7" fmla="*/ 752757 h 1891765"/>
                <a:gd name="connsiteX8" fmla="*/ 97977 w 1985514"/>
                <a:gd name="connsiteY8" fmla="*/ 115927 h 1891765"/>
                <a:gd name="connsiteX9" fmla="*/ 70911 w 1985514"/>
                <a:gd name="connsiteY9" fmla="*/ 79732 h 1891765"/>
                <a:gd name="connsiteX10" fmla="*/ 121991 w 1985514"/>
                <a:gd name="connsiteY10" fmla="*/ 126157 h 1891765"/>
                <a:gd name="connsiteX11" fmla="*/ 846506 w 1985514"/>
                <a:gd name="connsiteY11" fmla="*/ 386251 h 1891765"/>
                <a:gd name="connsiteX12" fmla="*/ 1651906 w 1985514"/>
                <a:gd name="connsiteY12" fmla="*/ 52643 h 1891765"/>
                <a:gd name="connsiteX13" fmla="*/ 1699752 w 1985514"/>
                <a:gd name="connsiteY13" fmla="*/ 0 h 18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5514" h="1891765">
                  <a:moveTo>
                    <a:pt x="1699752" y="0"/>
                  </a:moveTo>
                  <a:lnTo>
                    <a:pt x="1725420" y="28242"/>
                  </a:lnTo>
                  <a:cubicBezTo>
                    <a:pt x="1887906" y="225130"/>
                    <a:pt x="1985514" y="477545"/>
                    <a:pt x="1985514" y="752757"/>
                  </a:cubicBezTo>
                  <a:cubicBezTo>
                    <a:pt x="1985514" y="1381814"/>
                    <a:pt x="1475563" y="1891765"/>
                    <a:pt x="846506" y="1891765"/>
                  </a:cubicBezTo>
                  <a:cubicBezTo>
                    <a:pt x="531978" y="1891765"/>
                    <a:pt x="247226" y="1764277"/>
                    <a:pt x="41106" y="1558157"/>
                  </a:cubicBezTo>
                  <a:lnTo>
                    <a:pt x="0" y="1512930"/>
                  </a:lnTo>
                  <a:lnTo>
                    <a:pt x="32408" y="1477272"/>
                  </a:lnTo>
                  <a:cubicBezTo>
                    <a:pt x="194894" y="1280384"/>
                    <a:pt x="292502" y="1027970"/>
                    <a:pt x="292502" y="752757"/>
                  </a:cubicBezTo>
                  <a:cubicBezTo>
                    <a:pt x="292502" y="516861"/>
                    <a:pt x="220790" y="297714"/>
                    <a:pt x="97977" y="115927"/>
                  </a:cubicBezTo>
                  <a:lnTo>
                    <a:pt x="70911" y="79732"/>
                  </a:lnTo>
                  <a:lnTo>
                    <a:pt x="121991" y="126157"/>
                  </a:lnTo>
                  <a:cubicBezTo>
                    <a:pt x="318879" y="288643"/>
                    <a:pt x="571294" y="386251"/>
                    <a:pt x="846506" y="386251"/>
                  </a:cubicBezTo>
                  <a:cubicBezTo>
                    <a:pt x="1161035" y="386251"/>
                    <a:pt x="1445787" y="258763"/>
                    <a:pt x="1651906" y="52643"/>
                  </a:cubicBezTo>
                  <a:lnTo>
                    <a:pt x="1699752" y="0"/>
                  </a:lnTo>
                  <a:close/>
                </a:path>
              </a:pathLst>
            </a:custGeom>
            <a:solidFill>
              <a:srgbClr val="F3C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3" name="Group 14"/>
            <p:cNvGrpSpPr>
              <a:grpSpLocks noChangeAspect="1"/>
            </p:cNvGrpSpPr>
            <p:nvPr/>
          </p:nvGrpSpPr>
          <p:grpSpPr bwMode="auto">
            <a:xfrm>
              <a:off x="7006396" y="4289538"/>
              <a:ext cx="377220" cy="319974"/>
              <a:chOff x="3669" y="3943"/>
              <a:chExt cx="626" cy="531"/>
            </a:xfrm>
            <a:solidFill>
              <a:schemeClr val="bg1"/>
            </a:solidFill>
          </p:grpSpPr>
          <p:sp>
            <p:nvSpPr>
              <p:cNvPr id="64" name="Freeform 16"/>
              <p:cNvSpPr>
                <a:spLocks noEditPoints="1"/>
              </p:cNvSpPr>
              <p:nvPr/>
            </p:nvSpPr>
            <p:spPr bwMode="auto">
              <a:xfrm>
                <a:off x="3669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65" name="Freeform 17"/>
              <p:cNvSpPr>
                <a:spLocks/>
              </p:cNvSpPr>
              <p:nvPr/>
            </p:nvSpPr>
            <p:spPr bwMode="auto">
              <a:xfrm>
                <a:off x="3928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grpSp>
          <p:nvGrpSpPr>
            <p:cNvPr id="66" name="Group 28"/>
            <p:cNvGrpSpPr>
              <a:grpSpLocks noChangeAspect="1"/>
            </p:cNvGrpSpPr>
            <p:nvPr/>
          </p:nvGrpSpPr>
          <p:grpSpPr bwMode="auto">
            <a:xfrm>
              <a:off x="4861380" y="2342736"/>
              <a:ext cx="407823" cy="356925"/>
              <a:chOff x="496" y="4251"/>
              <a:chExt cx="641" cy="561"/>
            </a:xfrm>
            <a:solidFill>
              <a:schemeClr val="bg1"/>
            </a:solidFill>
          </p:grpSpPr>
          <p:sp>
            <p:nvSpPr>
              <p:cNvPr id="67" name="Freeform 30"/>
              <p:cNvSpPr>
                <a:spLocks/>
              </p:cNvSpPr>
              <p:nvPr/>
            </p:nvSpPr>
            <p:spPr bwMode="auto">
              <a:xfrm>
                <a:off x="709" y="4720"/>
                <a:ext cx="88" cy="92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68" name="Freeform 31"/>
              <p:cNvSpPr>
                <a:spLocks/>
              </p:cNvSpPr>
              <p:nvPr/>
            </p:nvSpPr>
            <p:spPr bwMode="auto">
              <a:xfrm>
                <a:off x="496" y="4251"/>
                <a:ext cx="641" cy="530"/>
              </a:xfrm>
              <a:custGeom>
                <a:avLst/>
                <a:gdLst>
                  <a:gd name="T0" fmla="*/ 3785 w 3847"/>
                  <a:gd name="T1" fmla="*/ 0 h 3180"/>
                  <a:gd name="T2" fmla="*/ 3800 w 3847"/>
                  <a:gd name="T3" fmla="*/ 2 h 3180"/>
                  <a:gd name="T4" fmla="*/ 3814 w 3847"/>
                  <a:gd name="T5" fmla="*/ 7 h 3180"/>
                  <a:gd name="T6" fmla="*/ 3827 w 3847"/>
                  <a:gd name="T7" fmla="*/ 16 h 3180"/>
                  <a:gd name="T8" fmla="*/ 3839 w 3847"/>
                  <a:gd name="T9" fmla="*/ 31 h 3180"/>
                  <a:gd name="T10" fmla="*/ 3846 w 3847"/>
                  <a:gd name="T11" fmla="*/ 49 h 3180"/>
                  <a:gd name="T12" fmla="*/ 3847 w 3847"/>
                  <a:gd name="T13" fmla="*/ 66 h 3180"/>
                  <a:gd name="T14" fmla="*/ 3842 w 3847"/>
                  <a:gd name="T15" fmla="*/ 85 h 3180"/>
                  <a:gd name="T16" fmla="*/ 2642 w 3847"/>
                  <a:gd name="T17" fmla="*/ 3110 h 3180"/>
                  <a:gd name="T18" fmla="*/ 2631 w 3847"/>
                  <a:gd name="T19" fmla="*/ 3130 h 3180"/>
                  <a:gd name="T20" fmla="*/ 2617 w 3847"/>
                  <a:gd name="T21" fmla="*/ 3147 h 3180"/>
                  <a:gd name="T22" fmla="*/ 2600 w 3847"/>
                  <a:gd name="T23" fmla="*/ 3161 h 3180"/>
                  <a:gd name="T24" fmla="*/ 2579 w 3847"/>
                  <a:gd name="T25" fmla="*/ 3172 h 3180"/>
                  <a:gd name="T26" fmla="*/ 2559 w 3847"/>
                  <a:gd name="T27" fmla="*/ 3178 h 3180"/>
                  <a:gd name="T28" fmla="*/ 2539 w 3847"/>
                  <a:gd name="T29" fmla="*/ 3180 h 3180"/>
                  <a:gd name="T30" fmla="*/ 2514 w 3847"/>
                  <a:gd name="T31" fmla="*/ 3177 h 3180"/>
                  <a:gd name="T32" fmla="*/ 2491 w 3847"/>
                  <a:gd name="T33" fmla="*/ 3168 h 3180"/>
                  <a:gd name="T34" fmla="*/ 1278 w 3847"/>
                  <a:gd name="T35" fmla="*/ 2591 h 3180"/>
                  <a:gd name="T36" fmla="*/ 2984 w 3847"/>
                  <a:gd name="T37" fmla="*/ 878 h 3180"/>
                  <a:gd name="T38" fmla="*/ 1036 w 3847"/>
                  <a:gd name="T39" fmla="*/ 2477 h 3180"/>
                  <a:gd name="T40" fmla="*/ 63 w 3847"/>
                  <a:gd name="T41" fmla="*/ 2014 h 3180"/>
                  <a:gd name="T42" fmla="*/ 42 w 3847"/>
                  <a:gd name="T43" fmla="*/ 2000 h 3180"/>
                  <a:gd name="T44" fmla="*/ 24 w 3847"/>
                  <a:gd name="T45" fmla="*/ 1983 h 3180"/>
                  <a:gd name="T46" fmla="*/ 11 w 3847"/>
                  <a:gd name="T47" fmla="*/ 1963 h 3180"/>
                  <a:gd name="T48" fmla="*/ 3 w 3847"/>
                  <a:gd name="T49" fmla="*/ 1940 h 3180"/>
                  <a:gd name="T50" fmla="*/ 0 w 3847"/>
                  <a:gd name="T51" fmla="*/ 1915 h 3180"/>
                  <a:gd name="T52" fmla="*/ 2 w 3847"/>
                  <a:gd name="T53" fmla="*/ 1891 h 3180"/>
                  <a:gd name="T54" fmla="*/ 10 w 3847"/>
                  <a:gd name="T55" fmla="*/ 1867 h 3180"/>
                  <a:gd name="T56" fmla="*/ 23 w 3847"/>
                  <a:gd name="T57" fmla="*/ 1846 h 3180"/>
                  <a:gd name="T58" fmla="*/ 41 w 3847"/>
                  <a:gd name="T59" fmla="*/ 1829 h 3180"/>
                  <a:gd name="T60" fmla="*/ 62 w 3847"/>
                  <a:gd name="T61" fmla="*/ 1816 h 3180"/>
                  <a:gd name="T62" fmla="*/ 3757 w 3847"/>
                  <a:gd name="T63" fmla="*/ 5 h 3180"/>
                  <a:gd name="T64" fmla="*/ 3771 w 3847"/>
                  <a:gd name="T65" fmla="*/ 1 h 3180"/>
                  <a:gd name="T66" fmla="*/ 3785 w 3847"/>
                  <a:gd name="T67" fmla="*/ 0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7" h="3180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4975066" y="4264468"/>
              <a:ext cx="400016" cy="443370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70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71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72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73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74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sp>
          <p:nvSpPr>
            <p:cNvPr id="75" name="Freeform 11"/>
            <p:cNvSpPr>
              <a:spLocks noEditPoints="1"/>
            </p:cNvSpPr>
            <p:nvPr/>
          </p:nvSpPr>
          <p:spPr bwMode="auto">
            <a:xfrm>
              <a:off x="6995005" y="2278840"/>
              <a:ext cx="327734" cy="402365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95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bg1"/>
                </a:solidFill>
              </a:rPr>
              <a:t>Main – </a:t>
            </a:r>
            <a:r>
              <a:rPr lang="ko-KR" altLang="en-US" sz="2400" b="1" i="1" dirty="0" smtClean="0">
                <a:solidFill>
                  <a:schemeClr val="bg1"/>
                </a:solidFill>
              </a:rPr>
              <a:t>테이블 보여주는 화면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8731812" y="2643289"/>
            <a:ext cx="143772" cy="143772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/>
          <p:nvPr/>
        </p:nvCxnSpPr>
        <p:spPr>
          <a:xfrm>
            <a:off x="8149312" y="2715175"/>
            <a:ext cx="576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9041674" y="2177795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4" name="타원 53"/>
          <p:cNvSpPr/>
          <p:nvPr/>
        </p:nvSpPr>
        <p:spPr>
          <a:xfrm>
            <a:off x="8731812" y="4362393"/>
            <a:ext cx="143772" cy="143772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>
            <a:off x="8149312" y="4434279"/>
            <a:ext cx="576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9041674" y="3896899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58769" y="2177795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8" name="타원 57"/>
          <p:cNvSpPr/>
          <p:nvPr/>
        </p:nvSpPr>
        <p:spPr>
          <a:xfrm flipH="1">
            <a:off x="3451654" y="2643289"/>
            <a:ext cx="143772" cy="143772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 flipH="1">
            <a:off x="3595426" y="2715175"/>
            <a:ext cx="576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 flipH="1">
            <a:off x="3451654" y="4362393"/>
            <a:ext cx="143772" cy="143772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3595426" y="4434279"/>
            <a:ext cx="576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858769" y="3896899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354200" y="1764568"/>
            <a:ext cx="3599711" cy="3429745"/>
            <a:chOff x="4132070" y="1600201"/>
            <a:chExt cx="3971028" cy="3783530"/>
          </a:xfrm>
        </p:grpSpPr>
        <p:sp>
          <p:nvSpPr>
            <p:cNvPr id="43" name="자유형 42"/>
            <p:cNvSpPr/>
            <p:nvPr/>
          </p:nvSpPr>
          <p:spPr>
            <a:xfrm>
              <a:off x="5825082" y="1979036"/>
              <a:ext cx="585004" cy="1505514"/>
            </a:xfrm>
            <a:custGeom>
              <a:avLst/>
              <a:gdLst>
                <a:gd name="connsiteX0" fmla="*/ 292502 w 585004"/>
                <a:gd name="connsiteY0" fmla="*/ 0 h 1505514"/>
                <a:gd name="connsiteX1" fmla="*/ 324910 w 585004"/>
                <a:gd name="connsiteY1" fmla="*/ 35657 h 1505514"/>
                <a:gd name="connsiteX2" fmla="*/ 585004 w 585004"/>
                <a:gd name="connsiteY2" fmla="*/ 760172 h 1505514"/>
                <a:gd name="connsiteX3" fmla="*/ 390479 w 585004"/>
                <a:gd name="connsiteY3" fmla="*/ 1397002 h 1505514"/>
                <a:gd name="connsiteX4" fmla="*/ 363413 w 585004"/>
                <a:gd name="connsiteY4" fmla="*/ 1433197 h 1505514"/>
                <a:gd name="connsiteX5" fmla="*/ 333608 w 585004"/>
                <a:gd name="connsiteY5" fmla="*/ 1460286 h 1505514"/>
                <a:gd name="connsiteX6" fmla="*/ 292502 w 585004"/>
                <a:gd name="connsiteY6" fmla="*/ 1505514 h 1505514"/>
                <a:gd name="connsiteX7" fmla="*/ 251396 w 585004"/>
                <a:gd name="connsiteY7" fmla="*/ 1460286 h 1505514"/>
                <a:gd name="connsiteX8" fmla="*/ 221591 w 585004"/>
                <a:gd name="connsiteY8" fmla="*/ 1433197 h 1505514"/>
                <a:gd name="connsiteX9" fmla="*/ 194525 w 585004"/>
                <a:gd name="connsiteY9" fmla="*/ 1397002 h 1505514"/>
                <a:gd name="connsiteX10" fmla="*/ 0 w 585004"/>
                <a:gd name="connsiteY10" fmla="*/ 760172 h 1505514"/>
                <a:gd name="connsiteX11" fmla="*/ 260094 w 585004"/>
                <a:gd name="connsiteY11" fmla="*/ 35657 h 1505514"/>
                <a:gd name="connsiteX12" fmla="*/ 292502 w 585004"/>
                <a:gd name="connsiteY12" fmla="*/ 0 h 150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5004" h="1505514">
                  <a:moveTo>
                    <a:pt x="292502" y="0"/>
                  </a:moveTo>
                  <a:lnTo>
                    <a:pt x="324910" y="35657"/>
                  </a:lnTo>
                  <a:cubicBezTo>
                    <a:pt x="487396" y="232545"/>
                    <a:pt x="585004" y="484960"/>
                    <a:pt x="585004" y="760172"/>
                  </a:cubicBezTo>
                  <a:cubicBezTo>
                    <a:pt x="585004" y="996069"/>
                    <a:pt x="513292" y="1215216"/>
                    <a:pt x="390479" y="1397002"/>
                  </a:cubicBezTo>
                  <a:lnTo>
                    <a:pt x="363413" y="1433197"/>
                  </a:lnTo>
                  <a:lnTo>
                    <a:pt x="333608" y="1460286"/>
                  </a:lnTo>
                  <a:lnTo>
                    <a:pt x="292502" y="1505514"/>
                  </a:lnTo>
                  <a:lnTo>
                    <a:pt x="251396" y="1460286"/>
                  </a:lnTo>
                  <a:lnTo>
                    <a:pt x="221591" y="1433197"/>
                  </a:lnTo>
                  <a:lnTo>
                    <a:pt x="194525" y="1397002"/>
                  </a:lnTo>
                  <a:cubicBezTo>
                    <a:pt x="71712" y="1215216"/>
                    <a:pt x="0" y="996069"/>
                    <a:pt x="0" y="760172"/>
                  </a:cubicBezTo>
                  <a:cubicBezTo>
                    <a:pt x="0" y="484960"/>
                    <a:pt x="97608" y="232545"/>
                    <a:pt x="260094" y="35657"/>
                  </a:cubicBezTo>
                  <a:lnTo>
                    <a:pt x="2925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자유형 43"/>
            <p:cNvSpPr/>
            <p:nvPr/>
          </p:nvSpPr>
          <p:spPr>
            <a:xfrm>
              <a:off x="4417833" y="3105714"/>
              <a:ext cx="1693012" cy="772502"/>
            </a:xfrm>
            <a:custGeom>
              <a:avLst/>
              <a:gdLst>
                <a:gd name="connsiteX0" fmla="*/ 853245 w 1693012"/>
                <a:gd name="connsiteY0" fmla="*/ 0 h 772502"/>
                <a:gd name="connsiteX1" fmla="*/ 1577760 w 1693012"/>
                <a:gd name="connsiteY1" fmla="*/ 260094 h 772502"/>
                <a:gd name="connsiteX2" fmla="*/ 1628840 w 1693012"/>
                <a:gd name="connsiteY2" fmla="*/ 306519 h 772502"/>
                <a:gd name="connsiteX3" fmla="*/ 1667343 w 1693012"/>
                <a:gd name="connsiteY3" fmla="*/ 358009 h 772502"/>
                <a:gd name="connsiteX4" fmla="*/ 1693012 w 1693012"/>
                <a:gd name="connsiteY4" fmla="*/ 386251 h 772502"/>
                <a:gd name="connsiteX5" fmla="*/ 1667343 w 1693012"/>
                <a:gd name="connsiteY5" fmla="*/ 414493 h 772502"/>
                <a:gd name="connsiteX6" fmla="*/ 1628840 w 1693012"/>
                <a:gd name="connsiteY6" fmla="*/ 465983 h 772502"/>
                <a:gd name="connsiteX7" fmla="*/ 1577760 w 1693012"/>
                <a:gd name="connsiteY7" fmla="*/ 512408 h 772502"/>
                <a:gd name="connsiteX8" fmla="*/ 853245 w 1693012"/>
                <a:gd name="connsiteY8" fmla="*/ 772502 h 772502"/>
                <a:gd name="connsiteX9" fmla="*/ 47845 w 1693012"/>
                <a:gd name="connsiteY9" fmla="*/ 438894 h 772502"/>
                <a:gd name="connsiteX10" fmla="*/ 0 w 1693012"/>
                <a:gd name="connsiteY10" fmla="*/ 386251 h 772502"/>
                <a:gd name="connsiteX11" fmla="*/ 47845 w 1693012"/>
                <a:gd name="connsiteY11" fmla="*/ 333608 h 772502"/>
                <a:gd name="connsiteX12" fmla="*/ 853245 w 1693012"/>
                <a:gd name="connsiteY12" fmla="*/ 0 h 77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93012" h="772502">
                  <a:moveTo>
                    <a:pt x="853245" y="0"/>
                  </a:moveTo>
                  <a:cubicBezTo>
                    <a:pt x="1128458" y="0"/>
                    <a:pt x="1380872" y="97608"/>
                    <a:pt x="1577760" y="260094"/>
                  </a:cubicBezTo>
                  <a:lnTo>
                    <a:pt x="1628840" y="306519"/>
                  </a:lnTo>
                  <a:lnTo>
                    <a:pt x="1667343" y="358009"/>
                  </a:lnTo>
                  <a:lnTo>
                    <a:pt x="1693012" y="386251"/>
                  </a:lnTo>
                  <a:lnTo>
                    <a:pt x="1667343" y="414493"/>
                  </a:lnTo>
                  <a:lnTo>
                    <a:pt x="1628840" y="465983"/>
                  </a:lnTo>
                  <a:lnTo>
                    <a:pt x="1577760" y="512408"/>
                  </a:lnTo>
                  <a:cubicBezTo>
                    <a:pt x="1380872" y="674894"/>
                    <a:pt x="1128458" y="772502"/>
                    <a:pt x="853245" y="772502"/>
                  </a:cubicBezTo>
                  <a:cubicBezTo>
                    <a:pt x="538717" y="772502"/>
                    <a:pt x="253965" y="645014"/>
                    <a:pt x="47845" y="438894"/>
                  </a:cubicBezTo>
                  <a:lnTo>
                    <a:pt x="0" y="386251"/>
                  </a:lnTo>
                  <a:lnTo>
                    <a:pt x="47845" y="333608"/>
                  </a:lnTo>
                  <a:cubicBezTo>
                    <a:pt x="253965" y="127488"/>
                    <a:pt x="538717" y="0"/>
                    <a:pt x="85324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 44"/>
            <p:cNvSpPr/>
            <p:nvPr/>
          </p:nvSpPr>
          <p:spPr>
            <a:xfrm>
              <a:off x="6124324" y="3105714"/>
              <a:ext cx="1693012" cy="772502"/>
            </a:xfrm>
            <a:custGeom>
              <a:avLst/>
              <a:gdLst>
                <a:gd name="connsiteX0" fmla="*/ 839766 w 1693012"/>
                <a:gd name="connsiteY0" fmla="*/ 0 h 772502"/>
                <a:gd name="connsiteX1" fmla="*/ 1645166 w 1693012"/>
                <a:gd name="connsiteY1" fmla="*/ 333608 h 772502"/>
                <a:gd name="connsiteX2" fmla="*/ 1693012 w 1693012"/>
                <a:gd name="connsiteY2" fmla="*/ 386251 h 772502"/>
                <a:gd name="connsiteX3" fmla="*/ 1645166 w 1693012"/>
                <a:gd name="connsiteY3" fmla="*/ 438894 h 772502"/>
                <a:gd name="connsiteX4" fmla="*/ 839766 w 1693012"/>
                <a:gd name="connsiteY4" fmla="*/ 772502 h 772502"/>
                <a:gd name="connsiteX5" fmla="*/ 115251 w 1693012"/>
                <a:gd name="connsiteY5" fmla="*/ 512408 h 772502"/>
                <a:gd name="connsiteX6" fmla="*/ 64171 w 1693012"/>
                <a:gd name="connsiteY6" fmla="*/ 465983 h 772502"/>
                <a:gd name="connsiteX7" fmla="*/ 25668 w 1693012"/>
                <a:gd name="connsiteY7" fmla="*/ 414493 h 772502"/>
                <a:gd name="connsiteX8" fmla="*/ 0 w 1693012"/>
                <a:gd name="connsiteY8" fmla="*/ 386251 h 772502"/>
                <a:gd name="connsiteX9" fmla="*/ 25668 w 1693012"/>
                <a:gd name="connsiteY9" fmla="*/ 358009 h 772502"/>
                <a:gd name="connsiteX10" fmla="*/ 64171 w 1693012"/>
                <a:gd name="connsiteY10" fmla="*/ 306519 h 772502"/>
                <a:gd name="connsiteX11" fmla="*/ 115251 w 1693012"/>
                <a:gd name="connsiteY11" fmla="*/ 260094 h 772502"/>
                <a:gd name="connsiteX12" fmla="*/ 839766 w 1693012"/>
                <a:gd name="connsiteY12" fmla="*/ 0 h 77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93012" h="772502">
                  <a:moveTo>
                    <a:pt x="839766" y="0"/>
                  </a:moveTo>
                  <a:cubicBezTo>
                    <a:pt x="1154295" y="0"/>
                    <a:pt x="1439047" y="127488"/>
                    <a:pt x="1645166" y="333608"/>
                  </a:cubicBezTo>
                  <a:lnTo>
                    <a:pt x="1693012" y="386251"/>
                  </a:lnTo>
                  <a:lnTo>
                    <a:pt x="1645166" y="438894"/>
                  </a:lnTo>
                  <a:cubicBezTo>
                    <a:pt x="1439047" y="645014"/>
                    <a:pt x="1154295" y="772502"/>
                    <a:pt x="839766" y="772502"/>
                  </a:cubicBezTo>
                  <a:cubicBezTo>
                    <a:pt x="564554" y="772502"/>
                    <a:pt x="312139" y="674894"/>
                    <a:pt x="115251" y="512408"/>
                  </a:cubicBezTo>
                  <a:lnTo>
                    <a:pt x="64171" y="465983"/>
                  </a:lnTo>
                  <a:lnTo>
                    <a:pt x="25668" y="414493"/>
                  </a:lnTo>
                  <a:lnTo>
                    <a:pt x="0" y="386251"/>
                  </a:lnTo>
                  <a:lnTo>
                    <a:pt x="25668" y="358009"/>
                  </a:lnTo>
                  <a:lnTo>
                    <a:pt x="64171" y="306519"/>
                  </a:lnTo>
                  <a:lnTo>
                    <a:pt x="115251" y="260094"/>
                  </a:lnTo>
                  <a:cubicBezTo>
                    <a:pt x="312139" y="97608"/>
                    <a:pt x="564554" y="0"/>
                    <a:pt x="8397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 45"/>
            <p:cNvSpPr/>
            <p:nvPr/>
          </p:nvSpPr>
          <p:spPr>
            <a:xfrm>
              <a:off x="5825082" y="3499381"/>
              <a:ext cx="585004" cy="1505514"/>
            </a:xfrm>
            <a:custGeom>
              <a:avLst/>
              <a:gdLst>
                <a:gd name="connsiteX0" fmla="*/ 292502 w 585004"/>
                <a:gd name="connsiteY0" fmla="*/ 0 h 1505514"/>
                <a:gd name="connsiteX1" fmla="*/ 333608 w 585004"/>
                <a:gd name="connsiteY1" fmla="*/ 45227 h 1505514"/>
                <a:gd name="connsiteX2" fmla="*/ 363413 w 585004"/>
                <a:gd name="connsiteY2" fmla="*/ 72316 h 1505514"/>
                <a:gd name="connsiteX3" fmla="*/ 390479 w 585004"/>
                <a:gd name="connsiteY3" fmla="*/ 108511 h 1505514"/>
                <a:gd name="connsiteX4" fmla="*/ 585004 w 585004"/>
                <a:gd name="connsiteY4" fmla="*/ 745341 h 1505514"/>
                <a:gd name="connsiteX5" fmla="*/ 324910 w 585004"/>
                <a:gd name="connsiteY5" fmla="*/ 1469856 h 1505514"/>
                <a:gd name="connsiteX6" fmla="*/ 292502 w 585004"/>
                <a:gd name="connsiteY6" fmla="*/ 1505514 h 1505514"/>
                <a:gd name="connsiteX7" fmla="*/ 260094 w 585004"/>
                <a:gd name="connsiteY7" fmla="*/ 1469856 h 1505514"/>
                <a:gd name="connsiteX8" fmla="*/ 0 w 585004"/>
                <a:gd name="connsiteY8" fmla="*/ 745341 h 1505514"/>
                <a:gd name="connsiteX9" fmla="*/ 194525 w 585004"/>
                <a:gd name="connsiteY9" fmla="*/ 108511 h 1505514"/>
                <a:gd name="connsiteX10" fmla="*/ 221591 w 585004"/>
                <a:gd name="connsiteY10" fmla="*/ 72316 h 1505514"/>
                <a:gd name="connsiteX11" fmla="*/ 251396 w 585004"/>
                <a:gd name="connsiteY11" fmla="*/ 45227 h 1505514"/>
                <a:gd name="connsiteX12" fmla="*/ 292502 w 585004"/>
                <a:gd name="connsiteY12" fmla="*/ 0 h 150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5004" h="1505514">
                  <a:moveTo>
                    <a:pt x="292502" y="0"/>
                  </a:moveTo>
                  <a:lnTo>
                    <a:pt x="333608" y="45227"/>
                  </a:lnTo>
                  <a:lnTo>
                    <a:pt x="363413" y="72316"/>
                  </a:lnTo>
                  <a:lnTo>
                    <a:pt x="390479" y="108511"/>
                  </a:lnTo>
                  <a:cubicBezTo>
                    <a:pt x="513292" y="290298"/>
                    <a:pt x="585004" y="509445"/>
                    <a:pt x="585004" y="745341"/>
                  </a:cubicBezTo>
                  <a:cubicBezTo>
                    <a:pt x="585004" y="1020554"/>
                    <a:pt x="487396" y="1272968"/>
                    <a:pt x="324910" y="1469856"/>
                  </a:cubicBezTo>
                  <a:lnTo>
                    <a:pt x="292502" y="1505514"/>
                  </a:lnTo>
                  <a:lnTo>
                    <a:pt x="260094" y="1469856"/>
                  </a:lnTo>
                  <a:cubicBezTo>
                    <a:pt x="97608" y="1272968"/>
                    <a:pt x="0" y="1020554"/>
                    <a:pt x="0" y="745341"/>
                  </a:cubicBezTo>
                  <a:cubicBezTo>
                    <a:pt x="0" y="509445"/>
                    <a:pt x="71712" y="290298"/>
                    <a:pt x="194525" y="108511"/>
                  </a:cubicBezTo>
                  <a:lnTo>
                    <a:pt x="221591" y="72316"/>
                  </a:lnTo>
                  <a:lnTo>
                    <a:pt x="251396" y="45227"/>
                  </a:lnTo>
                  <a:lnTo>
                    <a:pt x="2925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 46"/>
            <p:cNvSpPr/>
            <p:nvPr/>
          </p:nvSpPr>
          <p:spPr>
            <a:xfrm>
              <a:off x="4132070" y="1600201"/>
              <a:ext cx="1985514" cy="1891765"/>
            </a:xfrm>
            <a:custGeom>
              <a:avLst/>
              <a:gdLst>
                <a:gd name="connsiteX0" fmla="*/ 1139008 w 1985514"/>
                <a:gd name="connsiteY0" fmla="*/ 0 h 1891765"/>
                <a:gd name="connsiteX1" fmla="*/ 1944408 w 1985514"/>
                <a:gd name="connsiteY1" fmla="*/ 333608 h 1891765"/>
                <a:gd name="connsiteX2" fmla="*/ 1985514 w 1985514"/>
                <a:gd name="connsiteY2" fmla="*/ 378836 h 1891765"/>
                <a:gd name="connsiteX3" fmla="*/ 1953106 w 1985514"/>
                <a:gd name="connsiteY3" fmla="*/ 414493 h 1891765"/>
                <a:gd name="connsiteX4" fmla="*/ 1693012 w 1985514"/>
                <a:gd name="connsiteY4" fmla="*/ 1139008 h 1891765"/>
                <a:gd name="connsiteX5" fmla="*/ 1887537 w 1985514"/>
                <a:gd name="connsiteY5" fmla="*/ 1775838 h 1891765"/>
                <a:gd name="connsiteX6" fmla="*/ 1914603 w 1985514"/>
                <a:gd name="connsiteY6" fmla="*/ 1812033 h 1891765"/>
                <a:gd name="connsiteX7" fmla="*/ 1863523 w 1985514"/>
                <a:gd name="connsiteY7" fmla="*/ 1765608 h 1891765"/>
                <a:gd name="connsiteX8" fmla="*/ 1139008 w 1985514"/>
                <a:gd name="connsiteY8" fmla="*/ 1505514 h 1891765"/>
                <a:gd name="connsiteX9" fmla="*/ 333608 w 1985514"/>
                <a:gd name="connsiteY9" fmla="*/ 1839122 h 1891765"/>
                <a:gd name="connsiteX10" fmla="*/ 285763 w 1985514"/>
                <a:gd name="connsiteY10" fmla="*/ 1891765 h 1891765"/>
                <a:gd name="connsiteX11" fmla="*/ 260094 w 1985514"/>
                <a:gd name="connsiteY11" fmla="*/ 1863523 h 1891765"/>
                <a:gd name="connsiteX12" fmla="*/ 0 w 1985514"/>
                <a:gd name="connsiteY12" fmla="*/ 1139008 h 1891765"/>
                <a:gd name="connsiteX13" fmla="*/ 1139008 w 1985514"/>
                <a:gd name="connsiteY13" fmla="*/ 0 h 18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5514" h="1891765">
                  <a:moveTo>
                    <a:pt x="1139008" y="0"/>
                  </a:moveTo>
                  <a:cubicBezTo>
                    <a:pt x="1453537" y="0"/>
                    <a:pt x="1738289" y="127488"/>
                    <a:pt x="1944408" y="333608"/>
                  </a:cubicBezTo>
                  <a:lnTo>
                    <a:pt x="1985514" y="378836"/>
                  </a:lnTo>
                  <a:lnTo>
                    <a:pt x="1953106" y="414493"/>
                  </a:lnTo>
                  <a:cubicBezTo>
                    <a:pt x="1790620" y="611381"/>
                    <a:pt x="1693012" y="863796"/>
                    <a:pt x="1693012" y="1139008"/>
                  </a:cubicBezTo>
                  <a:cubicBezTo>
                    <a:pt x="1693012" y="1374905"/>
                    <a:pt x="1764724" y="1594052"/>
                    <a:pt x="1887537" y="1775838"/>
                  </a:cubicBezTo>
                  <a:lnTo>
                    <a:pt x="1914603" y="1812033"/>
                  </a:lnTo>
                  <a:lnTo>
                    <a:pt x="1863523" y="1765608"/>
                  </a:lnTo>
                  <a:cubicBezTo>
                    <a:pt x="1666635" y="1603122"/>
                    <a:pt x="1414221" y="1505514"/>
                    <a:pt x="1139008" y="1505514"/>
                  </a:cubicBezTo>
                  <a:cubicBezTo>
                    <a:pt x="824480" y="1505514"/>
                    <a:pt x="539728" y="1633002"/>
                    <a:pt x="333608" y="1839122"/>
                  </a:cubicBezTo>
                  <a:lnTo>
                    <a:pt x="285763" y="1891765"/>
                  </a:lnTo>
                  <a:lnTo>
                    <a:pt x="260094" y="1863523"/>
                  </a:lnTo>
                  <a:cubicBezTo>
                    <a:pt x="97608" y="1666635"/>
                    <a:pt x="0" y="1414221"/>
                    <a:pt x="0" y="1139008"/>
                  </a:cubicBezTo>
                  <a:cubicBezTo>
                    <a:pt x="0" y="509951"/>
                    <a:pt x="509951" y="0"/>
                    <a:pt x="1139008" y="0"/>
                  </a:cubicBezTo>
                  <a:close/>
                </a:path>
              </a:pathLst>
            </a:custGeom>
            <a:solidFill>
              <a:srgbClr val="F3C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6117584" y="1600201"/>
              <a:ext cx="1985514" cy="1891765"/>
            </a:xfrm>
            <a:custGeom>
              <a:avLst/>
              <a:gdLst>
                <a:gd name="connsiteX0" fmla="*/ 846506 w 1985514"/>
                <a:gd name="connsiteY0" fmla="*/ 0 h 1891765"/>
                <a:gd name="connsiteX1" fmla="*/ 1985514 w 1985514"/>
                <a:gd name="connsiteY1" fmla="*/ 1139008 h 1891765"/>
                <a:gd name="connsiteX2" fmla="*/ 1725420 w 1985514"/>
                <a:gd name="connsiteY2" fmla="*/ 1863523 h 1891765"/>
                <a:gd name="connsiteX3" fmla="*/ 1699752 w 1985514"/>
                <a:gd name="connsiteY3" fmla="*/ 1891765 h 1891765"/>
                <a:gd name="connsiteX4" fmla="*/ 1651906 w 1985514"/>
                <a:gd name="connsiteY4" fmla="*/ 1839122 h 1891765"/>
                <a:gd name="connsiteX5" fmla="*/ 846506 w 1985514"/>
                <a:gd name="connsiteY5" fmla="*/ 1505514 h 1891765"/>
                <a:gd name="connsiteX6" fmla="*/ 121991 w 1985514"/>
                <a:gd name="connsiteY6" fmla="*/ 1765608 h 1891765"/>
                <a:gd name="connsiteX7" fmla="*/ 70911 w 1985514"/>
                <a:gd name="connsiteY7" fmla="*/ 1812033 h 1891765"/>
                <a:gd name="connsiteX8" fmla="*/ 97977 w 1985514"/>
                <a:gd name="connsiteY8" fmla="*/ 1775838 h 1891765"/>
                <a:gd name="connsiteX9" fmla="*/ 292502 w 1985514"/>
                <a:gd name="connsiteY9" fmla="*/ 1139008 h 1891765"/>
                <a:gd name="connsiteX10" fmla="*/ 32408 w 1985514"/>
                <a:gd name="connsiteY10" fmla="*/ 414493 h 1891765"/>
                <a:gd name="connsiteX11" fmla="*/ 0 w 1985514"/>
                <a:gd name="connsiteY11" fmla="*/ 378836 h 1891765"/>
                <a:gd name="connsiteX12" fmla="*/ 41106 w 1985514"/>
                <a:gd name="connsiteY12" fmla="*/ 333608 h 1891765"/>
                <a:gd name="connsiteX13" fmla="*/ 846506 w 1985514"/>
                <a:gd name="connsiteY13" fmla="*/ 0 h 18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5514" h="1891765">
                  <a:moveTo>
                    <a:pt x="846506" y="0"/>
                  </a:moveTo>
                  <a:cubicBezTo>
                    <a:pt x="1475563" y="0"/>
                    <a:pt x="1985514" y="509951"/>
                    <a:pt x="1985514" y="1139008"/>
                  </a:cubicBezTo>
                  <a:cubicBezTo>
                    <a:pt x="1985514" y="1414221"/>
                    <a:pt x="1887906" y="1666635"/>
                    <a:pt x="1725420" y="1863523"/>
                  </a:cubicBezTo>
                  <a:lnTo>
                    <a:pt x="1699752" y="1891765"/>
                  </a:lnTo>
                  <a:lnTo>
                    <a:pt x="1651906" y="1839122"/>
                  </a:lnTo>
                  <a:cubicBezTo>
                    <a:pt x="1445787" y="1633002"/>
                    <a:pt x="1161035" y="1505514"/>
                    <a:pt x="846506" y="1505514"/>
                  </a:cubicBezTo>
                  <a:cubicBezTo>
                    <a:pt x="571294" y="1505514"/>
                    <a:pt x="318879" y="1603122"/>
                    <a:pt x="121991" y="1765608"/>
                  </a:cubicBezTo>
                  <a:lnTo>
                    <a:pt x="70911" y="1812033"/>
                  </a:lnTo>
                  <a:lnTo>
                    <a:pt x="97977" y="1775838"/>
                  </a:lnTo>
                  <a:cubicBezTo>
                    <a:pt x="220790" y="1594052"/>
                    <a:pt x="292502" y="1374905"/>
                    <a:pt x="292502" y="1139008"/>
                  </a:cubicBezTo>
                  <a:cubicBezTo>
                    <a:pt x="292502" y="863796"/>
                    <a:pt x="194894" y="611381"/>
                    <a:pt x="32408" y="414493"/>
                  </a:cubicBezTo>
                  <a:lnTo>
                    <a:pt x="0" y="378836"/>
                  </a:lnTo>
                  <a:lnTo>
                    <a:pt x="41106" y="333608"/>
                  </a:lnTo>
                  <a:cubicBezTo>
                    <a:pt x="247226" y="127488"/>
                    <a:pt x="531978" y="0"/>
                    <a:pt x="846506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자유형 48"/>
            <p:cNvSpPr/>
            <p:nvPr/>
          </p:nvSpPr>
          <p:spPr>
            <a:xfrm>
              <a:off x="4132070" y="3491966"/>
              <a:ext cx="1985514" cy="1891765"/>
            </a:xfrm>
            <a:custGeom>
              <a:avLst/>
              <a:gdLst>
                <a:gd name="connsiteX0" fmla="*/ 285763 w 1985514"/>
                <a:gd name="connsiteY0" fmla="*/ 0 h 1891765"/>
                <a:gd name="connsiteX1" fmla="*/ 333608 w 1985514"/>
                <a:gd name="connsiteY1" fmla="*/ 52643 h 1891765"/>
                <a:gd name="connsiteX2" fmla="*/ 1139008 w 1985514"/>
                <a:gd name="connsiteY2" fmla="*/ 386251 h 1891765"/>
                <a:gd name="connsiteX3" fmla="*/ 1863523 w 1985514"/>
                <a:gd name="connsiteY3" fmla="*/ 126157 h 1891765"/>
                <a:gd name="connsiteX4" fmla="*/ 1914603 w 1985514"/>
                <a:gd name="connsiteY4" fmla="*/ 79732 h 1891765"/>
                <a:gd name="connsiteX5" fmla="*/ 1887537 w 1985514"/>
                <a:gd name="connsiteY5" fmla="*/ 115927 h 1891765"/>
                <a:gd name="connsiteX6" fmla="*/ 1693012 w 1985514"/>
                <a:gd name="connsiteY6" fmla="*/ 752757 h 1891765"/>
                <a:gd name="connsiteX7" fmla="*/ 1953106 w 1985514"/>
                <a:gd name="connsiteY7" fmla="*/ 1477272 h 1891765"/>
                <a:gd name="connsiteX8" fmla="*/ 1985514 w 1985514"/>
                <a:gd name="connsiteY8" fmla="*/ 1512930 h 1891765"/>
                <a:gd name="connsiteX9" fmla="*/ 1944408 w 1985514"/>
                <a:gd name="connsiteY9" fmla="*/ 1558157 h 1891765"/>
                <a:gd name="connsiteX10" fmla="*/ 1139008 w 1985514"/>
                <a:gd name="connsiteY10" fmla="*/ 1891765 h 1891765"/>
                <a:gd name="connsiteX11" fmla="*/ 0 w 1985514"/>
                <a:gd name="connsiteY11" fmla="*/ 752757 h 1891765"/>
                <a:gd name="connsiteX12" fmla="*/ 260094 w 1985514"/>
                <a:gd name="connsiteY12" fmla="*/ 28242 h 1891765"/>
                <a:gd name="connsiteX13" fmla="*/ 285763 w 1985514"/>
                <a:gd name="connsiteY13" fmla="*/ 0 h 18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5514" h="1891765">
                  <a:moveTo>
                    <a:pt x="285763" y="0"/>
                  </a:moveTo>
                  <a:lnTo>
                    <a:pt x="333608" y="52643"/>
                  </a:lnTo>
                  <a:cubicBezTo>
                    <a:pt x="539728" y="258763"/>
                    <a:pt x="824480" y="386251"/>
                    <a:pt x="1139008" y="386251"/>
                  </a:cubicBezTo>
                  <a:cubicBezTo>
                    <a:pt x="1414221" y="386251"/>
                    <a:pt x="1666635" y="288643"/>
                    <a:pt x="1863523" y="126157"/>
                  </a:cubicBezTo>
                  <a:lnTo>
                    <a:pt x="1914603" y="79732"/>
                  </a:lnTo>
                  <a:lnTo>
                    <a:pt x="1887537" y="115927"/>
                  </a:lnTo>
                  <a:cubicBezTo>
                    <a:pt x="1764724" y="297714"/>
                    <a:pt x="1693012" y="516861"/>
                    <a:pt x="1693012" y="752757"/>
                  </a:cubicBezTo>
                  <a:cubicBezTo>
                    <a:pt x="1693012" y="1027970"/>
                    <a:pt x="1790620" y="1280384"/>
                    <a:pt x="1953106" y="1477272"/>
                  </a:cubicBezTo>
                  <a:lnTo>
                    <a:pt x="1985514" y="1512930"/>
                  </a:lnTo>
                  <a:lnTo>
                    <a:pt x="1944408" y="1558157"/>
                  </a:lnTo>
                  <a:cubicBezTo>
                    <a:pt x="1738289" y="1764277"/>
                    <a:pt x="1453537" y="1891765"/>
                    <a:pt x="1139008" y="1891765"/>
                  </a:cubicBezTo>
                  <a:cubicBezTo>
                    <a:pt x="509951" y="1891765"/>
                    <a:pt x="0" y="1381814"/>
                    <a:pt x="0" y="752757"/>
                  </a:cubicBezTo>
                  <a:cubicBezTo>
                    <a:pt x="0" y="477545"/>
                    <a:pt x="97608" y="225130"/>
                    <a:pt x="260094" y="28242"/>
                  </a:cubicBezTo>
                  <a:lnTo>
                    <a:pt x="285763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6117584" y="3491966"/>
              <a:ext cx="1985514" cy="1891765"/>
            </a:xfrm>
            <a:custGeom>
              <a:avLst/>
              <a:gdLst>
                <a:gd name="connsiteX0" fmla="*/ 1699752 w 1985514"/>
                <a:gd name="connsiteY0" fmla="*/ 0 h 1891765"/>
                <a:gd name="connsiteX1" fmla="*/ 1725420 w 1985514"/>
                <a:gd name="connsiteY1" fmla="*/ 28242 h 1891765"/>
                <a:gd name="connsiteX2" fmla="*/ 1985514 w 1985514"/>
                <a:gd name="connsiteY2" fmla="*/ 752757 h 1891765"/>
                <a:gd name="connsiteX3" fmla="*/ 846506 w 1985514"/>
                <a:gd name="connsiteY3" fmla="*/ 1891765 h 1891765"/>
                <a:gd name="connsiteX4" fmla="*/ 41106 w 1985514"/>
                <a:gd name="connsiteY4" fmla="*/ 1558157 h 1891765"/>
                <a:gd name="connsiteX5" fmla="*/ 0 w 1985514"/>
                <a:gd name="connsiteY5" fmla="*/ 1512930 h 1891765"/>
                <a:gd name="connsiteX6" fmla="*/ 32408 w 1985514"/>
                <a:gd name="connsiteY6" fmla="*/ 1477272 h 1891765"/>
                <a:gd name="connsiteX7" fmla="*/ 292502 w 1985514"/>
                <a:gd name="connsiteY7" fmla="*/ 752757 h 1891765"/>
                <a:gd name="connsiteX8" fmla="*/ 97977 w 1985514"/>
                <a:gd name="connsiteY8" fmla="*/ 115927 h 1891765"/>
                <a:gd name="connsiteX9" fmla="*/ 70911 w 1985514"/>
                <a:gd name="connsiteY9" fmla="*/ 79732 h 1891765"/>
                <a:gd name="connsiteX10" fmla="*/ 121991 w 1985514"/>
                <a:gd name="connsiteY10" fmla="*/ 126157 h 1891765"/>
                <a:gd name="connsiteX11" fmla="*/ 846506 w 1985514"/>
                <a:gd name="connsiteY11" fmla="*/ 386251 h 1891765"/>
                <a:gd name="connsiteX12" fmla="*/ 1651906 w 1985514"/>
                <a:gd name="connsiteY12" fmla="*/ 52643 h 1891765"/>
                <a:gd name="connsiteX13" fmla="*/ 1699752 w 1985514"/>
                <a:gd name="connsiteY13" fmla="*/ 0 h 18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5514" h="1891765">
                  <a:moveTo>
                    <a:pt x="1699752" y="0"/>
                  </a:moveTo>
                  <a:lnTo>
                    <a:pt x="1725420" y="28242"/>
                  </a:lnTo>
                  <a:cubicBezTo>
                    <a:pt x="1887906" y="225130"/>
                    <a:pt x="1985514" y="477545"/>
                    <a:pt x="1985514" y="752757"/>
                  </a:cubicBezTo>
                  <a:cubicBezTo>
                    <a:pt x="1985514" y="1381814"/>
                    <a:pt x="1475563" y="1891765"/>
                    <a:pt x="846506" y="1891765"/>
                  </a:cubicBezTo>
                  <a:cubicBezTo>
                    <a:pt x="531978" y="1891765"/>
                    <a:pt x="247226" y="1764277"/>
                    <a:pt x="41106" y="1558157"/>
                  </a:cubicBezTo>
                  <a:lnTo>
                    <a:pt x="0" y="1512930"/>
                  </a:lnTo>
                  <a:lnTo>
                    <a:pt x="32408" y="1477272"/>
                  </a:lnTo>
                  <a:cubicBezTo>
                    <a:pt x="194894" y="1280384"/>
                    <a:pt x="292502" y="1027970"/>
                    <a:pt x="292502" y="752757"/>
                  </a:cubicBezTo>
                  <a:cubicBezTo>
                    <a:pt x="292502" y="516861"/>
                    <a:pt x="220790" y="297714"/>
                    <a:pt x="97977" y="115927"/>
                  </a:cubicBezTo>
                  <a:lnTo>
                    <a:pt x="70911" y="79732"/>
                  </a:lnTo>
                  <a:lnTo>
                    <a:pt x="121991" y="126157"/>
                  </a:lnTo>
                  <a:cubicBezTo>
                    <a:pt x="318879" y="288643"/>
                    <a:pt x="571294" y="386251"/>
                    <a:pt x="846506" y="386251"/>
                  </a:cubicBezTo>
                  <a:cubicBezTo>
                    <a:pt x="1161035" y="386251"/>
                    <a:pt x="1445787" y="258763"/>
                    <a:pt x="1651906" y="52643"/>
                  </a:cubicBezTo>
                  <a:lnTo>
                    <a:pt x="1699752" y="0"/>
                  </a:lnTo>
                  <a:close/>
                </a:path>
              </a:pathLst>
            </a:custGeom>
            <a:solidFill>
              <a:srgbClr val="F3C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3" name="Group 14"/>
            <p:cNvGrpSpPr>
              <a:grpSpLocks noChangeAspect="1"/>
            </p:cNvGrpSpPr>
            <p:nvPr/>
          </p:nvGrpSpPr>
          <p:grpSpPr bwMode="auto">
            <a:xfrm>
              <a:off x="7006396" y="4289538"/>
              <a:ext cx="377220" cy="319974"/>
              <a:chOff x="3669" y="3943"/>
              <a:chExt cx="626" cy="531"/>
            </a:xfrm>
            <a:solidFill>
              <a:schemeClr val="bg1"/>
            </a:solidFill>
          </p:grpSpPr>
          <p:sp>
            <p:nvSpPr>
              <p:cNvPr id="64" name="Freeform 16"/>
              <p:cNvSpPr>
                <a:spLocks noEditPoints="1"/>
              </p:cNvSpPr>
              <p:nvPr/>
            </p:nvSpPr>
            <p:spPr bwMode="auto">
              <a:xfrm>
                <a:off x="3669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65" name="Freeform 17"/>
              <p:cNvSpPr>
                <a:spLocks/>
              </p:cNvSpPr>
              <p:nvPr/>
            </p:nvSpPr>
            <p:spPr bwMode="auto">
              <a:xfrm>
                <a:off x="3928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grpSp>
          <p:nvGrpSpPr>
            <p:cNvPr id="66" name="Group 28"/>
            <p:cNvGrpSpPr>
              <a:grpSpLocks noChangeAspect="1"/>
            </p:cNvGrpSpPr>
            <p:nvPr/>
          </p:nvGrpSpPr>
          <p:grpSpPr bwMode="auto">
            <a:xfrm>
              <a:off x="4861380" y="2342736"/>
              <a:ext cx="407823" cy="356925"/>
              <a:chOff x="496" y="4251"/>
              <a:chExt cx="641" cy="561"/>
            </a:xfrm>
            <a:solidFill>
              <a:schemeClr val="bg1"/>
            </a:solidFill>
          </p:grpSpPr>
          <p:sp>
            <p:nvSpPr>
              <p:cNvPr id="67" name="Freeform 30"/>
              <p:cNvSpPr>
                <a:spLocks/>
              </p:cNvSpPr>
              <p:nvPr/>
            </p:nvSpPr>
            <p:spPr bwMode="auto">
              <a:xfrm>
                <a:off x="709" y="4720"/>
                <a:ext cx="88" cy="92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68" name="Freeform 31"/>
              <p:cNvSpPr>
                <a:spLocks/>
              </p:cNvSpPr>
              <p:nvPr/>
            </p:nvSpPr>
            <p:spPr bwMode="auto">
              <a:xfrm>
                <a:off x="496" y="4251"/>
                <a:ext cx="641" cy="530"/>
              </a:xfrm>
              <a:custGeom>
                <a:avLst/>
                <a:gdLst>
                  <a:gd name="T0" fmla="*/ 3785 w 3847"/>
                  <a:gd name="T1" fmla="*/ 0 h 3180"/>
                  <a:gd name="T2" fmla="*/ 3800 w 3847"/>
                  <a:gd name="T3" fmla="*/ 2 h 3180"/>
                  <a:gd name="T4" fmla="*/ 3814 w 3847"/>
                  <a:gd name="T5" fmla="*/ 7 h 3180"/>
                  <a:gd name="T6" fmla="*/ 3827 w 3847"/>
                  <a:gd name="T7" fmla="*/ 16 h 3180"/>
                  <a:gd name="T8" fmla="*/ 3839 w 3847"/>
                  <a:gd name="T9" fmla="*/ 31 h 3180"/>
                  <a:gd name="T10" fmla="*/ 3846 w 3847"/>
                  <a:gd name="T11" fmla="*/ 49 h 3180"/>
                  <a:gd name="T12" fmla="*/ 3847 w 3847"/>
                  <a:gd name="T13" fmla="*/ 66 h 3180"/>
                  <a:gd name="T14" fmla="*/ 3842 w 3847"/>
                  <a:gd name="T15" fmla="*/ 85 h 3180"/>
                  <a:gd name="T16" fmla="*/ 2642 w 3847"/>
                  <a:gd name="T17" fmla="*/ 3110 h 3180"/>
                  <a:gd name="T18" fmla="*/ 2631 w 3847"/>
                  <a:gd name="T19" fmla="*/ 3130 h 3180"/>
                  <a:gd name="T20" fmla="*/ 2617 w 3847"/>
                  <a:gd name="T21" fmla="*/ 3147 h 3180"/>
                  <a:gd name="T22" fmla="*/ 2600 w 3847"/>
                  <a:gd name="T23" fmla="*/ 3161 h 3180"/>
                  <a:gd name="T24" fmla="*/ 2579 w 3847"/>
                  <a:gd name="T25" fmla="*/ 3172 h 3180"/>
                  <a:gd name="T26" fmla="*/ 2559 w 3847"/>
                  <a:gd name="T27" fmla="*/ 3178 h 3180"/>
                  <a:gd name="T28" fmla="*/ 2539 w 3847"/>
                  <a:gd name="T29" fmla="*/ 3180 h 3180"/>
                  <a:gd name="T30" fmla="*/ 2514 w 3847"/>
                  <a:gd name="T31" fmla="*/ 3177 h 3180"/>
                  <a:gd name="T32" fmla="*/ 2491 w 3847"/>
                  <a:gd name="T33" fmla="*/ 3168 h 3180"/>
                  <a:gd name="T34" fmla="*/ 1278 w 3847"/>
                  <a:gd name="T35" fmla="*/ 2591 h 3180"/>
                  <a:gd name="T36" fmla="*/ 2984 w 3847"/>
                  <a:gd name="T37" fmla="*/ 878 h 3180"/>
                  <a:gd name="T38" fmla="*/ 1036 w 3847"/>
                  <a:gd name="T39" fmla="*/ 2477 h 3180"/>
                  <a:gd name="T40" fmla="*/ 63 w 3847"/>
                  <a:gd name="T41" fmla="*/ 2014 h 3180"/>
                  <a:gd name="T42" fmla="*/ 42 w 3847"/>
                  <a:gd name="T43" fmla="*/ 2000 h 3180"/>
                  <a:gd name="T44" fmla="*/ 24 w 3847"/>
                  <a:gd name="T45" fmla="*/ 1983 h 3180"/>
                  <a:gd name="T46" fmla="*/ 11 w 3847"/>
                  <a:gd name="T47" fmla="*/ 1963 h 3180"/>
                  <a:gd name="T48" fmla="*/ 3 w 3847"/>
                  <a:gd name="T49" fmla="*/ 1940 h 3180"/>
                  <a:gd name="T50" fmla="*/ 0 w 3847"/>
                  <a:gd name="T51" fmla="*/ 1915 h 3180"/>
                  <a:gd name="T52" fmla="*/ 2 w 3847"/>
                  <a:gd name="T53" fmla="*/ 1891 h 3180"/>
                  <a:gd name="T54" fmla="*/ 10 w 3847"/>
                  <a:gd name="T55" fmla="*/ 1867 h 3180"/>
                  <a:gd name="T56" fmla="*/ 23 w 3847"/>
                  <a:gd name="T57" fmla="*/ 1846 h 3180"/>
                  <a:gd name="T58" fmla="*/ 41 w 3847"/>
                  <a:gd name="T59" fmla="*/ 1829 h 3180"/>
                  <a:gd name="T60" fmla="*/ 62 w 3847"/>
                  <a:gd name="T61" fmla="*/ 1816 h 3180"/>
                  <a:gd name="T62" fmla="*/ 3757 w 3847"/>
                  <a:gd name="T63" fmla="*/ 5 h 3180"/>
                  <a:gd name="T64" fmla="*/ 3771 w 3847"/>
                  <a:gd name="T65" fmla="*/ 1 h 3180"/>
                  <a:gd name="T66" fmla="*/ 3785 w 3847"/>
                  <a:gd name="T67" fmla="*/ 0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7" h="3180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4975066" y="4264468"/>
              <a:ext cx="400016" cy="443370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70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71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72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73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74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sp>
          <p:nvSpPr>
            <p:cNvPr id="75" name="Freeform 11"/>
            <p:cNvSpPr>
              <a:spLocks noEditPoints="1"/>
            </p:cNvSpPr>
            <p:nvPr/>
          </p:nvSpPr>
          <p:spPr bwMode="auto">
            <a:xfrm>
              <a:off x="6995005" y="2278840"/>
              <a:ext cx="327734" cy="402365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23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직사각형 101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 smtClean="0">
                <a:solidFill>
                  <a:prstClr val="white"/>
                </a:solidFill>
              </a:rPr>
              <a:t>PRESENTATION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382345" y="3150920"/>
            <a:ext cx="1161142" cy="1161142"/>
          </a:xfrm>
          <a:prstGeom prst="roundRect">
            <a:avLst/>
          </a:prstGeom>
          <a:noFill/>
          <a:ln w="130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737552" y="1806028"/>
            <a:ext cx="1161142" cy="1161142"/>
          </a:xfrm>
          <a:prstGeom prst="roundRect">
            <a:avLst/>
          </a:prstGeom>
          <a:noFill/>
          <a:ln w="130175">
            <a:solidFill>
              <a:srgbClr val="A1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737552" y="4505688"/>
            <a:ext cx="1161142" cy="1161142"/>
          </a:xfrm>
          <a:prstGeom prst="roundRect">
            <a:avLst/>
          </a:prstGeom>
          <a:noFill/>
          <a:ln w="1301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4394979" y="4505688"/>
            <a:ext cx="1161142" cy="1161142"/>
          </a:xfrm>
          <a:prstGeom prst="roundRect">
            <a:avLst/>
          </a:prstGeom>
          <a:noFill/>
          <a:ln w="130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7087384" y="1806028"/>
            <a:ext cx="1161142" cy="1161142"/>
          </a:xfrm>
          <a:prstGeom prst="roundRect">
            <a:avLst/>
          </a:prstGeom>
          <a:noFill/>
          <a:ln w="130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8579808" y="1806028"/>
            <a:ext cx="2435125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271865" y="4558834"/>
            <a:ext cx="2435125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2971145" y="1704428"/>
            <a:ext cx="2435125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881853" y="3150920"/>
            <a:ext cx="2435125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7193693" y="4544322"/>
            <a:ext cx="2435125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83" name="Group 14"/>
          <p:cNvGrpSpPr>
            <a:grpSpLocks noChangeAspect="1"/>
          </p:cNvGrpSpPr>
          <p:nvPr/>
        </p:nvGrpSpPr>
        <p:grpSpPr bwMode="auto">
          <a:xfrm>
            <a:off x="4858333" y="3634947"/>
            <a:ext cx="227632" cy="193087"/>
            <a:chOff x="3669" y="3943"/>
            <a:chExt cx="626" cy="53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4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85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86" name="Group 28"/>
          <p:cNvGrpSpPr>
            <a:grpSpLocks noChangeAspect="1"/>
          </p:cNvGrpSpPr>
          <p:nvPr/>
        </p:nvGrpSpPr>
        <p:grpSpPr bwMode="auto">
          <a:xfrm>
            <a:off x="6195074" y="2278907"/>
            <a:ext cx="246098" cy="215384"/>
            <a:chOff x="496" y="4251"/>
            <a:chExt cx="641" cy="5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7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88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6173050" y="4979057"/>
            <a:ext cx="241387" cy="267549"/>
            <a:chOff x="4006850" y="1601788"/>
            <a:chExt cx="322263" cy="35718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0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91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92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93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94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95" name="Freeform 11"/>
          <p:cNvSpPr>
            <a:spLocks noEditPoints="1"/>
          </p:cNvSpPr>
          <p:nvPr/>
        </p:nvSpPr>
        <p:spPr bwMode="auto">
          <a:xfrm>
            <a:off x="7569070" y="2259245"/>
            <a:ext cx="197769" cy="2428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96" name="Group 39"/>
          <p:cNvGrpSpPr>
            <a:grpSpLocks noChangeAspect="1"/>
          </p:cNvGrpSpPr>
          <p:nvPr/>
        </p:nvGrpSpPr>
        <p:grpSpPr bwMode="auto">
          <a:xfrm>
            <a:off x="4847628" y="5009389"/>
            <a:ext cx="255844" cy="206886"/>
            <a:chOff x="5919" y="4283"/>
            <a:chExt cx="324" cy="26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7" name="Freeform 41"/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42"/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43"/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100" name="구부러진 연결선 99"/>
          <p:cNvCxnSpPr>
            <a:stCxn id="41" idx="0"/>
            <a:endCxn id="80" idx="0"/>
          </p:cNvCxnSpPr>
          <p:nvPr/>
        </p:nvCxnSpPr>
        <p:spPr>
          <a:xfrm rot="16200000" flipV="1">
            <a:off x="5202616" y="690520"/>
            <a:ext cx="101600" cy="2129415"/>
          </a:xfrm>
          <a:prstGeom prst="curvedConnector3">
            <a:avLst>
              <a:gd name="adj1" fmla="val 325000"/>
            </a:avLst>
          </a:prstGeom>
          <a:ln>
            <a:solidFill>
              <a:srgbClr val="A17D6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 100"/>
          <p:cNvCxnSpPr>
            <a:stCxn id="42" idx="2"/>
            <a:endCxn id="82" idx="2"/>
          </p:cNvCxnSpPr>
          <p:nvPr/>
        </p:nvCxnSpPr>
        <p:spPr>
          <a:xfrm rot="5400000" flipH="1" flipV="1">
            <a:off x="7299724" y="4555299"/>
            <a:ext cx="129929" cy="2093133"/>
          </a:xfrm>
          <a:prstGeom prst="curvedConnector3">
            <a:avLst>
              <a:gd name="adj1" fmla="val -175942"/>
            </a:avLst>
          </a:prstGeom>
          <a:ln>
            <a:solidFill>
              <a:srgbClr val="FF999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48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 smtClean="0">
                <a:solidFill>
                  <a:prstClr val="white"/>
                </a:solidFill>
              </a:rPr>
              <a:t>PRESENTATION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82386" y="1652789"/>
            <a:ext cx="5073043" cy="1089765"/>
            <a:chOff x="1077238" y="1290180"/>
            <a:chExt cx="5073043" cy="864297"/>
          </a:xfrm>
        </p:grpSpPr>
        <p:sp>
          <p:nvSpPr>
            <p:cNvPr id="36" name="양쪽 모서리가 둥근 사각형 35"/>
            <p:cNvSpPr/>
            <p:nvPr/>
          </p:nvSpPr>
          <p:spPr>
            <a:xfrm rot="5400000">
              <a:off x="3181612" y="-814193"/>
              <a:ext cx="864296" cy="5073043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304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오각형 36"/>
            <p:cNvSpPr/>
            <p:nvPr/>
          </p:nvSpPr>
          <p:spPr>
            <a:xfrm>
              <a:off x="1077238" y="1290180"/>
              <a:ext cx="926926" cy="864297"/>
            </a:xfrm>
            <a:prstGeom prst="homePlate">
              <a:avLst>
                <a:gd name="adj" fmla="val 38406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1736421" y="1290180"/>
              <a:ext cx="505738" cy="864297"/>
            </a:xfrm>
            <a:prstGeom prst="chevron">
              <a:avLst>
                <a:gd name="adj" fmla="val 74149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1893445" y="1747548"/>
            <a:ext cx="334027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lvl="0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582386" y="3233157"/>
            <a:ext cx="5073043" cy="1089765"/>
            <a:chOff x="1077238" y="1290180"/>
            <a:chExt cx="5073043" cy="864297"/>
          </a:xfrm>
        </p:grpSpPr>
        <p:sp>
          <p:nvSpPr>
            <p:cNvPr id="44" name="양쪽 모서리가 둥근 사각형 43"/>
            <p:cNvSpPr/>
            <p:nvPr/>
          </p:nvSpPr>
          <p:spPr>
            <a:xfrm rot="5400000">
              <a:off x="3181612" y="-814193"/>
              <a:ext cx="864296" cy="5073043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304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오각형 44"/>
            <p:cNvSpPr/>
            <p:nvPr/>
          </p:nvSpPr>
          <p:spPr>
            <a:xfrm>
              <a:off x="1077238" y="1290180"/>
              <a:ext cx="926926" cy="864297"/>
            </a:xfrm>
            <a:prstGeom prst="homePlate">
              <a:avLst>
                <a:gd name="adj" fmla="val 38406"/>
              </a:avLst>
            </a:prstGeom>
            <a:solidFill>
              <a:srgbClr val="FF999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갈매기형 수장 45"/>
            <p:cNvSpPr/>
            <p:nvPr/>
          </p:nvSpPr>
          <p:spPr>
            <a:xfrm>
              <a:off x="1736421" y="1290180"/>
              <a:ext cx="505738" cy="864297"/>
            </a:xfrm>
            <a:prstGeom prst="chevron">
              <a:avLst>
                <a:gd name="adj" fmla="val 74149"/>
              </a:avLst>
            </a:prstGeom>
            <a:solidFill>
              <a:srgbClr val="FF999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1893445" y="3327916"/>
            <a:ext cx="334027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82386" y="4813525"/>
            <a:ext cx="5073043" cy="1089765"/>
            <a:chOff x="1077238" y="1290180"/>
            <a:chExt cx="5073043" cy="864297"/>
          </a:xfrm>
        </p:grpSpPr>
        <p:sp>
          <p:nvSpPr>
            <p:cNvPr id="49" name="양쪽 모서리가 둥근 사각형 48"/>
            <p:cNvSpPr/>
            <p:nvPr/>
          </p:nvSpPr>
          <p:spPr>
            <a:xfrm rot="5400000">
              <a:off x="3181612" y="-814193"/>
              <a:ext cx="864296" cy="5073043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304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오각형 49"/>
            <p:cNvSpPr/>
            <p:nvPr/>
          </p:nvSpPr>
          <p:spPr>
            <a:xfrm>
              <a:off x="1077238" y="1290180"/>
              <a:ext cx="926926" cy="864297"/>
            </a:xfrm>
            <a:prstGeom prst="homePlate">
              <a:avLst>
                <a:gd name="adj" fmla="val 38406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갈매기형 수장 50"/>
            <p:cNvSpPr/>
            <p:nvPr/>
          </p:nvSpPr>
          <p:spPr>
            <a:xfrm>
              <a:off x="1736421" y="1290180"/>
              <a:ext cx="505738" cy="864297"/>
            </a:xfrm>
            <a:prstGeom prst="chevron">
              <a:avLst>
                <a:gd name="adj" fmla="val 74149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1893445" y="4908284"/>
            <a:ext cx="334027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53" name="Group 14"/>
          <p:cNvGrpSpPr>
            <a:grpSpLocks noChangeAspect="1"/>
          </p:cNvGrpSpPr>
          <p:nvPr/>
        </p:nvGrpSpPr>
        <p:grpSpPr bwMode="auto">
          <a:xfrm>
            <a:off x="803472" y="3618052"/>
            <a:ext cx="377220" cy="319974"/>
            <a:chOff x="3669" y="3943"/>
            <a:chExt cx="626" cy="531"/>
          </a:xfrm>
          <a:solidFill>
            <a:schemeClr val="bg1"/>
          </a:solidFill>
        </p:grpSpPr>
        <p:sp>
          <p:nvSpPr>
            <p:cNvPr id="54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56" name="Group 28"/>
          <p:cNvGrpSpPr>
            <a:grpSpLocks noChangeAspect="1"/>
          </p:cNvGrpSpPr>
          <p:nvPr/>
        </p:nvGrpSpPr>
        <p:grpSpPr bwMode="auto">
          <a:xfrm>
            <a:off x="760677" y="5179944"/>
            <a:ext cx="407823" cy="356925"/>
            <a:chOff x="496" y="4251"/>
            <a:chExt cx="641" cy="561"/>
          </a:xfrm>
          <a:solidFill>
            <a:schemeClr val="bg1"/>
          </a:solidFill>
        </p:grpSpPr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58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59" name="Freeform 11"/>
          <p:cNvSpPr>
            <a:spLocks noEditPoints="1"/>
          </p:cNvSpPr>
          <p:nvPr/>
        </p:nvSpPr>
        <p:spPr bwMode="auto">
          <a:xfrm>
            <a:off x="852958" y="1970646"/>
            <a:ext cx="327734" cy="40236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60" name="오른쪽 대괄호 59"/>
          <p:cNvSpPr/>
          <p:nvPr/>
        </p:nvSpPr>
        <p:spPr>
          <a:xfrm>
            <a:off x="5655430" y="2171828"/>
            <a:ext cx="659183" cy="3194829"/>
          </a:xfrm>
          <a:prstGeom prst="rightBracket">
            <a:avLst>
              <a:gd name="adj" fmla="val 3596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5655430" y="3795457"/>
            <a:ext cx="154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7909490" y="2964460"/>
            <a:ext cx="296972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POWER POINT </a:t>
            </a:r>
            <a:r>
              <a:rPr lang="en-US" altLang="ko-KR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</a:t>
            </a:r>
            <a:endParaRPr lang="en-US" altLang="ko-KR" sz="28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Enjoy your stylish business and campus life with BIZCAM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98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 smtClean="0">
                <a:solidFill>
                  <a:prstClr val="white"/>
                </a:solidFill>
              </a:rPr>
              <a:t>PRESENTATION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30" name="오른쪽 대괄호 29"/>
          <p:cNvSpPr/>
          <p:nvPr/>
        </p:nvSpPr>
        <p:spPr>
          <a:xfrm rot="16200000">
            <a:off x="6062020" y="3002643"/>
            <a:ext cx="758687" cy="1669143"/>
          </a:xfrm>
          <a:prstGeom prst="rightBracket">
            <a:avLst>
              <a:gd name="adj" fmla="val 2806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오른쪽 대괄호 30"/>
          <p:cNvSpPr/>
          <p:nvPr/>
        </p:nvSpPr>
        <p:spPr>
          <a:xfrm rot="16200000">
            <a:off x="2526813" y="2531517"/>
            <a:ext cx="758687" cy="2611392"/>
          </a:xfrm>
          <a:prstGeom prst="rightBracket">
            <a:avLst>
              <a:gd name="adj" fmla="val 5101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Freeform 6"/>
          <p:cNvSpPr>
            <a:spLocks/>
          </p:cNvSpPr>
          <p:nvPr/>
        </p:nvSpPr>
        <p:spPr bwMode="auto">
          <a:xfrm>
            <a:off x="1142248" y="4236895"/>
            <a:ext cx="900000" cy="900000"/>
          </a:xfrm>
          <a:prstGeom prst="ellipse">
            <a:avLst/>
          </a:prstGeom>
          <a:solidFill>
            <a:schemeClr val="bg1"/>
          </a:solidFill>
          <a:ln w="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>
                <a:solidFill>
                  <a:prstClr val="black">
                    <a:lumMod val="65000"/>
                    <a:lumOff val="35000"/>
                  </a:prstClr>
                </a:solidFill>
              </a:rPr>
              <a:t>Seon</a:t>
            </a:r>
            <a:endParaRPr lang="ko-KR" altLang="en-US" sz="16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Freeform 6"/>
          <p:cNvSpPr>
            <a:spLocks/>
          </p:cNvSpPr>
          <p:nvPr/>
        </p:nvSpPr>
        <p:spPr bwMode="auto">
          <a:xfrm>
            <a:off x="2445343" y="4236895"/>
            <a:ext cx="900000" cy="900000"/>
          </a:xfrm>
          <a:prstGeom prst="ellipse">
            <a:avLst/>
          </a:prstGeom>
          <a:solidFill>
            <a:schemeClr val="bg1"/>
          </a:solidFill>
          <a:ln w="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>
                <a:solidFill>
                  <a:prstClr val="black">
                    <a:lumMod val="65000"/>
                    <a:lumOff val="35000"/>
                  </a:prstClr>
                </a:solidFill>
              </a:rPr>
              <a:t>Young</a:t>
            </a:r>
            <a:endParaRPr lang="ko-KR" altLang="en-US" sz="16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Freeform 6"/>
          <p:cNvSpPr>
            <a:spLocks/>
          </p:cNvSpPr>
          <p:nvPr/>
        </p:nvSpPr>
        <p:spPr bwMode="auto">
          <a:xfrm>
            <a:off x="5175097" y="4236894"/>
            <a:ext cx="900000" cy="900000"/>
          </a:xfrm>
          <a:prstGeom prst="ellipse">
            <a:avLst/>
          </a:prstGeom>
          <a:solidFill>
            <a:srgbClr val="FF999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 b="1">
                <a:solidFill>
                  <a:prstClr val="white"/>
                </a:solidFill>
              </a:rPr>
              <a:t>Shin</a:t>
            </a:r>
            <a:endParaRPr lang="ko-KR" altLang="en-US" sz="1600" b="1">
              <a:solidFill>
                <a:prstClr val="white"/>
              </a:solidFill>
            </a:endParaRPr>
          </a:p>
        </p:txBody>
      </p:sp>
      <p:sp>
        <p:nvSpPr>
          <p:cNvPr id="40" name="Freeform 6"/>
          <p:cNvSpPr>
            <a:spLocks/>
          </p:cNvSpPr>
          <p:nvPr/>
        </p:nvSpPr>
        <p:spPr bwMode="auto">
          <a:xfrm>
            <a:off x="3748438" y="4236893"/>
            <a:ext cx="900000" cy="900000"/>
          </a:xfrm>
          <a:prstGeom prst="ellipse">
            <a:avLst/>
          </a:prstGeom>
          <a:solidFill>
            <a:schemeClr val="bg1"/>
          </a:solidFill>
          <a:ln w="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>
                <a:solidFill>
                  <a:prstClr val="black">
                    <a:lumMod val="65000"/>
                    <a:lumOff val="35000"/>
                  </a:prstClr>
                </a:solidFill>
              </a:rPr>
              <a:t>Koo</a:t>
            </a:r>
            <a:endParaRPr lang="ko-KR" altLang="en-US" sz="16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1" name="Freeform 6"/>
          <p:cNvSpPr>
            <a:spLocks/>
          </p:cNvSpPr>
          <p:nvPr/>
        </p:nvSpPr>
        <p:spPr bwMode="auto">
          <a:xfrm>
            <a:off x="6782992" y="4236893"/>
            <a:ext cx="900000" cy="900000"/>
          </a:xfrm>
          <a:prstGeom prst="ellipse">
            <a:avLst/>
          </a:prstGeom>
          <a:solidFill>
            <a:schemeClr val="bg1"/>
          </a:solidFill>
          <a:ln w="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>
                <a:solidFill>
                  <a:prstClr val="black">
                    <a:lumMod val="65000"/>
                    <a:lumOff val="35000"/>
                  </a:prstClr>
                </a:solidFill>
              </a:rPr>
              <a:t>Jin</a:t>
            </a:r>
            <a:endParaRPr lang="ko-KR" altLang="en-US" sz="16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2" name="Freeform 6"/>
          <p:cNvSpPr>
            <a:spLocks/>
          </p:cNvSpPr>
          <p:nvPr/>
        </p:nvSpPr>
        <p:spPr bwMode="auto">
          <a:xfrm>
            <a:off x="2445343" y="3041281"/>
            <a:ext cx="900000" cy="900000"/>
          </a:xfrm>
          <a:prstGeom prst="ellipse">
            <a:avLst/>
          </a:prstGeom>
          <a:solidFill>
            <a:srgbClr val="FF999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 b="1">
                <a:solidFill>
                  <a:prstClr val="white"/>
                </a:solidFill>
              </a:rPr>
              <a:t>KIM</a:t>
            </a:r>
            <a:endParaRPr lang="ko-KR" altLang="en-US" sz="1600" b="1">
              <a:solidFill>
                <a:prstClr val="white"/>
              </a:solidFill>
            </a:endParaRPr>
          </a:p>
        </p:txBody>
      </p:sp>
      <p:sp>
        <p:nvSpPr>
          <p:cNvPr id="63" name="Freeform 6"/>
          <p:cNvSpPr>
            <a:spLocks/>
          </p:cNvSpPr>
          <p:nvPr/>
        </p:nvSpPr>
        <p:spPr bwMode="auto">
          <a:xfrm>
            <a:off x="5985484" y="3041281"/>
            <a:ext cx="900000" cy="900000"/>
          </a:xfrm>
          <a:prstGeom prst="ellipse">
            <a:avLst/>
          </a:prstGeom>
          <a:solidFill>
            <a:schemeClr val="bg1"/>
          </a:solidFill>
          <a:ln w="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>
                <a:solidFill>
                  <a:prstClr val="black">
                    <a:lumMod val="65000"/>
                    <a:lumOff val="35000"/>
                  </a:prstClr>
                </a:solidFill>
              </a:rPr>
              <a:t>Seok</a:t>
            </a:r>
            <a:endParaRPr lang="ko-KR" altLang="en-US" sz="16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4" name="오른쪽 대괄호 63"/>
          <p:cNvSpPr/>
          <p:nvPr/>
        </p:nvSpPr>
        <p:spPr>
          <a:xfrm rot="16200000">
            <a:off x="4304029" y="902186"/>
            <a:ext cx="758687" cy="3538344"/>
          </a:xfrm>
          <a:prstGeom prst="rightBracket">
            <a:avLst>
              <a:gd name="adj" fmla="val 5101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5" name="Freeform 6"/>
          <p:cNvSpPr>
            <a:spLocks/>
          </p:cNvSpPr>
          <p:nvPr/>
        </p:nvSpPr>
        <p:spPr bwMode="auto">
          <a:xfrm>
            <a:off x="4227493" y="1831506"/>
            <a:ext cx="900000" cy="90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999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CHO</a:t>
            </a:r>
            <a:endParaRPr lang="ko-KR" altLang="en-US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7986443" y="2206415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9011540" y="2044633"/>
            <a:ext cx="2435125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73" name="직선 연결선 72"/>
          <p:cNvCxnSpPr/>
          <p:nvPr/>
        </p:nvCxnSpPr>
        <p:spPr>
          <a:xfrm>
            <a:off x="7986443" y="3354932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9011540" y="3193150"/>
            <a:ext cx="2435125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75" name="직선 연결선 74"/>
          <p:cNvCxnSpPr/>
          <p:nvPr/>
        </p:nvCxnSpPr>
        <p:spPr>
          <a:xfrm>
            <a:off x="7986443" y="4503449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9011540" y="4341667"/>
            <a:ext cx="2435125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42657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 smtClean="0">
                <a:solidFill>
                  <a:prstClr val="white"/>
                </a:solidFill>
              </a:rPr>
              <a:t>PRESENTATION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 flipV="1">
            <a:off x="1237678" y="3809108"/>
            <a:ext cx="1326047" cy="348381"/>
          </a:xfrm>
          <a:prstGeom prst="parallelogram">
            <a:avLst>
              <a:gd name="adj" fmla="val 98942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평행 사변형 21"/>
          <p:cNvSpPr/>
          <p:nvPr/>
        </p:nvSpPr>
        <p:spPr>
          <a:xfrm>
            <a:off x="1305150" y="1998357"/>
            <a:ext cx="1905765" cy="3260729"/>
          </a:xfrm>
          <a:prstGeom prst="parallelogram">
            <a:avLst>
              <a:gd name="adj" fmla="val 40029"/>
            </a:avLst>
          </a:prstGeom>
          <a:solidFill>
            <a:schemeClr val="bg1"/>
          </a:solidFill>
          <a:ln>
            <a:noFill/>
          </a:ln>
          <a:effectLst>
            <a:outerShdw blurRad="355600" dist="520700" dir="10800000" sx="69000" sy="69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3" name="평행 사변형 22"/>
          <p:cNvSpPr/>
          <p:nvPr/>
        </p:nvSpPr>
        <p:spPr>
          <a:xfrm>
            <a:off x="1237678" y="3071037"/>
            <a:ext cx="2775829" cy="738070"/>
          </a:xfrm>
          <a:prstGeom prst="parallelogram">
            <a:avLst>
              <a:gd name="adj" fmla="val 23798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STEP 01</a:t>
            </a:r>
            <a:endParaRPr lang="ko-KR" altLang="en-US" sz="2000" b="1" dirty="0"/>
          </a:p>
        </p:txBody>
      </p:sp>
      <p:sp>
        <p:nvSpPr>
          <p:cNvPr id="24" name="직사각형 23"/>
          <p:cNvSpPr/>
          <p:nvPr/>
        </p:nvSpPr>
        <p:spPr>
          <a:xfrm>
            <a:off x="1514652" y="4117628"/>
            <a:ext cx="2498855" cy="1107996"/>
          </a:xfrm>
          <a:prstGeom prst="rect">
            <a:avLst/>
          </a:prstGeom>
        </p:spPr>
        <p:txBody>
          <a:bodyPr wrap="square">
            <a:spAutoFit/>
            <a:scene3d>
              <a:camera prst="perspectiveRelaxedModerately" fov="2400000">
                <a:rot lat="20696791" lon="1493232" rev="21147339"/>
              </a:camera>
              <a:lightRig rig="threePt" dir="t"/>
            </a:scene3d>
            <a:sp3d z="635000"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Enjoy your stylish business and campus life with BIZCAM </a:t>
            </a:r>
          </a:p>
        </p:txBody>
      </p:sp>
      <p:grpSp>
        <p:nvGrpSpPr>
          <p:cNvPr id="25" name="Group 28"/>
          <p:cNvGrpSpPr>
            <a:grpSpLocks noChangeAspect="1"/>
          </p:cNvGrpSpPr>
          <p:nvPr/>
        </p:nvGrpSpPr>
        <p:grpSpPr bwMode="auto">
          <a:xfrm>
            <a:off x="2718336" y="2044543"/>
            <a:ext cx="560050" cy="490154"/>
            <a:chOff x="496" y="4251"/>
            <a:chExt cx="641" cy="561"/>
          </a:xfrm>
          <a:solidFill>
            <a:schemeClr val="bg2">
              <a:lumMod val="50000"/>
            </a:schemeClr>
          </a:solidFill>
        </p:grpSpPr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28" name="평행 사변형 27"/>
          <p:cNvSpPr/>
          <p:nvPr/>
        </p:nvSpPr>
        <p:spPr>
          <a:xfrm flipV="1">
            <a:off x="4513138" y="3809108"/>
            <a:ext cx="1326047" cy="348381"/>
          </a:xfrm>
          <a:prstGeom prst="parallelogram">
            <a:avLst>
              <a:gd name="adj" fmla="val 98942"/>
            </a:avLst>
          </a:prstGeom>
          <a:solidFill>
            <a:srgbClr val="FF7C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9" name="평행 사변형 28"/>
          <p:cNvSpPr/>
          <p:nvPr/>
        </p:nvSpPr>
        <p:spPr>
          <a:xfrm>
            <a:off x="4580610" y="1998357"/>
            <a:ext cx="1905765" cy="3260729"/>
          </a:xfrm>
          <a:prstGeom prst="parallelogram">
            <a:avLst>
              <a:gd name="adj" fmla="val 40029"/>
            </a:avLst>
          </a:prstGeom>
          <a:solidFill>
            <a:schemeClr val="bg1"/>
          </a:solidFill>
          <a:ln>
            <a:noFill/>
          </a:ln>
          <a:effectLst>
            <a:outerShdw blurRad="355600" dist="520700" dir="10800000" sx="69000" sy="69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평행 사변형 34"/>
          <p:cNvSpPr/>
          <p:nvPr/>
        </p:nvSpPr>
        <p:spPr>
          <a:xfrm>
            <a:off x="4513138" y="3071037"/>
            <a:ext cx="2775829" cy="738070"/>
          </a:xfrm>
          <a:prstGeom prst="parallelogram">
            <a:avLst>
              <a:gd name="adj" fmla="val 23798"/>
            </a:avLst>
          </a:prstGeom>
          <a:solidFill>
            <a:srgbClr val="FF99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STEP 01</a:t>
            </a:r>
            <a:endParaRPr lang="ko-KR" altLang="en-US" sz="2000" b="1" dirty="0"/>
          </a:p>
        </p:txBody>
      </p:sp>
      <p:sp>
        <p:nvSpPr>
          <p:cNvPr id="36" name="직사각형 35"/>
          <p:cNvSpPr/>
          <p:nvPr/>
        </p:nvSpPr>
        <p:spPr>
          <a:xfrm>
            <a:off x="4790112" y="4117627"/>
            <a:ext cx="2498855" cy="1107996"/>
          </a:xfrm>
          <a:prstGeom prst="rect">
            <a:avLst/>
          </a:prstGeom>
        </p:spPr>
        <p:txBody>
          <a:bodyPr wrap="square">
            <a:spAutoFit/>
            <a:scene3d>
              <a:camera prst="perspectiveRelaxedModerately" fov="2400000">
                <a:rot lat="20696791" lon="1493232" rev="21147339"/>
              </a:camera>
              <a:lightRig rig="threePt" dir="t"/>
            </a:scene3d>
            <a:sp3d z="635000"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37" name="평행 사변형 36"/>
          <p:cNvSpPr/>
          <p:nvPr/>
        </p:nvSpPr>
        <p:spPr>
          <a:xfrm flipV="1">
            <a:off x="7788599" y="3809108"/>
            <a:ext cx="1326047" cy="348381"/>
          </a:xfrm>
          <a:prstGeom prst="parallelogram">
            <a:avLst>
              <a:gd name="adj" fmla="val 98942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8" name="평행 사변형 37"/>
          <p:cNvSpPr/>
          <p:nvPr/>
        </p:nvSpPr>
        <p:spPr>
          <a:xfrm>
            <a:off x="7856070" y="1998357"/>
            <a:ext cx="1905765" cy="3260729"/>
          </a:xfrm>
          <a:prstGeom prst="parallelogram">
            <a:avLst>
              <a:gd name="adj" fmla="val 40029"/>
            </a:avLst>
          </a:prstGeom>
          <a:solidFill>
            <a:schemeClr val="bg1"/>
          </a:solidFill>
          <a:ln>
            <a:noFill/>
          </a:ln>
          <a:effectLst>
            <a:outerShdw blurRad="355600" dist="520700" dir="10800000" sx="69000" sy="69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9" name="평행 사변형 38"/>
          <p:cNvSpPr/>
          <p:nvPr/>
        </p:nvSpPr>
        <p:spPr>
          <a:xfrm>
            <a:off x="7788599" y="3071037"/>
            <a:ext cx="2775829" cy="738070"/>
          </a:xfrm>
          <a:prstGeom prst="parallelogram">
            <a:avLst>
              <a:gd name="adj" fmla="val 23798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STEP 01</a:t>
            </a:r>
            <a:endParaRPr lang="ko-KR" altLang="en-US" sz="2000" b="1" dirty="0"/>
          </a:p>
        </p:txBody>
      </p:sp>
      <p:sp>
        <p:nvSpPr>
          <p:cNvPr id="43" name="직사각형 42"/>
          <p:cNvSpPr/>
          <p:nvPr/>
        </p:nvSpPr>
        <p:spPr>
          <a:xfrm>
            <a:off x="8065573" y="4117627"/>
            <a:ext cx="2498855" cy="1107996"/>
          </a:xfrm>
          <a:prstGeom prst="rect">
            <a:avLst/>
          </a:prstGeom>
        </p:spPr>
        <p:txBody>
          <a:bodyPr wrap="square">
            <a:spAutoFit/>
            <a:scene3d>
              <a:camera prst="perspectiveRelaxedModerately" fov="2400000">
                <a:rot lat="20696791" lon="1493232" rev="21147339"/>
              </a:camera>
              <a:lightRig rig="threePt" dir="t"/>
            </a:scene3d>
            <a:sp3d z="635000"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44" name="Freeform 11"/>
          <p:cNvSpPr>
            <a:spLocks noEditPoints="1"/>
          </p:cNvSpPr>
          <p:nvPr/>
        </p:nvSpPr>
        <p:spPr bwMode="auto">
          <a:xfrm>
            <a:off x="6245591" y="2126973"/>
            <a:ext cx="450066" cy="552554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FF999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9360158" y="2125963"/>
            <a:ext cx="549329" cy="608865"/>
            <a:chOff x="4006850" y="1601788"/>
            <a:chExt cx="322263" cy="357188"/>
          </a:xfrm>
          <a:solidFill>
            <a:schemeClr val="bg2">
              <a:lumMod val="50000"/>
            </a:schemeClr>
          </a:solidFill>
        </p:grpSpPr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49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50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790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5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사용한 색상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772027" y="1890472"/>
            <a:ext cx="2859578" cy="2859578"/>
          </a:xfrm>
          <a:prstGeom prst="ellipse">
            <a:avLst/>
          </a:prstGeom>
          <a:solidFill>
            <a:srgbClr val="FFB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prstClr val="white"/>
                </a:solidFill>
              </a:rPr>
              <a:t>R 255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prstClr val="white"/>
                </a:solidFill>
              </a:rPr>
              <a:t>G 182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prstClr val="white"/>
                </a:solidFill>
              </a:rPr>
              <a:t>B 193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582027" y="1890472"/>
            <a:ext cx="2859578" cy="2859578"/>
          </a:xfrm>
          <a:prstGeom prst="ellipse">
            <a:avLst/>
          </a:prstGeom>
          <a:solidFill>
            <a:srgbClr val="F8EB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 248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 235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 248</a:t>
            </a:r>
            <a:endParaRPr lang="ko-KR" alt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57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noFill/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 smtClean="0">
                <a:solidFill>
                  <a:prstClr val="white"/>
                </a:solidFill>
              </a:rPr>
              <a:t>PRESENTATION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>
            <a:off x="1136335" y="1533454"/>
            <a:ext cx="3092591" cy="4504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327917" y="1764327"/>
            <a:ext cx="2701158" cy="2963721"/>
          </a:xfrm>
          <a:prstGeom prst="rect">
            <a:avLst/>
          </a:prstGeom>
          <a:solidFill>
            <a:srgbClr val="F3C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IMG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217211" y="5000288"/>
            <a:ext cx="293084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3" name="Freeform 5"/>
          <p:cNvSpPr>
            <a:spLocks/>
          </p:cNvSpPr>
          <p:nvPr/>
        </p:nvSpPr>
        <p:spPr bwMode="auto">
          <a:xfrm>
            <a:off x="4651060" y="1533454"/>
            <a:ext cx="3092591" cy="45048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842642" y="1764327"/>
            <a:ext cx="2701158" cy="2963721"/>
          </a:xfrm>
          <a:prstGeom prst="rect">
            <a:avLst/>
          </a:prstGeom>
          <a:solidFill>
            <a:srgbClr val="F3C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IMG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4731936" y="5000288"/>
            <a:ext cx="293084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</a:rPr>
              <a:t>컨텐츠에 대한 내용을 적어요</a:t>
            </a:r>
            <a:endParaRPr lang="en-US" altLang="ko-KR" sz="11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67" name="Freeform 5"/>
          <p:cNvSpPr>
            <a:spLocks/>
          </p:cNvSpPr>
          <p:nvPr/>
        </p:nvSpPr>
        <p:spPr bwMode="auto">
          <a:xfrm>
            <a:off x="8165785" y="1533454"/>
            <a:ext cx="3092591" cy="4504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8357367" y="1764327"/>
            <a:ext cx="2701158" cy="2963721"/>
          </a:xfrm>
          <a:prstGeom prst="rect">
            <a:avLst/>
          </a:prstGeom>
          <a:solidFill>
            <a:srgbClr val="F3C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IMG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8246661" y="5000288"/>
            <a:ext cx="293084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11963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bg1"/>
                </a:solidFill>
              </a:rPr>
              <a:t>Main – </a:t>
            </a:r>
            <a:r>
              <a:rPr lang="ko-KR" altLang="en-US" sz="2400" b="1" i="1" dirty="0" smtClean="0">
                <a:solidFill>
                  <a:schemeClr val="bg1"/>
                </a:solidFill>
              </a:rPr>
              <a:t>테이블 보여주는 화면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929" t="1147" r="742" b="804"/>
          <a:stretch/>
        </p:blipFill>
        <p:spPr>
          <a:xfrm>
            <a:off x="1133474" y="1028700"/>
            <a:ext cx="10086976" cy="5381625"/>
          </a:xfrm>
          <a:prstGeom prst="rect">
            <a:avLst/>
          </a:prstGeom>
          <a:ln w="12700">
            <a:solidFill>
              <a:srgbClr val="F8EBF8"/>
            </a:solidFill>
          </a:ln>
        </p:spPr>
      </p:pic>
    </p:spTree>
    <p:extLst>
      <p:ext uri="{BB962C8B-B14F-4D97-AF65-F5344CB8AC3E}">
        <p14:creationId xmlns:p14="http://schemas.microsoft.com/office/powerpoint/2010/main" val="49897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68740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err="1" smtClean="0">
                <a:solidFill>
                  <a:schemeClr val="bg1"/>
                </a:solidFill>
              </a:rPr>
              <a:t>Layout.pug</a:t>
            </a:r>
            <a:r>
              <a:rPr lang="en-US" altLang="ko-KR" sz="2400" b="1" i="1" dirty="0" smtClean="0">
                <a:solidFill>
                  <a:schemeClr val="bg1"/>
                </a:solidFill>
              </a:rPr>
              <a:t> – </a:t>
            </a:r>
            <a:r>
              <a:rPr lang="ko-KR" altLang="en-US" sz="2400" b="1" i="1" dirty="0" smtClean="0">
                <a:solidFill>
                  <a:schemeClr val="bg1"/>
                </a:solidFill>
              </a:rPr>
              <a:t>공통적으로 적용할 레이아웃 모음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372" y="2609730"/>
            <a:ext cx="3982006" cy="171473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810375" y="2609730"/>
            <a:ext cx="2732156" cy="692497"/>
          </a:xfrm>
          <a:prstGeom prst="rect">
            <a:avLst/>
          </a:prstGeom>
          <a:ln>
            <a:solidFill>
              <a:srgbClr val="FFB6C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layout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만 적용하게 되면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실제 화면에서는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footer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만 보이게 됨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10375" y="3631972"/>
            <a:ext cx="2732156" cy="656783"/>
          </a:xfrm>
          <a:prstGeom prst="rect">
            <a:avLst/>
          </a:prstGeom>
          <a:ln>
            <a:solidFill>
              <a:srgbClr val="FFB6C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Layout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적용 방법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적용할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pug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 코드 작성하기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750" y="4862886"/>
            <a:ext cx="1162212" cy="609685"/>
          </a:xfrm>
          <a:prstGeom prst="rect">
            <a:avLst/>
          </a:prstGeom>
        </p:spPr>
      </p:pic>
      <p:cxnSp>
        <p:nvCxnSpPr>
          <p:cNvPr id="14" name="직선 화살표 연결선 13"/>
          <p:cNvCxnSpPr>
            <a:stCxn id="9" idx="2"/>
            <a:endCxn id="4" idx="1"/>
          </p:cNvCxnSpPr>
          <p:nvPr/>
        </p:nvCxnSpPr>
        <p:spPr>
          <a:xfrm>
            <a:off x="8176453" y="4288755"/>
            <a:ext cx="1099297" cy="8789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23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err="1" smtClean="0">
                <a:solidFill>
                  <a:schemeClr val="bg1"/>
                </a:solidFill>
              </a:rPr>
              <a:t>index.pug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95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 smtClean="0">
                <a:solidFill>
                  <a:schemeClr val="bg1"/>
                </a:solidFill>
              </a:rPr>
              <a:t>음식 주문 리스트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46" y="903015"/>
            <a:ext cx="10335341" cy="5518929"/>
          </a:xfrm>
          <a:prstGeom prst="rect">
            <a:avLst/>
          </a:prstGeom>
          <a:ln w="12700">
            <a:solidFill>
              <a:srgbClr val="FFB6C1"/>
            </a:solidFill>
          </a:ln>
        </p:spPr>
      </p:pic>
    </p:spTree>
    <p:extLst>
      <p:ext uri="{BB962C8B-B14F-4D97-AF65-F5344CB8AC3E}">
        <p14:creationId xmlns:p14="http://schemas.microsoft.com/office/powerpoint/2010/main" val="38224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err="1" smtClean="0">
                <a:solidFill>
                  <a:schemeClr val="bg1"/>
                </a:solidFill>
              </a:rPr>
              <a:t>order.pug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13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err="1" smtClean="0">
                <a:solidFill>
                  <a:schemeClr val="bg1"/>
                </a:solidFill>
              </a:rPr>
              <a:t>index.pug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12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err="1" smtClean="0">
                <a:solidFill>
                  <a:schemeClr val="bg1"/>
                </a:solidFill>
              </a:rPr>
              <a:t>index.pug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9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561</Words>
  <Application>Microsoft Office PowerPoint</Application>
  <PresentationFormat>와이드스크린</PresentationFormat>
  <Paragraphs>134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1_Office 테마</vt:lpstr>
      <vt:lpstr>5_Office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403</cp:lastModifiedBy>
  <cp:revision>314</cp:revision>
  <dcterms:created xsi:type="dcterms:W3CDTF">2019-02-08T07:37:09Z</dcterms:created>
  <dcterms:modified xsi:type="dcterms:W3CDTF">2021-09-02T07:59:17Z</dcterms:modified>
</cp:coreProperties>
</file>