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32" r:id="rId3"/>
  </p:sldMasterIdLst>
  <p:sldIdLst>
    <p:sldId id="401" r:id="rId4"/>
    <p:sldId id="402" r:id="rId5"/>
    <p:sldId id="385" r:id="rId6"/>
    <p:sldId id="406" r:id="rId7"/>
    <p:sldId id="407" r:id="rId8"/>
    <p:sldId id="409" r:id="rId9"/>
    <p:sldId id="410" r:id="rId10"/>
    <p:sldId id="411" r:id="rId11"/>
    <p:sldId id="412" r:id="rId12"/>
    <p:sldId id="413" r:id="rId13"/>
    <p:sldId id="414" r:id="rId14"/>
    <p:sldId id="408" r:id="rId15"/>
    <p:sldId id="403" r:id="rId16"/>
    <p:sldId id="404" r:id="rId17"/>
    <p:sldId id="405" r:id="rId18"/>
    <p:sldId id="396" r:id="rId19"/>
    <p:sldId id="397" r:id="rId20"/>
    <p:sldId id="398" r:id="rId21"/>
    <p:sldId id="399" r:id="rId22"/>
    <p:sldId id="4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C1"/>
    <a:srgbClr val="F8EBF8"/>
    <a:srgbClr val="FFFFFF"/>
    <a:srgbClr val="000000"/>
    <a:srgbClr val="F3C6B3"/>
    <a:srgbClr val="D7D0C8"/>
    <a:srgbClr val="FAFAFA"/>
    <a:srgbClr val="FF9999"/>
    <a:srgbClr val="01D5FD"/>
    <a:srgbClr val="90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3" autoAdjust="0"/>
    <p:restoredTop sz="94660"/>
  </p:normalViewPr>
  <p:slideViewPr>
    <p:cSldViewPr snapToGrid="0">
      <p:cViewPr>
        <p:scale>
          <a:sx n="100" d="100"/>
          <a:sy n="100" d="100"/>
        </p:scale>
        <p:origin x="52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8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5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3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52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9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3C6B3"/>
            </a:gs>
            <a:gs pos="87000">
              <a:srgbClr val="D7D0C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A793E5-1BD7-4050-AABF-8C968C516967}"/>
              </a:ext>
            </a:extLst>
          </p:cNvPr>
          <p:cNvSpPr/>
          <p:nvPr/>
        </p:nvSpPr>
        <p:spPr>
          <a:xfrm>
            <a:off x="978246" y="2118587"/>
            <a:ext cx="5505681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chemeClr val="bg1"/>
                </a:solidFill>
              </a:rPr>
              <a:t>김밥나라 </a:t>
            </a:r>
            <a:r>
              <a:rPr lang="en-US" altLang="ko-KR" sz="3200" b="1" i="1" kern="0" dirty="0" smtClean="0">
                <a:solidFill>
                  <a:schemeClr val="bg1"/>
                </a:solidFill>
              </a:rPr>
              <a:t>POS</a:t>
            </a:r>
            <a:r>
              <a:rPr lang="ko-KR" altLang="en-US" sz="3200" b="1" i="1" kern="0" dirty="0" smtClean="0">
                <a:solidFill>
                  <a:schemeClr val="bg1"/>
                </a:solidFill>
              </a:rPr>
              <a:t>기</a:t>
            </a:r>
            <a:endParaRPr lang="en-US" altLang="ko-KR" sz="3200" b="1" i="1" kern="0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 smtClean="0">
                <a:solidFill>
                  <a:schemeClr val="bg1"/>
                </a:solidFill>
              </a:rPr>
              <a:t>(Point of Sales) </a:t>
            </a:r>
            <a:r>
              <a:rPr lang="ko-KR" altLang="en-US" sz="1050" kern="0" dirty="0" err="1" smtClean="0">
                <a:solidFill>
                  <a:schemeClr val="bg1"/>
                </a:solidFill>
              </a:rPr>
              <a:t>고은결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9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31812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149312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41674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731812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8149312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041674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58769" y="217779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타원 57"/>
          <p:cNvSpPr/>
          <p:nvPr/>
        </p:nvSpPr>
        <p:spPr>
          <a:xfrm flipH="1">
            <a:off x="3451654" y="2643289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595426" y="2715175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51654" y="4362393"/>
            <a:ext cx="143772" cy="143772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3595426" y="4434279"/>
            <a:ext cx="576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58769" y="389689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4200" y="1764568"/>
            <a:ext cx="3599711" cy="3429745"/>
            <a:chOff x="4132070" y="1600201"/>
            <a:chExt cx="3971028" cy="3783530"/>
          </a:xfrm>
        </p:grpSpPr>
        <p:sp>
          <p:nvSpPr>
            <p:cNvPr id="43" name="자유형 42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F3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6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75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82345" y="3150920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37552" y="1806028"/>
            <a:ext cx="1161142" cy="1161142"/>
          </a:xfrm>
          <a:prstGeom prst="roundRect">
            <a:avLst/>
          </a:prstGeom>
          <a:noFill/>
          <a:ln w="130175">
            <a:solidFill>
              <a:srgbClr val="A1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37552" y="4505688"/>
            <a:ext cx="1161142" cy="1161142"/>
          </a:xfrm>
          <a:prstGeom prst="roundRect">
            <a:avLst/>
          </a:prstGeom>
          <a:noFill/>
          <a:ln w="130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394979" y="450568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87384" y="1806028"/>
            <a:ext cx="1161142" cy="1161142"/>
          </a:xfrm>
          <a:prstGeom prst="roundRect">
            <a:avLst/>
          </a:prstGeom>
          <a:noFill/>
          <a:ln w="130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79808" y="18060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71865" y="4558834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71145" y="1704428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881853" y="315092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693" y="4544322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3" name="Group 14"/>
          <p:cNvGrpSpPr>
            <a:grpSpLocks noChangeAspect="1"/>
          </p:cNvGrpSpPr>
          <p:nvPr/>
        </p:nvGrpSpPr>
        <p:grpSpPr bwMode="auto">
          <a:xfrm>
            <a:off x="4858333" y="3634947"/>
            <a:ext cx="227632" cy="193087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6" name="Group 28"/>
          <p:cNvGrpSpPr>
            <a:grpSpLocks noChangeAspect="1"/>
          </p:cNvGrpSpPr>
          <p:nvPr/>
        </p:nvGrpSpPr>
        <p:grpSpPr bwMode="auto">
          <a:xfrm>
            <a:off x="6195074" y="2278907"/>
            <a:ext cx="246098" cy="215384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173050" y="4979057"/>
            <a:ext cx="241387" cy="267549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9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95" name="Freeform 11"/>
          <p:cNvSpPr>
            <a:spLocks noEditPoints="1"/>
          </p:cNvSpPr>
          <p:nvPr/>
        </p:nvSpPr>
        <p:spPr bwMode="auto">
          <a:xfrm>
            <a:off x="7569070" y="2259245"/>
            <a:ext cx="197769" cy="2428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96" name="Group 39"/>
          <p:cNvGrpSpPr>
            <a:grpSpLocks noChangeAspect="1"/>
          </p:cNvGrpSpPr>
          <p:nvPr/>
        </p:nvGrpSpPr>
        <p:grpSpPr bwMode="auto">
          <a:xfrm>
            <a:off x="4847628" y="5009389"/>
            <a:ext cx="255844" cy="206886"/>
            <a:chOff x="5919" y="4283"/>
            <a:chExt cx="324" cy="2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0" name="구부러진 연결선 99"/>
          <p:cNvCxnSpPr>
            <a:stCxn id="41" idx="0"/>
            <a:endCxn id="80" idx="0"/>
          </p:cNvCxnSpPr>
          <p:nvPr/>
        </p:nvCxnSpPr>
        <p:spPr>
          <a:xfrm rot="16200000" flipV="1">
            <a:off x="5202616" y="690520"/>
            <a:ext cx="101600" cy="2129415"/>
          </a:xfrm>
          <a:prstGeom prst="curvedConnector3">
            <a:avLst>
              <a:gd name="adj1" fmla="val 325000"/>
            </a:avLst>
          </a:prstGeom>
          <a:ln>
            <a:solidFill>
              <a:srgbClr val="A17D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42" idx="2"/>
            <a:endCxn id="82" idx="2"/>
          </p:cNvCxnSpPr>
          <p:nvPr/>
        </p:nvCxnSpPr>
        <p:spPr>
          <a:xfrm rot="5400000" flipH="1" flipV="1">
            <a:off x="7299724" y="4555299"/>
            <a:ext cx="129929" cy="2093133"/>
          </a:xfrm>
          <a:prstGeom prst="curvedConnector3">
            <a:avLst>
              <a:gd name="adj1" fmla="val -175942"/>
            </a:avLst>
          </a:prstGeom>
          <a:ln>
            <a:solidFill>
              <a:srgbClr val="FF999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2386" y="1652789"/>
            <a:ext cx="5073043" cy="1089765"/>
            <a:chOff x="1077238" y="1290180"/>
            <a:chExt cx="5073043" cy="864297"/>
          </a:xfrm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893445" y="1747548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82386" y="3233157"/>
            <a:ext cx="5073043" cy="1089765"/>
            <a:chOff x="1077238" y="1290180"/>
            <a:chExt cx="5073043" cy="864297"/>
          </a:xfrm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오각형 44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갈매기형 수장 45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93445" y="3327916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82386" y="4813525"/>
            <a:ext cx="5073043" cy="1089765"/>
            <a:chOff x="1077238" y="1290180"/>
            <a:chExt cx="5073043" cy="864297"/>
          </a:xfrm>
        </p:grpSpPr>
        <p:sp>
          <p:nvSpPr>
            <p:cNvPr id="49" name="양쪽 모서리가 둥근 사각형 48"/>
            <p:cNvSpPr/>
            <p:nvPr/>
          </p:nvSpPr>
          <p:spPr>
            <a:xfrm rot="5400000">
              <a:off x="3181612" y="-814193"/>
              <a:ext cx="864296" cy="5073043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오각형 49"/>
            <p:cNvSpPr/>
            <p:nvPr/>
          </p:nvSpPr>
          <p:spPr>
            <a:xfrm>
              <a:off x="1077238" y="1290180"/>
              <a:ext cx="926926" cy="864297"/>
            </a:xfrm>
            <a:prstGeom prst="homePlate">
              <a:avLst>
                <a:gd name="adj" fmla="val 3840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갈매기형 수장 50"/>
            <p:cNvSpPr/>
            <p:nvPr/>
          </p:nvSpPr>
          <p:spPr>
            <a:xfrm>
              <a:off x="1736421" y="1290180"/>
              <a:ext cx="505738" cy="864297"/>
            </a:xfrm>
            <a:prstGeom prst="chevron">
              <a:avLst>
                <a:gd name="adj" fmla="val 7414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893445" y="4908284"/>
            <a:ext cx="33402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803472" y="3618052"/>
            <a:ext cx="377220" cy="319974"/>
            <a:chOff x="3669" y="3943"/>
            <a:chExt cx="626" cy="531"/>
          </a:xfrm>
          <a:solidFill>
            <a:schemeClr val="bg1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6" name="Group 28"/>
          <p:cNvGrpSpPr>
            <a:grpSpLocks noChangeAspect="1"/>
          </p:cNvGrpSpPr>
          <p:nvPr/>
        </p:nvGrpSpPr>
        <p:grpSpPr bwMode="auto">
          <a:xfrm>
            <a:off x="760677" y="5179944"/>
            <a:ext cx="407823" cy="356925"/>
            <a:chOff x="496" y="4251"/>
            <a:chExt cx="641" cy="561"/>
          </a:xfrm>
          <a:solidFill>
            <a:schemeClr val="bg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852958" y="1970646"/>
            <a:ext cx="327734" cy="40236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5655430" y="2171828"/>
            <a:ext cx="659183" cy="3194829"/>
          </a:xfrm>
          <a:prstGeom prst="rightBracket">
            <a:avLst>
              <a:gd name="adj" fmla="val 3596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5655430" y="3795457"/>
            <a:ext cx="15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09490" y="2964460"/>
            <a:ext cx="296972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0" name="오른쪽 대괄호 29"/>
          <p:cNvSpPr/>
          <p:nvPr/>
        </p:nvSpPr>
        <p:spPr>
          <a:xfrm rot="16200000">
            <a:off x="6062020" y="3002643"/>
            <a:ext cx="758687" cy="1669143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오른쪽 대괄호 30"/>
          <p:cNvSpPr/>
          <p:nvPr/>
        </p:nvSpPr>
        <p:spPr>
          <a:xfrm rot="16200000">
            <a:off x="2526813" y="2531517"/>
            <a:ext cx="758687" cy="261139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1142248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2445343" y="4236895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Young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175097" y="4236894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Shin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3748438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Koo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6782992" y="4236893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Jin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2445343" y="3041281"/>
            <a:ext cx="900000" cy="900000"/>
          </a:xfrm>
          <a:prstGeom prst="ellipse">
            <a:avLst/>
          </a:pr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KIM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985484" y="3041281"/>
            <a:ext cx="900000" cy="900000"/>
          </a:xfrm>
          <a:prstGeom prst="ellipse">
            <a:avLst/>
          </a:pr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Seok</a:t>
            </a:r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오른쪽 대괄호 63"/>
          <p:cNvSpPr/>
          <p:nvPr/>
        </p:nvSpPr>
        <p:spPr>
          <a:xfrm rot="16200000">
            <a:off x="4304029" y="902186"/>
            <a:ext cx="758687" cy="3538344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4227493" y="1831506"/>
            <a:ext cx="900000" cy="90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CHO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986443" y="2206415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011540" y="2044633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7986443" y="3354932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011540" y="3193150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7986443" y="4503449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011540" y="4341667"/>
            <a:ext cx="243512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26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30515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23767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652" y="4117628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18336" y="204454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8" name="평행 사변형 27"/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4790112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7" name="평행 사변형 36"/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7788599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STEP 01</a:t>
            </a:r>
            <a:endParaRPr lang="ko-KR" altLang="en-US" sz="2000" b="1" dirty="0"/>
          </a:p>
        </p:txBody>
      </p:sp>
      <p:sp>
        <p:nvSpPr>
          <p:cNvPr id="43" name="직사각형 42"/>
          <p:cNvSpPr/>
          <p:nvPr/>
        </p:nvSpPr>
        <p:spPr>
          <a:xfrm>
            <a:off x="8065573" y="4117627"/>
            <a:ext cx="2498855" cy="1107996"/>
          </a:xfrm>
          <a:prstGeom prst="rect">
            <a:avLst/>
          </a:prstGeom>
        </p:spPr>
        <p:txBody>
          <a:bodyPr wrap="square">
            <a:spAutoFit/>
            <a:scene3d>
              <a:camera prst="perspectiveRelaxedModerately" fov="2400000">
                <a:rot lat="20696791" lon="1493232" rev="21147339"/>
              </a:camera>
              <a:lightRig rig="threePt" dir="t"/>
            </a:scene3d>
            <a:sp3d z="635000"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6245591" y="2126973"/>
            <a:ext cx="450066" cy="55255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60158" y="2125963"/>
            <a:ext cx="549329" cy="608865"/>
            <a:chOff x="4006850" y="1601788"/>
            <a:chExt cx="322263" cy="357188"/>
          </a:xfrm>
          <a:solidFill>
            <a:schemeClr val="bg2">
              <a:lumMod val="50000"/>
            </a:schemeClr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5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사용한 색상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2027" y="1890472"/>
            <a:ext cx="2859578" cy="2859578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255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182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193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82027" y="1890472"/>
            <a:ext cx="2859578" cy="2859578"/>
          </a:xfrm>
          <a:prstGeom prst="ellipse">
            <a:avLst/>
          </a:prstGeom>
          <a:solidFill>
            <a:srgbClr val="F8E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248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235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248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13633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791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21721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4651060" y="1533454"/>
            <a:ext cx="3092591" cy="45048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42642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731936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8165785" y="1533454"/>
            <a:ext cx="3092591" cy="450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57367" y="1764327"/>
            <a:ext cx="2701158" cy="2963721"/>
          </a:xfrm>
          <a:prstGeom prst="rect">
            <a:avLst/>
          </a:prstGeom>
          <a:solidFill>
            <a:srgbClr val="F3C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246661" y="5000288"/>
            <a:ext cx="293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196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</a:rPr>
              <a:t>Main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테이블 보여주는 화면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29" t="1147" r="742" b="804"/>
          <a:stretch/>
        </p:blipFill>
        <p:spPr>
          <a:xfrm>
            <a:off x="1133474" y="1028700"/>
            <a:ext cx="10086976" cy="5381625"/>
          </a:xfrm>
          <a:prstGeom prst="rect">
            <a:avLst/>
          </a:prstGeom>
          <a:ln w="12700">
            <a:solidFill>
              <a:srgbClr val="F8EBF8"/>
            </a:solidFill>
          </a:ln>
        </p:spPr>
      </p:pic>
    </p:spTree>
    <p:extLst>
      <p:ext uri="{BB962C8B-B14F-4D97-AF65-F5344CB8AC3E}">
        <p14:creationId xmlns:p14="http://schemas.microsoft.com/office/powerpoint/2010/main" val="4989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687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Layout.pug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 –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공통적으로 적용할 레이아웃 모음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72" y="2609730"/>
            <a:ext cx="3982006" cy="17147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10375" y="2609730"/>
            <a:ext cx="2732156" cy="692497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적용하게 되면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실제 화면에서는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footer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보이게 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0375" y="3631972"/>
            <a:ext cx="2732156" cy="656783"/>
          </a:xfrm>
          <a:prstGeom prst="rect">
            <a:avLst/>
          </a:prstGeom>
          <a:ln>
            <a:solidFill>
              <a:srgbClr val="FFB6C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Layout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 방법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적용할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pug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코드 작성하기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50" y="4862886"/>
            <a:ext cx="1162212" cy="609685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9" idx="2"/>
            <a:endCxn id="4" idx="1"/>
          </p:cNvCxnSpPr>
          <p:nvPr/>
        </p:nvCxnSpPr>
        <p:spPr>
          <a:xfrm>
            <a:off x="8176453" y="4288755"/>
            <a:ext cx="1099297" cy="8789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order.pug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detail.pug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7383" y="223686"/>
            <a:ext cx="53786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 smtClean="0">
                <a:solidFill>
                  <a:schemeClr val="bg1"/>
                </a:solidFill>
              </a:rPr>
              <a:t>index.pug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559</Words>
  <Application>Microsoft Office PowerPoint</Application>
  <PresentationFormat>와이드스크린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1_Office 테마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403</cp:lastModifiedBy>
  <cp:revision>309</cp:revision>
  <dcterms:created xsi:type="dcterms:W3CDTF">2019-02-08T07:37:09Z</dcterms:created>
  <dcterms:modified xsi:type="dcterms:W3CDTF">2021-09-01T23:56:30Z</dcterms:modified>
</cp:coreProperties>
</file>