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a타이틀고딕3" panose="02020600000000000000" pitchFamily="18" charset="-127"/>
      <p:regular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나눔바른고딕" panose="020B0603020101020101" pitchFamily="50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AF015-395F-4DCB-AE31-89D8A459E859}" v="270" dt="2025-04-11T08:28:31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ngyo3@gmail.com" userId="d3149e245121e7d6" providerId="LiveId" clId="{32EAF015-395F-4DCB-AE31-89D8A459E859}"/>
    <pc:docChg chg="undo redo custSel addSld delSld modSld">
      <pc:chgData name="eungyo3@gmail.com" userId="d3149e245121e7d6" providerId="LiveId" clId="{32EAF015-395F-4DCB-AE31-89D8A459E859}" dt="2025-04-11T08:28:31.261" v="3446" actId="478"/>
      <pc:docMkLst>
        <pc:docMk/>
      </pc:docMkLst>
      <pc:sldChg chg="modSp mod">
        <pc:chgData name="eungyo3@gmail.com" userId="d3149e245121e7d6" providerId="LiveId" clId="{32EAF015-395F-4DCB-AE31-89D8A459E859}" dt="2025-04-10T11:34:44.600" v="2622" actId="20577"/>
        <pc:sldMkLst>
          <pc:docMk/>
          <pc:sldMk cId="3010268309" sldId="258"/>
        </pc:sldMkLst>
        <pc:spChg chg="mod">
          <ac:chgData name="eungyo3@gmail.com" userId="d3149e245121e7d6" providerId="LiveId" clId="{32EAF015-395F-4DCB-AE31-89D8A459E859}" dt="2025-04-10T11:34:44.600" v="2622" actId="20577"/>
          <ac:spMkLst>
            <pc:docMk/>
            <pc:sldMk cId="3010268309" sldId="258"/>
            <ac:spMk id="4" creationId="{1F81B38E-BF23-DA09-CFBA-C5FC04E13CE1}"/>
          </ac:spMkLst>
        </pc:spChg>
      </pc:sldChg>
      <pc:sldChg chg="delSp modSp mod">
        <pc:chgData name="eungyo3@gmail.com" userId="d3149e245121e7d6" providerId="LiveId" clId="{32EAF015-395F-4DCB-AE31-89D8A459E859}" dt="2025-04-11T08:28:31.261" v="3446" actId="478"/>
        <pc:sldMkLst>
          <pc:docMk/>
          <pc:sldMk cId="475436886" sldId="260"/>
        </pc:sldMkLst>
        <pc:spChg chg="del mod">
          <ac:chgData name="eungyo3@gmail.com" userId="d3149e245121e7d6" providerId="LiveId" clId="{32EAF015-395F-4DCB-AE31-89D8A459E859}" dt="2025-04-11T08:28:28.381" v="3445" actId="478"/>
          <ac:spMkLst>
            <pc:docMk/>
            <pc:sldMk cId="475436886" sldId="260"/>
            <ac:spMk id="3" creationId="{3A8F5513-D8F1-5C6D-E346-C8AF699F1F3B}"/>
          </ac:spMkLst>
        </pc:spChg>
        <pc:spChg chg="mod">
          <ac:chgData name="eungyo3@gmail.com" userId="d3149e245121e7d6" providerId="LiveId" clId="{32EAF015-395F-4DCB-AE31-89D8A459E859}" dt="2025-04-11T08:28:08.781" v="3443" actId="20577"/>
          <ac:spMkLst>
            <pc:docMk/>
            <pc:sldMk cId="475436886" sldId="260"/>
            <ac:spMk id="4" creationId="{66D592B1-1D3F-F8F2-53B8-68C98FDF6C15}"/>
          </ac:spMkLst>
        </pc:spChg>
        <pc:picChg chg="del">
          <ac:chgData name="eungyo3@gmail.com" userId="d3149e245121e7d6" providerId="LiveId" clId="{32EAF015-395F-4DCB-AE31-89D8A459E859}" dt="2025-04-11T08:28:31.261" v="3446" actId="478"/>
          <ac:picMkLst>
            <pc:docMk/>
            <pc:sldMk cId="475436886" sldId="260"/>
            <ac:picMk id="4098" creationId="{458844A1-1E25-4439-E739-0CCE9C2CFED4}"/>
          </ac:picMkLst>
        </pc:picChg>
      </pc:sldChg>
      <pc:sldChg chg="addSp delSp modSp mod">
        <pc:chgData name="eungyo3@gmail.com" userId="d3149e245121e7d6" providerId="LiveId" clId="{32EAF015-395F-4DCB-AE31-89D8A459E859}" dt="2025-04-10T13:11:33.931" v="3392" actId="1076"/>
        <pc:sldMkLst>
          <pc:docMk/>
          <pc:sldMk cId="1500430282" sldId="261"/>
        </pc:sldMkLst>
        <pc:spChg chg="mod">
          <ac:chgData name="eungyo3@gmail.com" userId="d3149e245121e7d6" providerId="LiveId" clId="{32EAF015-395F-4DCB-AE31-89D8A459E859}" dt="2025-04-10T13:11:33.931" v="3392" actId="1076"/>
          <ac:spMkLst>
            <pc:docMk/>
            <pc:sldMk cId="1500430282" sldId="261"/>
            <ac:spMk id="7" creationId="{FD017B8B-527C-1F41-7437-CC715001CD8C}"/>
          </ac:spMkLst>
        </pc:spChg>
        <pc:spChg chg="mod">
          <ac:chgData name="eungyo3@gmail.com" userId="d3149e245121e7d6" providerId="LiveId" clId="{32EAF015-395F-4DCB-AE31-89D8A459E859}" dt="2025-04-10T10:29:50.109" v="405" actId="207"/>
          <ac:spMkLst>
            <pc:docMk/>
            <pc:sldMk cId="1500430282" sldId="261"/>
            <ac:spMk id="9" creationId="{2FC558F8-6A5B-403A-BB29-6BC7B7360B81}"/>
          </ac:spMkLst>
        </pc:spChg>
        <pc:spChg chg="mod">
          <ac:chgData name="eungyo3@gmail.com" userId="d3149e245121e7d6" providerId="LiveId" clId="{32EAF015-395F-4DCB-AE31-89D8A459E859}" dt="2025-04-09T17:29:53.545" v="16" actId="20577"/>
          <ac:spMkLst>
            <pc:docMk/>
            <pc:sldMk cId="1500430282" sldId="261"/>
            <ac:spMk id="10" creationId="{7C456053-E42C-ABEC-8271-B82B2DD516BA}"/>
          </ac:spMkLst>
        </pc:spChg>
        <pc:spChg chg="mod">
          <ac:chgData name="eungyo3@gmail.com" userId="d3149e245121e7d6" providerId="LiveId" clId="{32EAF015-395F-4DCB-AE31-89D8A459E859}" dt="2025-04-09T17:30:07.865" v="28" actId="1076"/>
          <ac:spMkLst>
            <pc:docMk/>
            <pc:sldMk cId="1500430282" sldId="261"/>
            <ac:spMk id="11" creationId="{3D9B9258-6150-304C-EDEA-1FC6842C853A}"/>
          </ac:spMkLst>
        </pc:spChg>
        <pc:spChg chg="mod">
          <ac:chgData name="eungyo3@gmail.com" userId="d3149e245121e7d6" providerId="LiveId" clId="{32EAF015-395F-4DCB-AE31-89D8A459E859}" dt="2025-04-10T10:46:27.598" v="856" actId="207"/>
          <ac:spMkLst>
            <pc:docMk/>
            <pc:sldMk cId="1500430282" sldId="261"/>
            <ac:spMk id="12" creationId="{32E26495-1E49-4841-3E30-AA0ECC739CB3}"/>
          </ac:spMkLst>
        </pc:spChg>
        <pc:picChg chg="del">
          <ac:chgData name="eungyo3@gmail.com" userId="d3149e245121e7d6" providerId="LiveId" clId="{32EAF015-395F-4DCB-AE31-89D8A459E859}" dt="2025-04-09T17:29:27.879" v="1" actId="478"/>
          <ac:picMkLst>
            <pc:docMk/>
            <pc:sldMk cId="1500430282" sldId="261"/>
            <ac:picMk id="16" creationId="{E6A7B2C6-2199-4D1E-8E85-1E5CBEE4E88B}"/>
          </ac:picMkLst>
        </pc:picChg>
        <pc:picChg chg="add mod">
          <ac:chgData name="eungyo3@gmail.com" userId="d3149e245121e7d6" providerId="LiveId" clId="{32EAF015-395F-4DCB-AE31-89D8A459E859}" dt="2025-04-09T17:29:41.478" v="7" actId="14100"/>
          <ac:picMkLst>
            <pc:docMk/>
            <pc:sldMk cId="1500430282" sldId="261"/>
            <ac:picMk id="20" creationId="{C90C8CDA-690E-32FF-3B51-856177A26BAB}"/>
          </ac:picMkLst>
        </pc:picChg>
      </pc:sldChg>
      <pc:sldChg chg="addSp delSp modSp new mod chgLayout">
        <pc:chgData name="eungyo3@gmail.com" userId="d3149e245121e7d6" providerId="LiveId" clId="{32EAF015-395F-4DCB-AE31-89D8A459E859}" dt="2025-04-10T13:13:48.478" v="3395" actId="1076"/>
        <pc:sldMkLst>
          <pc:docMk/>
          <pc:sldMk cId="2049887190" sldId="262"/>
        </pc:sldMkLst>
        <pc:spChg chg="mod ord">
          <ac:chgData name="eungyo3@gmail.com" userId="d3149e245121e7d6" providerId="LiveId" clId="{32EAF015-395F-4DCB-AE31-89D8A459E859}" dt="2025-04-10T10:36:30.150" v="607" actId="700"/>
          <ac:spMkLst>
            <pc:docMk/>
            <pc:sldMk cId="2049887190" sldId="262"/>
            <ac:spMk id="2" creationId="{FADA21E9-6267-4E36-29E4-4F99941C63BB}"/>
          </ac:spMkLst>
        </pc:spChg>
        <pc:spChg chg="add mod">
          <ac:chgData name="eungyo3@gmail.com" userId="d3149e245121e7d6" providerId="LiveId" clId="{32EAF015-395F-4DCB-AE31-89D8A459E859}" dt="2025-04-10T06:46:29.384" v="396" actId="20577"/>
          <ac:spMkLst>
            <pc:docMk/>
            <pc:sldMk cId="2049887190" sldId="262"/>
            <ac:spMk id="3" creationId="{1660F9EB-457E-8F6F-123B-C969ADBA77C6}"/>
          </ac:spMkLst>
        </pc:spChg>
        <pc:spChg chg="add mod">
          <ac:chgData name="eungyo3@gmail.com" userId="d3149e245121e7d6" providerId="LiveId" clId="{32EAF015-395F-4DCB-AE31-89D8A459E859}" dt="2025-04-10T10:33:38.374" v="493" actId="1076"/>
          <ac:spMkLst>
            <pc:docMk/>
            <pc:sldMk cId="2049887190" sldId="262"/>
            <ac:spMk id="4" creationId="{71088555-E224-8F79-AB78-A7EAC3C64D7B}"/>
          </ac:spMkLst>
        </pc:spChg>
        <pc:spChg chg="add mod">
          <ac:chgData name="eungyo3@gmail.com" userId="d3149e245121e7d6" providerId="LiveId" clId="{32EAF015-395F-4DCB-AE31-89D8A459E859}" dt="2025-04-10T13:13:48.478" v="3395" actId="1076"/>
          <ac:spMkLst>
            <pc:docMk/>
            <pc:sldMk cId="2049887190" sldId="262"/>
            <ac:spMk id="8" creationId="{5D09ACFD-0962-C636-D7B6-62C3C4C3FAAF}"/>
          </ac:spMkLst>
        </pc:spChg>
        <pc:spChg chg="add mod">
          <ac:chgData name="eungyo3@gmail.com" userId="d3149e245121e7d6" providerId="LiveId" clId="{32EAF015-395F-4DCB-AE31-89D8A459E859}" dt="2025-04-10T13:13:34.363" v="3394" actId="1076"/>
          <ac:spMkLst>
            <pc:docMk/>
            <pc:sldMk cId="2049887190" sldId="262"/>
            <ac:spMk id="11" creationId="{D222249D-EF17-CDA4-3156-F4108F0DE5FE}"/>
          </ac:spMkLst>
        </pc:spChg>
        <pc:spChg chg="add mod">
          <ac:chgData name="eungyo3@gmail.com" userId="d3149e245121e7d6" providerId="LiveId" clId="{32EAF015-395F-4DCB-AE31-89D8A459E859}" dt="2025-04-10T10:36:06.828" v="568" actId="20577"/>
          <ac:spMkLst>
            <pc:docMk/>
            <pc:sldMk cId="2049887190" sldId="262"/>
            <ac:spMk id="12" creationId="{5C59F5DA-320B-1F26-10B2-324785B120B9}"/>
          </ac:spMkLst>
        </pc:spChg>
        <pc:spChg chg="add mod">
          <ac:chgData name="eungyo3@gmail.com" userId="d3149e245121e7d6" providerId="LiveId" clId="{32EAF015-395F-4DCB-AE31-89D8A459E859}" dt="2025-04-10T10:36:20.858" v="606"/>
          <ac:spMkLst>
            <pc:docMk/>
            <pc:sldMk cId="2049887190" sldId="262"/>
            <ac:spMk id="13" creationId="{61346EC3-B56A-6374-B039-E75D86418326}"/>
          </ac:spMkLst>
        </pc:spChg>
        <pc:picChg chg="add del mod">
          <ac:chgData name="eungyo3@gmail.com" userId="d3149e245121e7d6" providerId="LiveId" clId="{32EAF015-395F-4DCB-AE31-89D8A459E859}" dt="2025-04-10T10:29:23.897" v="399" actId="478"/>
          <ac:picMkLst>
            <pc:docMk/>
            <pc:sldMk cId="2049887190" sldId="262"/>
            <ac:picMk id="5" creationId="{28EEAF35-0B89-7E66-F38B-492CD632C691}"/>
          </ac:picMkLst>
        </pc:picChg>
        <pc:picChg chg="add mod">
          <ac:chgData name="eungyo3@gmail.com" userId="d3149e245121e7d6" providerId="LiveId" clId="{32EAF015-395F-4DCB-AE31-89D8A459E859}" dt="2025-04-10T10:35:23.428" v="500" actId="1076"/>
          <ac:picMkLst>
            <pc:docMk/>
            <pc:sldMk cId="2049887190" sldId="262"/>
            <ac:picMk id="7" creationId="{E1932EBD-7D8D-CDFA-656F-534AAC055154}"/>
          </ac:picMkLst>
        </pc:picChg>
        <pc:picChg chg="add mod">
          <ac:chgData name="eungyo3@gmail.com" userId="d3149e245121e7d6" providerId="LiveId" clId="{32EAF015-395F-4DCB-AE31-89D8A459E859}" dt="2025-04-10T10:52:32.357" v="1158" actId="14100"/>
          <ac:picMkLst>
            <pc:docMk/>
            <pc:sldMk cId="2049887190" sldId="262"/>
            <ac:picMk id="10" creationId="{4339A119-3C96-343D-9B51-1DC131334D5D}"/>
          </ac:picMkLst>
        </pc:picChg>
        <pc:picChg chg="add mod">
          <ac:chgData name="eungyo3@gmail.com" userId="d3149e245121e7d6" providerId="LiveId" clId="{32EAF015-395F-4DCB-AE31-89D8A459E859}" dt="2025-04-10T10:33:28.249" v="489" actId="14100"/>
          <ac:picMkLst>
            <pc:docMk/>
            <pc:sldMk cId="2049887190" sldId="262"/>
            <ac:picMk id="1026" creationId="{5912D9B3-1B17-EA6E-CF4F-BA7D2405865F}"/>
          </ac:picMkLst>
        </pc:picChg>
      </pc:sldChg>
      <pc:sldChg chg="new del">
        <pc:chgData name="eungyo3@gmail.com" userId="d3149e245121e7d6" providerId="LiveId" clId="{32EAF015-395F-4DCB-AE31-89D8A459E859}" dt="2025-04-09T17:31:38.085" v="59" actId="47"/>
        <pc:sldMkLst>
          <pc:docMk/>
          <pc:sldMk cId="2523823839" sldId="262"/>
        </pc:sldMkLst>
      </pc:sldChg>
      <pc:sldChg chg="addSp delSp modSp new mod modClrScheme chgLayout">
        <pc:chgData name="eungyo3@gmail.com" userId="d3149e245121e7d6" providerId="LiveId" clId="{32EAF015-395F-4DCB-AE31-89D8A459E859}" dt="2025-04-10T13:20:00.647" v="3397" actId="1076"/>
        <pc:sldMkLst>
          <pc:docMk/>
          <pc:sldMk cId="3978892626" sldId="263"/>
        </pc:sldMkLst>
        <pc:spChg chg="mod ord">
          <ac:chgData name="eungyo3@gmail.com" userId="d3149e245121e7d6" providerId="LiveId" clId="{32EAF015-395F-4DCB-AE31-89D8A459E859}" dt="2025-04-10T10:52:48.369" v="1162" actId="1076"/>
          <ac:spMkLst>
            <pc:docMk/>
            <pc:sldMk cId="3978892626" sldId="263"/>
            <ac:spMk id="2" creationId="{D28A6C98-436D-547F-F981-786709164879}"/>
          </ac:spMkLst>
        </pc:spChg>
        <pc:spChg chg="add mod">
          <ac:chgData name="eungyo3@gmail.com" userId="d3149e245121e7d6" providerId="LiveId" clId="{32EAF015-395F-4DCB-AE31-89D8A459E859}" dt="2025-04-10T10:38:59.935" v="650" actId="1076"/>
          <ac:spMkLst>
            <pc:docMk/>
            <pc:sldMk cId="3978892626" sldId="263"/>
            <ac:spMk id="4" creationId="{D7999632-78EE-6FBB-E8C6-A4ADE4284280}"/>
          </ac:spMkLst>
        </pc:spChg>
        <pc:spChg chg="add mod">
          <ac:chgData name="eungyo3@gmail.com" userId="d3149e245121e7d6" providerId="LiveId" clId="{32EAF015-395F-4DCB-AE31-89D8A459E859}" dt="2025-04-10T10:47:38.683" v="932" actId="20577"/>
          <ac:spMkLst>
            <pc:docMk/>
            <pc:sldMk cId="3978892626" sldId="263"/>
            <ac:spMk id="7" creationId="{E3F90738-C752-AC10-9683-2373A3FA6DF0}"/>
          </ac:spMkLst>
        </pc:spChg>
        <pc:spChg chg="add mod">
          <ac:chgData name="eungyo3@gmail.com" userId="d3149e245121e7d6" providerId="LiveId" clId="{32EAF015-395F-4DCB-AE31-89D8A459E859}" dt="2025-04-10T13:20:00.647" v="3397" actId="1076"/>
          <ac:spMkLst>
            <pc:docMk/>
            <pc:sldMk cId="3978892626" sldId="263"/>
            <ac:spMk id="8" creationId="{1F362271-51A5-75E0-439B-B8C9FB72B0E6}"/>
          </ac:spMkLst>
        </pc:spChg>
        <pc:spChg chg="add mod">
          <ac:chgData name="eungyo3@gmail.com" userId="d3149e245121e7d6" providerId="LiveId" clId="{32EAF015-395F-4DCB-AE31-89D8A459E859}" dt="2025-04-10T10:49:44.844" v="997" actId="20577"/>
          <ac:spMkLst>
            <pc:docMk/>
            <pc:sldMk cId="3978892626" sldId="263"/>
            <ac:spMk id="9" creationId="{D9FBAE17-A0D5-F79B-295F-057A21FE4002}"/>
          </ac:spMkLst>
        </pc:spChg>
        <pc:spChg chg="add del mod">
          <ac:chgData name="eungyo3@gmail.com" userId="d3149e245121e7d6" providerId="LiveId" clId="{32EAF015-395F-4DCB-AE31-89D8A459E859}" dt="2025-04-10T10:49:56.488" v="1000"/>
          <ac:spMkLst>
            <pc:docMk/>
            <pc:sldMk cId="3978892626" sldId="263"/>
            <ac:spMk id="12" creationId="{74461C8F-EECB-2500-EDD7-931C113B73EF}"/>
          </ac:spMkLst>
        </pc:spChg>
        <pc:spChg chg="add mod">
          <ac:chgData name="eungyo3@gmail.com" userId="d3149e245121e7d6" providerId="LiveId" clId="{32EAF015-395F-4DCB-AE31-89D8A459E859}" dt="2025-04-10T10:50:16.831" v="1079" actId="20577"/>
          <ac:spMkLst>
            <pc:docMk/>
            <pc:sldMk cId="3978892626" sldId="263"/>
            <ac:spMk id="14" creationId="{01D65624-10C6-085B-2B83-F3EC9467A515}"/>
          </ac:spMkLst>
        </pc:spChg>
        <pc:spChg chg="add mod">
          <ac:chgData name="eungyo3@gmail.com" userId="d3149e245121e7d6" providerId="LiveId" clId="{32EAF015-395F-4DCB-AE31-89D8A459E859}" dt="2025-04-10T10:52:07.075" v="1154" actId="20577"/>
          <ac:spMkLst>
            <pc:docMk/>
            <pc:sldMk cId="3978892626" sldId="263"/>
            <ac:spMk id="17" creationId="{5FFC09C2-B98C-FFB6-8905-886537F40FBC}"/>
          </ac:spMkLst>
        </pc:spChg>
        <pc:spChg chg="add mod">
          <ac:chgData name="eungyo3@gmail.com" userId="d3149e245121e7d6" providerId="LiveId" clId="{32EAF015-395F-4DCB-AE31-89D8A459E859}" dt="2025-04-10T10:52:13.331" v="1155" actId="14100"/>
          <ac:spMkLst>
            <pc:docMk/>
            <pc:sldMk cId="3978892626" sldId="263"/>
            <ac:spMk id="18" creationId="{4D67096F-E88D-40AE-7048-274F4AB9790A}"/>
          </ac:spMkLst>
        </pc:spChg>
        <pc:spChg chg="add del mod">
          <ac:chgData name="eungyo3@gmail.com" userId="d3149e245121e7d6" providerId="LiveId" clId="{32EAF015-395F-4DCB-AE31-89D8A459E859}" dt="2025-04-10T10:52:16.253" v="1156" actId="6264"/>
          <ac:spMkLst>
            <pc:docMk/>
            <pc:sldMk cId="3978892626" sldId="263"/>
            <ac:spMk id="19" creationId="{22C4A454-67D8-5496-4011-2E672D5421F9}"/>
          </ac:spMkLst>
        </pc:spChg>
        <pc:picChg chg="add mod">
          <ac:chgData name="eungyo3@gmail.com" userId="d3149e245121e7d6" providerId="LiveId" clId="{32EAF015-395F-4DCB-AE31-89D8A459E859}" dt="2025-04-10T10:47:16.083" v="913" actId="1076"/>
          <ac:picMkLst>
            <pc:docMk/>
            <pc:sldMk cId="3978892626" sldId="263"/>
            <ac:picMk id="6" creationId="{952B31C8-86CD-BE5D-0799-26B07660D0D6}"/>
          </ac:picMkLst>
        </pc:picChg>
        <pc:picChg chg="add mod">
          <ac:chgData name="eungyo3@gmail.com" userId="d3149e245121e7d6" providerId="LiveId" clId="{32EAF015-395F-4DCB-AE31-89D8A459E859}" dt="2025-04-10T10:51:27.416" v="1085" actId="1076"/>
          <ac:picMkLst>
            <pc:docMk/>
            <pc:sldMk cId="3978892626" sldId="263"/>
            <ac:picMk id="11" creationId="{65393FFF-763F-DED7-FC95-C9F052993F25}"/>
          </ac:picMkLst>
        </pc:picChg>
        <pc:picChg chg="add mod">
          <ac:chgData name="eungyo3@gmail.com" userId="d3149e245121e7d6" providerId="LiveId" clId="{32EAF015-395F-4DCB-AE31-89D8A459E859}" dt="2025-04-10T10:51:21.910" v="1082" actId="14100"/>
          <ac:picMkLst>
            <pc:docMk/>
            <pc:sldMk cId="3978892626" sldId="263"/>
            <ac:picMk id="16" creationId="{57053A6C-A514-F796-49B9-A1B0152846DB}"/>
          </ac:picMkLst>
        </pc:picChg>
      </pc:sldChg>
      <pc:sldChg chg="addSp delSp modSp new mod modClrScheme chgLayout">
        <pc:chgData name="eungyo3@gmail.com" userId="d3149e245121e7d6" providerId="LiveId" clId="{32EAF015-395F-4DCB-AE31-89D8A459E859}" dt="2025-04-10T11:33:26.169" v="2476" actId="478"/>
        <pc:sldMkLst>
          <pc:docMk/>
          <pc:sldMk cId="517504599" sldId="264"/>
        </pc:sldMkLst>
        <pc:spChg chg="del">
          <ac:chgData name="eungyo3@gmail.com" userId="d3149e245121e7d6" providerId="LiveId" clId="{32EAF015-395F-4DCB-AE31-89D8A459E859}" dt="2025-04-10T10:52:55.632" v="1164" actId="700"/>
          <ac:spMkLst>
            <pc:docMk/>
            <pc:sldMk cId="517504599" sldId="264"/>
            <ac:spMk id="2" creationId="{860A8F24-F02A-1AAD-AFEA-B5F94E9E54B6}"/>
          </ac:spMkLst>
        </pc:spChg>
        <pc:spChg chg="add mod">
          <ac:chgData name="eungyo3@gmail.com" userId="d3149e245121e7d6" providerId="LiveId" clId="{32EAF015-395F-4DCB-AE31-89D8A459E859}" dt="2025-04-10T10:54:47.759" v="1214" actId="20577"/>
          <ac:spMkLst>
            <pc:docMk/>
            <pc:sldMk cId="517504599" sldId="264"/>
            <ac:spMk id="5" creationId="{61F73DF8-0EF7-BA3C-6ADA-691F6D8D3E65}"/>
          </ac:spMkLst>
        </pc:spChg>
        <pc:spChg chg="add mod">
          <ac:chgData name="eungyo3@gmail.com" userId="d3149e245121e7d6" providerId="LiveId" clId="{32EAF015-395F-4DCB-AE31-89D8A459E859}" dt="2025-04-10T11:05:45.164" v="1465" actId="20577"/>
          <ac:spMkLst>
            <pc:docMk/>
            <pc:sldMk cId="517504599" sldId="264"/>
            <ac:spMk id="7" creationId="{500341C5-2FF7-CA5A-CE03-9F3EE944E516}"/>
          </ac:spMkLst>
        </pc:spChg>
        <pc:spChg chg="add del mod">
          <ac:chgData name="eungyo3@gmail.com" userId="d3149e245121e7d6" providerId="LiveId" clId="{32EAF015-395F-4DCB-AE31-89D8A459E859}" dt="2025-04-10T11:33:26.169" v="2476" actId="478"/>
          <ac:spMkLst>
            <pc:docMk/>
            <pc:sldMk cId="517504599" sldId="264"/>
            <ac:spMk id="10" creationId="{A86FC65D-190A-A2E6-4236-772FE9FCACFA}"/>
          </ac:spMkLst>
        </pc:spChg>
        <pc:spChg chg="add del mod">
          <ac:chgData name="eungyo3@gmail.com" userId="d3149e245121e7d6" providerId="LiveId" clId="{32EAF015-395F-4DCB-AE31-89D8A459E859}" dt="2025-04-10T11:33:23.598" v="2474" actId="478"/>
          <ac:spMkLst>
            <pc:docMk/>
            <pc:sldMk cId="517504599" sldId="264"/>
            <ac:spMk id="11" creationId="{BC824537-340E-FDEA-391A-2392452C5E18}"/>
          </ac:spMkLst>
        </pc:spChg>
        <pc:spChg chg="add del mod ord">
          <ac:chgData name="eungyo3@gmail.com" userId="d3149e245121e7d6" providerId="LiveId" clId="{32EAF015-395F-4DCB-AE31-89D8A459E859}" dt="2025-04-10T11:12:31.863" v="1576" actId="700"/>
          <ac:spMkLst>
            <pc:docMk/>
            <pc:sldMk cId="517504599" sldId="264"/>
            <ac:spMk id="13" creationId="{B3080A3D-0413-8330-5487-E18D8A4966DC}"/>
          </ac:spMkLst>
        </pc:spChg>
        <pc:graphicFrameChg chg="add mod">
          <ac:chgData name="eungyo3@gmail.com" userId="d3149e245121e7d6" providerId="LiveId" clId="{32EAF015-395F-4DCB-AE31-89D8A459E859}" dt="2025-04-10T11:05:18.071" v="1419"/>
          <ac:graphicFrameMkLst>
            <pc:docMk/>
            <pc:sldMk cId="517504599" sldId="264"/>
            <ac:graphicFrameMk id="12" creationId="{6C1FA6C5-E673-D775-5B8E-942F0F4855C2}"/>
          </ac:graphicFrameMkLst>
        </pc:graphicFrameChg>
        <pc:picChg chg="add mod">
          <ac:chgData name="eungyo3@gmail.com" userId="d3149e245121e7d6" providerId="LiveId" clId="{32EAF015-395F-4DCB-AE31-89D8A459E859}" dt="2025-04-10T10:54:26.535" v="1168" actId="1076"/>
          <ac:picMkLst>
            <pc:docMk/>
            <pc:sldMk cId="517504599" sldId="264"/>
            <ac:picMk id="4" creationId="{AFB0E496-C4E6-79E3-44C7-54C05F7F4137}"/>
          </ac:picMkLst>
        </pc:picChg>
        <pc:picChg chg="add del mod">
          <ac:chgData name="eungyo3@gmail.com" userId="d3149e245121e7d6" providerId="LiveId" clId="{32EAF015-395F-4DCB-AE31-89D8A459E859}" dt="2025-04-10T11:33:24.323" v="2475" actId="478"/>
          <ac:picMkLst>
            <pc:docMk/>
            <pc:sldMk cId="517504599" sldId="264"/>
            <ac:picMk id="9" creationId="{9EC508DB-5588-0E30-38C4-7B004519BE59}"/>
          </ac:picMkLst>
        </pc:picChg>
      </pc:sldChg>
      <pc:sldChg chg="addSp delSp modSp new mod modClrScheme chgLayout">
        <pc:chgData name="eungyo3@gmail.com" userId="d3149e245121e7d6" providerId="LiveId" clId="{32EAF015-395F-4DCB-AE31-89D8A459E859}" dt="2025-04-10T11:33:15.627" v="2473" actId="14100"/>
        <pc:sldMkLst>
          <pc:docMk/>
          <pc:sldMk cId="385467739" sldId="265"/>
        </pc:sldMkLst>
        <pc:spChg chg="add mod">
          <ac:chgData name="eungyo3@gmail.com" userId="d3149e245121e7d6" providerId="LiveId" clId="{32EAF015-395F-4DCB-AE31-89D8A459E859}" dt="2025-04-10T11:13:03.588" v="1625" actId="20577"/>
          <ac:spMkLst>
            <pc:docMk/>
            <pc:sldMk cId="385467739" sldId="265"/>
            <ac:spMk id="2" creationId="{0AE54974-AD97-3255-54EC-4B21C19E4354}"/>
          </ac:spMkLst>
        </pc:spChg>
        <pc:spChg chg="add mod">
          <ac:chgData name="eungyo3@gmail.com" userId="d3149e245121e7d6" providerId="LiveId" clId="{32EAF015-395F-4DCB-AE31-89D8A459E859}" dt="2025-04-10T11:29:40.698" v="2103" actId="20577"/>
          <ac:spMkLst>
            <pc:docMk/>
            <pc:sldMk cId="385467739" sldId="265"/>
            <ac:spMk id="3" creationId="{D19D1686-DC36-E0FB-EE38-F91F499A1B1C}"/>
          </ac:spMkLst>
        </pc:spChg>
        <pc:spChg chg="add mod">
          <ac:chgData name="eungyo3@gmail.com" userId="d3149e245121e7d6" providerId="LiveId" clId="{32EAF015-395F-4DCB-AE31-89D8A459E859}" dt="2025-04-10T11:29:32.270" v="2078" actId="1035"/>
          <ac:spMkLst>
            <pc:docMk/>
            <pc:sldMk cId="385467739" sldId="265"/>
            <ac:spMk id="6" creationId="{4B94C1F2-5DC8-8495-F2FB-4CC11F7ECBB6}"/>
          </ac:spMkLst>
        </pc:spChg>
        <pc:spChg chg="add del">
          <ac:chgData name="eungyo3@gmail.com" userId="d3149e245121e7d6" providerId="LiveId" clId="{32EAF015-395F-4DCB-AE31-89D8A459E859}" dt="2025-04-10T11:18:04.891" v="1770" actId="22"/>
          <ac:spMkLst>
            <pc:docMk/>
            <pc:sldMk cId="385467739" sldId="265"/>
            <ac:spMk id="8" creationId="{ACF397DC-48F8-1055-FCDB-D155DF5BFDD4}"/>
          </ac:spMkLst>
        </pc:spChg>
        <pc:spChg chg="add mod">
          <ac:chgData name="eungyo3@gmail.com" userId="d3149e245121e7d6" providerId="LiveId" clId="{32EAF015-395F-4DCB-AE31-89D8A459E859}" dt="2025-04-10T11:31:55.203" v="2221" actId="20577"/>
          <ac:spMkLst>
            <pc:docMk/>
            <pc:sldMk cId="385467739" sldId="265"/>
            <ac:spMk id="10" creationId="{F5612DA8-A883-9165-53F8-E4B393D2FBFD}"/>
          </ac:spMkLst>
        </pc:spChg>
        <pc:spChg chg="add mod">
          <ac:chgData name="eungyo3@gmail.com" userId="d3149e245121e7d6" providerId="LiveId" clId="{32EAF015-395F-4DCB-AE31-89D8A459E859}" dt="2025-04-10T11:31:36.234" v="2216" actId="1035"/>
          <ac:spMkLst>
            <pc:docMk/>
            <pc:sldMk cId="385467739" sldId="265"/>
            <ac:spMk id="13" creationId="{BCC2E3EE-A265-FC1F-34A8-73153790BAA5}"/>
          </ac:spMkLst>
        </pc:spChg>
        <pc:spChg chg="add mod">
          <ac:chgData name="eungyo3@gmail.com" userId="d3149e245121e7d6" providerId="LiveId" clId="{32EAF015-395F-4DCB-AE31-89D8A459E859}" dt="2025-04-10T11:31:59.649" v="2224" actId="20577"/>
          <ac:spMkLst>
            <pc:docMk/>
            <pc:sldMk cId="385467739" sldId="265"/>
            <ac:spMk id="15" creationId="{76EF1D2D-1363-B7D3-5559-A0F026BCA5E3}"/>
          </ac:spMkLst>
        </pc:spChg>
        <pc:spChg chg="add mod">
          <ac:chgData name="eungyo3@gmail.com" userId="d3149e245121e7d6" providerId="LiveId" clId="{32EAF015-395F-4DCB-AE31-89D8A459E859}" dt="2025-04-10T11:31:39.709" v="2217" actId="1076"/>
          <ac:spMkLst>
            <pc:docMk/>
            <pc:sldMk cId="385467739" sldId="265"/>
            <ac:spMk id="18" creationId="{1D6D175F-2473-0208-A655-B9D613CF5391}"/>
          </ac:spMkLst>
        </pc:spChg>
        <pc:spChg chg="add del">
          <ac:chgData name="eungyo3@gmail.com" userId="d3149e245121e7d6" providerId="LiveId" clId="{32EAF015-395F-4DCB-AE31-89D8A459E859}" dt="2025-04-10T11:30:08.665" v="2143" actId="22"/>
          <ac:spMkLst>
            <pc:docMk/>
            <pc:sldMk cId="385467739" sldId="265"/>
            <ac:spMk id="20" creationId="{D3F02A7D-835D-27AF-8695-2021C5B1A082}"/>
          </ac:spMkLst>
        </pc:spChg>
        <pc:spChg chg="add del">
          <ac:chgData name="eungyo3@gmail.com" userId="d3149e245121e7d6" providerId="LiveId" clId="{32EAF015-395F-4DCB-AE31-89D8A459E859}" dt="2025-04-10T11:30:12.515" v="2145" actId="22"/>
          <ac:spMkLst>
            <pc:docMk/>
            <pc:sldMk cId="385467739" sldId="265"/>
            <ac:spMk id="22" creationId="{7708E2DC-8E09-FB7D-ADA2-E71506D0A279}"/>
          </ac:spMkLst>
        </pc:spChg>
        <pc:spChg chg="add mod">
          <ac:chgData name="eungyo3@gmail.com" userId="d3149e245121e7d6" providerId="LiveId" clId="{32EAF015-395F-4DCB-AE31-89D8A459E859}" dt="2025-04-10T11:32:21.517" v="2292" actId="20577"/>
          <ac:spMkLst>
            <pc:docMk/>
            <pc:sldMk cId="385467739" sldId="265"/>
            <ac:spMk id="24" creationId="{9446D82F-9981-8525-5F75-955CFF388D8E}"/>
          </ac:spMkLst>
        </pc:spChg>
        <pc:spChg chg="add mod">
          <ac:chgData name="eungyo3@gmail.com" userId="d3149e245121e7d6" providerId="LiveId" clId="{32EAF015-395F-4DCB-AE31-89D8A459E859}" dt="2025-04-10T11:33:15.627" v="2473" actId="14100"/>
          <ac:spMkLst>
            <pc:docMk/>
            <pc:sldMk cId="385467739" sldId="265"/>
            <ac:spMk id="25" creationId="{763E7414-EA4C-A108-4FB9-BE9CF3E31FEC}"/>
          </ac:spMkLst>
        </pc:spChg>
        <pc:picChg chg="add mod">
          <ac:chgData name="eungyo3@gmail.com" userId="d3149e245121e7d6" providerId="LiveId" clId="{32EAF015-395F-4DCB-AE31-89D8A459E859}" dt="2025-04-10T11:29:32.270" v="2078" actId="1035"/>
          <ac:picMkLst>
            <pc:docMk/>
            <pc:sldMk cId="385467739" sldId="265"/>
            <ac:picMk id="5" creationId="{E41FA483-6D0E-147F-582F-D7041C5D9062}"/>
          </ac:picMkLst>
        </pc:picChg>
        <pc:picChg chg="add mod">
          <ac:chgData name="eungyo3@gmail.com" userId="d3149e245121e7d6" providerId="LiveId" clId="{32EAF015-395F-4DCB-AE31-89D8A459E859}" dt="2025-04-10T11:31:36.234" v="2216" actId="1035"/>
          <ac:picMkLst>
            <pc:docMk/>
            <pc:sldMk cId="385467739" sldId="265"/>
            <ac:picMk id="12" creationId="{ECCC8737-9A07-4BCC-81C2-6CE9DB36B315}"/>
          </ac:picMkLst>
        </pc:picChg>
        <pc:picChg chg="add mod">
          <ac:chgData name="eungyo3@gmail.com" userId="d3149e245121e7d6" providerId="LiveId" clId="{32EAF015-395F-4DCB-AE31-89D8A459E859}" dt="2025-04-10T11:30:53.960" v="2204" actId="1076"/>
          <ac:picMkLst>
            <pc:docMk/>
            <pc:sldMk cId="385467739" sldId="265"/>
            <ac:picMk id="17" creationId="{082D1647-A966-9BFD-2378-CB6E4CEE1598}"/>
          </ac:picMkLst>
        </pc:picChg>
      </pc:sldChg>
      <pc:sldChg chg="addSp delSp modSp new mod modClrScheme chgLayout">
        <pc:chgData name="eungyo3@gmail.com" userId="d3149e245121e7d6" providerId="LiveId" clId="{32EAF015-395F-4DCB-AE31-89D8A459E859}" dt="2025-04-10T13:21:14.564" v="3434" actId="13926"/>
        <pc:sldMkLst>
          <pc:docMk/>
          <pc:sldMk cId="1462474799" sldId="266"/>
        </pc:sldMkLst>
        <pc:spChg chg="del mod ord">
          <ac:chgData name="eungyo3@gmail.com" userId="d3149e245121e7d6" providerId="LiveId" clId="{32EAF015-395F-4DCB-AE31-89D8A459E859}" dt="2025-04-10T11:37:55.281" v="2624" actId="700"/>
          <ac:spMkLst>
            <pc:docMk/>
            <pc:sldMk cId="1462474799" sldId="266"/>
            <ac:spMk id="2" creationId="{9B1FA895-3EAB-DB16-D111-559D6F0F2DEC}"/>
          </ac:spMkLst>
        </pc:spChg>
        <pc:spChg chg="add del mod ord">
          <ac:chgData name="eungyo3@gmail.com" userId="d3149e245121e7d6" providerId="LiveId" clId="{32EAF015-395F-4DCB-AE31-89D8A459E859}" dt="2025-04-10T11:38:02.109" v="2625" actId="700"/>
          <ac:spMkLst>
            <pc:docMk/>
            <pc:sldMk cId="1462474799" sldId="266"/>
            <ac:spMk id="3" creationId="{CF08BDA8-17E4-962E-A42F-BF53475A5577}"/>
          </ac:spMkLst>
        </pc:spChg>
        <pc:spChg chg="add del mod ord">
          <ac:chgData name="eungyo3@gmail.com" userId="d3149e245121e7d6" providerId="LiveId" clId="{32EAF015-395F-4DCB-AE31-89D8A459E859}" dt="2025-04-10T11:38:02.109" v="2625" actId="700"/>
          <ac:spMkLst>
            <pc:docMk/>
            <pc:sldMk cId="1462474799" sldId="266"/>
            <ac:spMk id="4" creationId="{24C78312-00F0-3DE3-0D8D-4D467B7DE1B9}"/>
          </ac:spMkLst>
        </pc:spChg>
        <pc:spChg chg="add mod ord">
          <ac:chgData name="eungyo3@gmail.com" userId="d3149e245121e7d6" providerId="LiveId" clId="{32EAF015-395F-4DCB-AE31-89D8A459E859}" dt="2025-04-10T11:38:06.388" v="2633" actId="20577"/>
          <ac:spMkLst>
            <pc:docMk/>
            <pc:sldMk cId="1462474799" sldId="266"/>
            <ac:spMk id="5" creationId="{3EC37012-05ED-510E-2BCC-4738F243CD0D}"/>
          </ac:spMkLst>
        </pc:spChg>
        <pc:spChg chg="add mod ord">
          <ac:chgData name="eungyo3@gmail.com" userId="d3149e245121e7d6" providerId="LiveId" clId="{32EAF015-395F-4DCB-AE31-89D8A459E859}" dt="2025-04-10T13:21:14.564" v="3434" actId="13926"/>
          <ac:spMkLst>
            <pc:docMk/>
            <pc:sldMk cId="1462474799" sldId="266"/>
            <ac:spMk id="6" creationId="{56CB04A3-6BA2-FD54-8207-808D9D3C21FB}"/>
          </ac:spMkLst>
        </pc:spChg>
        <pc:picChg chg="add mod">
          <ac:chgData name="eungyo3@gmail.com" userId="d3149e245121e7d6" providerId="LiveId" clId="{32EAF015-395F-4DCB-AE31-89D8A459E859}" dt="2025-04-10T11:42:23.001" v="3388" actId="1076"/>
          <ac:picMkLst>
            <pc:docMk/>
            <pc:sldMk cId="1462474799" sldId="266"/>
            <ac:picMk id="8" creationId="{F30BA806-F60F-7BA2-1190-CFDC60620B01}"/>
          </ac:picMkLst>
        </pc:picChg>
      </pc:sldChg>
      <pc:sldChg chg="new del">
        <pc:chgData name="eungyo3@gmail.com" userId="d3149e245121e7d6" providerId="LiveId" clId="{32EAF015-395F-4DCB-AE31-89D8A459E859}" dt="2025-04-10T11:29:23.792" v="2057" actId="47"/>
        <pc:sldMkLst>
          <pc:docMk/>
          <pc:sldMk cId="2188332062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8A190-BC7D-4E1C-99BC-DBC6A2F1D4F7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94713-B6FB-4412-AA61-35B9F17FD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33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94713-B6FB-4412-AA61-35B9F17FD8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5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44D63-3C9D-81F7-C7C1-28D560AC8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AEB0D4-82C0-24DA-CDA7-92A9DC8C4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7D3A6-B83D-15D9-FF9A-4DC9466A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0DD5-38B9-451E-A2C4-12104F29E92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E335A-6652-0D10-2EE4-7C8E8F8E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128CC-7865-2693-B107-5E77C036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1643-4DE1-4EC3-B455-0A8B0568E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C1B856-8C9B-D367-9E74-10EB76F2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14E0E9-A809-55FC-7ED1-CABA05243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E200B-7AD8-D7A8-0BE6-00378714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0DD5-38B9-451E-A2C4-12104F29E92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69874-45E4-A274-D9E2-43F0DEEB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9CEC2-63F9-90BC-B104-36EA891D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1643-4DE1-4EC3-B455-0A8B0568E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4CCB98-23C3-E140-864C-9BD53A029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8BDBC6-3358-9B6D-C994-70F0405AE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98629A-DE48-E160-6AB1-0E12F5AF6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0DD5-38B9-451E-A2C4-12104F29E92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398DB-9791-8ADB-8BD0-388CBD44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02CE05-2B32-4584-3BAA-E71F6B69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1643-4DE1-4EC3-B455-0A8B0568E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1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8E711-79D9-2E87-65F6-9589863C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D4F27-4FED-E4D2-C206-877E6B9D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6C043-1ED4-7962-51E5-5584072B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0DD5-38B9-451E-A2C4-12104F29E92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D7234-712A-D7E9-275B-E2DB07E6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3CCF0-4377-7B56-1C24-B53B5FA1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1643-4DE1-4EC3-B455-0A8B0568E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1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7EB8B-2E5B-A596-0950-73E94ECE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B363AF-74E0-9EAD-C4F1-671444BAF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00E18-0C60-DD53-95B7-2450C1F9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0DD5-38B9-451E-A2C4-12104F29E92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15F6E-C36E-6A51-DE7D-8CF4E60F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512A3-BE40-7744-6DB0-69B4D522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1643-4DE1-4EC3-B455-0A8B0568E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67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7B70D-5888-24DA-312B-C3A2F7D8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C605A-7DD4-703B-EEA5-9247FC387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39D39B-DA9B-EBF4-00E4-F08470BAB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87680B-B089-B76C-45CE-65D05E34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0DD5-38B9-451E-A2C4-12104F29E92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B3ECF4-66DB-2A99-8071-956750CC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33D3FF-8584-ADF1-10DC-71A74AE8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1643-4DE1-4EC3-B455-0A8B0568E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92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E3566-0844-7855-C58E-7AD61B8E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454EE-1B70-68D9-6000-ABF663218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B0F7D-9515-A796-0BB9-3637734AF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43592-0AAB-B6D0-0514-117545C66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9914EF-BEF4-D5FE-C09C-6BF99597C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46D470-52E3-213A-9461-CEB3C9E4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0DD5-38B9-451E-A2C4-12104F29E92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63AA9E-56C8-6D84-810B-A29E88C8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6FB2F3-6900-A78A-F4FE-489FC534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1643-4DE1-4EC3-B455-0A8B0568E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42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7C353-0067-38E8-0430-95C3385F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67FC65-5A5E-A635-B234-40DED204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0DD5-38B9-451E-A2C4-12104F29E92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52FC25-FAA0-7CBA-1BAA-2276D4AC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DFF53B-E4EB-ECCC-C8E7-795791F7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1643-4DE1-4EC3-B455-0A8B0568E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18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0DE625-002D-0C0A-D4CF-DED2D8E70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0DD5-38B9-451E-A2C4-12104F29E92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9B24F3-02A6-BC3F-F1A7-35261D8E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07329-31DB-ED5A-A0BC-7E1882EF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1643-4DE1-4EC3-B455-0A8B0568E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E364D-D7FE-03DC-E01A-F95DE2D7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C8BE6-78FE-009A-61F4-BC7697A2A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4A783-4836-BEAA-9631-6F5501716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1102D7-F021-560D-F592-9E496DE9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0DD5-38B9-451E-A2C4-12104F29E92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3DB786-4D12-EE94-985F-554823CC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97CAE4-2804-2519-0471-25DEBA99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1643-4DE1-4EC3-B455-0A8B0568E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89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96E5B-FCDB-2B5C-B5E4-AEF04A82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5DBE9E-D54E-5CD2-F5AF-88552F6B9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AE3D6-E13F-1982-ECBD-63AC01B4D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78C12-9508-0177-0CEA-788B73E9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0DD5-38B9-451E-A2C4-12104F29E92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305E28-CAA9-9AFC-EA9E-D4E36008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ACF2F-8F2B-2F27-BAB2-F16AEA02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1643-4DE1-4EC3-B455-0A8B0568E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92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2920A8-C532-CBDF-9FD6-33062C2B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6D8342-2775-88BC-E6FE-62B0F1702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5C437F-070A-C3D7-821F-8EA77BAC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20DD5-38B9-451E-A2C4-12104F29E925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7112E-3C81-4573-9D90-765D1F867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342D9-1F58-3DFF-6C85-A76F95CE6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F1643-4DE1-4EC3-B455-0A8B0568E1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7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02ADC-4AD4-94DD-ADDA-0320BFB3E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Linear regression, SVR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77C2AD-5FAA-DC3A-3D63-1D2A9B16D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김은교</a:t>
            </a:r>
          </a:p>
        </p:txBody>
      </p:sp>
    </p:spTree>
    <p:extLst>
      <p:ext uri="{BB962C8B-B14F-4D97-AF65-F5344CB8AC3E}">
        <p14:creationId xmlns:p14="http://schemas.microsoft.com/office/powerpoint/2010/main" val="225852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54974-AD97-3255-54EC-4B21C19E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</a:t>
            </a:r>
            <a:r>
              <a:rPr lang="ko-KR" altLang="en-US" dirty="0"/>
              <a:t>의 스케일링 방법 변경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D1686-DC36-E0FB-EE38-F91F499A1B1C}"/>
              </a:ext>
            </a:extLst>
          </p:cNvPr>
          <p:cNvSpPr txBox="1"/>
          <p:nvPr/>
        </p:nvSpPr>
        <p:spPr>
          <a:xfrm>
            <a:off x="694944" y="1480376"/>
            <a:ext cx="65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Y(target)</a:t>
            </a:r>
            <a:r>
              <a:rPr lang="ko-KR" altLang="en-US" dirty="0"/>
              <a:t>에는 </a:t>
            </a:r>
            <a:r>
              <a:rPr lang="en-US" altLang="ko-KR" dirty="0"/>
              <a:t>Standard scaler</a:t>
            </a:r>
            <a:r>
              <a:rPr lang="ko-KR" altLang="en-US" dirty="0"/>
              <a:t>를 적용하지 않고 로그 스케일로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1FA483-6D0E-147F-582F-D7041C5D9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6011"/>
            <a:ext cx="6237686" cy="859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94C1F2-5DC8-8495-F2FB-4CC11F7ECBB6}"/>
              </a:ext>
            </a:extLst>
          </p:cNvPr>
          <p:cNvSpPr txBox="1"/>
          <p:nvPr/>
        </p:nvSpPr>
        <p:spPr>
          <a:xfrm>
            <a:off x="7311295" y="2263698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약간의 과적합이 있지만 개선된 것으로 보임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612DA8-A883-9165-53F8-E4B393D2FBFD}"/>
              </a:ext>
            </a:extLst>
          </p:cNvPr>
          <p:cNvSpPr txBox="1"/>
          <p:nvPr/>
        </p:nvSpPr>
        <p:spPr>
          <a:xfrm>
            <a:off x="694944" y="2964669"/>
            <a:ext cx="706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 Train</a:t>
            </a:r>
            <a:r>
              <a:rPr lang="ko-KR" altLang="en-US" dirty="0"/>
              <a:t>에 대한 </a:t>
            </a:r>
            <a:r>
              <a:rPr lang="ko-KR" altLang="en-US" dirty="0" err="1"/>
              <a:t>그리드서치</a:t>
            </a:r>
            <a:r>
              <a:rPr lang="en-US" altLang="ko-KR" dirty="0"/>
              <a:t> 'C': 5, 'epsilon': 0.1, 'gamma': 0.05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CC8737-9A07-4BCC-81C2-6CE9DB36B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77696"/>
            <a:ext cx="5513373" cy="6408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C2E3EE-A265-FC1F-34A8-73153790BAA5}"/>
              </a:ext>
            </a:extLst>
          </p:cNvPr>
          <p:cNvSpPr txBox="1"/>
          <p:nvPr/>
        </p:nvSpPr>
        <p:spPr>
          <a:xfrm>
            <a:off x="6847999" y="351223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약간의 </a:t>
            </a:r>
            <a:r>
              <a:rPr lang="ko-KR" altLang="en-US" dirty="0" err="1"/>
              <a:t>과적합</a:t>
            </a:r>
            <a:r>
              <a:rPr lang="ko-KR" altLang="en-US" dirty="0"/>
              <a:t> 개선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EF1D2D-1363-B7D3-5559-A0F026BCA5E3}"/>
              </a:ext>
            </a:extLst>
          </p:cNvPr>
          <p:cNvSpPr txBox="1"/>
          <p:nvPr/>
        </p:nvSpPr>
        <p:spPr>
          <a:xfrm>
            <a:off x="694944" y="4123110"/>
            <a:ext cx="7604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 Valid</a:t>
            </a:r>
            <a:r>
              <a:rPr lang="ko-KR" altLang="en-US" dirty="0"/>
              <a:t>에 대한 </a:t>
            </a:r>
            <a:r>
              <a:rPr lang="ko-KR" altLang="en-US" dirty="0" err="1"/>
              <a:t>그리드서치</a:t>
            </a:r>
            <a:r>
              <a:rPr lang="ko-KR" altLang="en-US" dirty="0"/>
              <a:t> 'C': 100, '</a:t>
            </a:r>
            <a:r>
              <a:rPr lang="ko-KR" altLang="en-US" dirty="0" err="1"/>
              <a:t>epsilon</a:t>
            </a:r>
            <a:r>
              <a:rPr lang="ko-KR" altLang="en-US" dirty="0"/>
              <a:t>': 0.1, '</a:t>
            </a:r>
            <a:r>
              <a:rPr lang="ko-KR" altLang="en-US" dirty="0" err="1"/>
              <a:t>gamma</a:t>
            </a:r>
            <a:r>
              <a:rPr lang="ko-KR" altLang="en-US" dirty="0"/>
              <a:t>': 0.01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82D1647-A966-9BFD-2378-CB6E4CEE1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25" y="4529334"/>
            <a:ext cx="5223839" cy="6648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6D175F-2473-0208-A655-B9D613CF5391}"/>
              </a:ext>
            </a:extLst>
          </p:cNvPr>
          <p:cNvSpPr txBox="1"/>
          <p:nvPr/>
        </p:nvSpPr>
        <p:spPr>
          <a:xfrm>
            <a:off x="6333285" y="4597023"/>
            <a:ext cx="487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처음보단 </a:t>
            </a:r>
            <a:r>
              <a:rPr lang="en-US" altLang="ko-KR" dirty="0"/>
              <a:t>valid</a:t>
            </a:r>
            <a:r>
              <a:rPr lang="ko-KR" altLang="en-US" dirty="0"/>
              <a:t>의 오차가 낮아졌지만 </a:t>
            </a:r>
            <a:r>
              <a:rPr lang="en-US" altLang="ko-KR" dirty="0"/>
              <a:t>train</a:t>
            </a:r>
            <a:r>
              <a:rPr lang="ko-KR" altLang="en-US" dirty="0"/>
              <a:t>에 대한 그리드 </a:t>
            </a:r>
            <a:r>
              <a:rPr lang="ko-KR" altLang="en-US" dirty="0" err="1"/>
              <a:t>서치</a:t>
            </a:r>
            <a:r>
              <a:rPr lang="ko-KR" altLang="en-US" dirty="0"/>
              <a:t> 결과를 적용했을 때가 더 성능이 좋음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6D82F-9981-8525-5F75-955CFF388D8E}"/>
              </a:ext>
            </a:extLst>
          </p:cNvPr>
          <p:cNvSpPr txBox="1"/>
          <p:nvPr/>
        </p:nvSpPr>
        <p:spPr>
          <a:xfrm>
            <a:off x="774625" y="5569545"/>
            <a:ext cx="5397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번 파라미터를 적용하여 제출 </a:t>
            </a:r>
            <a:r>
              <a:rPr lang="en-US" altLang="ko-KR" dirty="0"/>
              <a:t>-&gt;</a:t>
            </a:r>
            <a:r>
              <a:rPr lang="ko-KR" altLang="en-US" dirty="0"/>
              <a:t> 결과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0.6070247851 (public)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0.4754248867 (private)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3E7414-EA4C-A108-4FB9-BE9CF3E31FEC}"/>
              </a:ext>
            </a:extLst>
          </p:cNvPr>
          <p:cNvSpPr txBox="1"/>
          <p:nvPr/>
        </p:nvSpPr>
        <p:spPr>
          <a:xfrm>
            <a:off x="5400756" y="5708044"/>
            <a:ext cx="580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valid</a:t>
            </a:r>
            <a:r>
              <a:rPr lang="ko-KR" altLang="en-US" dirty="0"/>
              <a:t>에 대해서는 </a:t>
            </a:r>
            <a:r>
              <a:rPr lang="en-US" altLang="ko-KR" dirty="0"/>
              <a:t>log scale </a:t>
            </a:r>
            <a:r>
              <a:rPr lang="ko-KR" altLang="en-US" dirty="0"/>
              <a:t>적용이 효과가 있었지만 </a:t>
            </a:r>
            <a:r>
              <a:rPr lang="en-US" altLang="ko-KR" dirty="0"/>
              <a:t>test</a:t>
            </a:r>
            <a:r>
              <a:rPr lang="ko-KR" altLang="en-US" dirty="0"/>
              <a:t>에 대해서는 효과가 없었던 것으로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6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EC37012-05ED-510E-2BCC-4738F243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CB04A3-6BA2-FD54-8207-808D9D3C2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7831"/>
            <a:ext cx="10515600" cy="294913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선형회귀 기반 모델</a:t>
            </a:r>
            <a:r>
              <a:rPr lang="en-US" altLang="ko-KR" dirty="0"/>
              <a:t>, SVR</a:t>
            </a:r>
            <a:r>
              <a:rPr lang="ko-KR" altLang="en-US" dirty="0"/>
              <a:t>에서 </a:t>
            </a:r>
            <a:r>
              <a:rPr lang="en-US" altLang="ko-KR" dirty="0"/>
              <a:t>Poly, linear</a:t>
            </a:r>
            <a:r>
              <a:rPr lang="ko-KR" altLang="en-US" dirty="0"/>
              <a:t>로 </a:t>
            </a:r>
            <a:r>
              <a:rPr lang="en-US" altLang="ko-KR" dirty="0"/>
              <a:t>kernel</a:t>
            </a:r>
            <a:r>
              <a:rPr lang="ko-KR" altLang="en-US" dirty="0"/>
              <a:t>을 변경했을 때 성능이 안 나옴</a:t>
            </a:r>
            <a:r>
              <a:rPr lang="en-US" altLang="ko-KR" dirty="0"/>
              <a:t>. </a:t>
            </a:r>
            <a:r>
              <a:rPr lang="ko-KR" altLang="en-US" dirty="0"/>
              <a:t>데이터는 비선형으로 되어 있을 확률이 크다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valid</a:t>
            </a:r>
            <a:r>
              <a:rPr lang="ko-KR" altLang="en-US" dirty="0"/>
              <a:t>에서 성능을 확 낮춰도 </a:t>
            </a:r>
            <a:r>
              <a:rPr lang="en-US" altLang="ko-KR" dirty="0"/>
              <a:t>public </a:t>
            </a:r>
            <a:r>
              <a:rPr lang="ko-KR" altLang="en-US" dirty="0"/>
              <a:t>점수는 확연히 개선되지는 않음 </a:t>
            </a:r>
            <a:r>
              <a:rPr lang="en-US" altLang="ko-KR" dirty="0"/>
              <a:t>(train</a:t>
            </a:r>
            <a:r>
              <a:rPr lang="ko-KR" altLang="en-US" dirty="0"/>
              <a:t>과 </a:t>
            </a:r>
            <a:r>
              <a:rPr lang="en-US" altLang="ko-KR" dirty="0"/>
              <a:t>valid</a:t>
            </a:r>
            <a:r>
              <a:rPr lang="ko-KR" altLang="en-US" dirty="0"/>
              <a:t>에 대한 </a:t>
            </a:r>
            <a:r>
              <a:rPr lang="en-US" altLang="ko-KR" dirty="0"/>
              <a:t>overfitting </a:t>
            </a:r>
            <a:r>
              <a:rPr lang="ko-KR" altLang="en-US" dirty="0"/>
              <a:t>발생할 수도 있음</a:t>
            </a:r>
            <a:r>
              <a:rPr lang="en-US" altLang="ko-KR" dirty="0"/>
              <a:t>) : SVR</a:t>
            </a:r>
            <a:r>
              <a:rPr lang="ko-KR" altLang="en-US" dirty="0"/>
              <a:t>에 대한 한계점으로 생각됨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맞추는 것의 어려움</a:t>
            </a:r>
            <a:r>
              <a:rPr lang="en-US" altLang="ko-KR" dirty="0"/>
              <a:t>: </a:t>
            </a:r>
            <a:r>
              <a:rPr lang="ko-KR" altLang="en-US" dirty="0"/>
              <a:t>일단 </a:t>
            </a:r>
            <a:r>
              <a:rPr lang="en-US" altLang="ko-KR" dirty="0"/>
              <a:t>SVR </a:t>
            </a:r>
            <a:r>
              <a:rPr lang="ko-KR" altLang="en-US" dirty="0"/>
              <a:t>자체가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조작에 민감하다 보니</a:t>
            </a:r>
            <a:r>
              <a:rPr lang="en-US" altLang="ko-KR" dirty="0"/>
              <a:t>, </a:t>
            </a:r>
            <a:r>
              <a:rPr lang="ko-KR" altLang="en-US" dirty="0"/>
              <a:t>조정하는 게 쉽지 않음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en-US" altLang="ko-KR" b="1" dirty="0">
                <a:highlight>
                  <a:srgbClr val="FFFF00"/>
                </a:highlight>
              </a:rPr>
              <a:t>SVR</a:t>
            </a:r>
            <a:r>
              <a:rPr lang="ko-KR" altLang="en-US" b="1" dirty="0">
                <a:highlight>
                  <a:srgbClr val="FFFF00"/>
                </a:highlight>
              </a:rPr>
              <a:t>은 버리자</a:t>
            </a:r>
            <a:r>
              <a:rPr lang="en-US" altLang="ko-KR" b="1" dirty="0">
                <a:highlight>
                  <a:srgbClr val="FFFF00"/>
                </a:highlight>
              </a:rPr>
              <a:t>..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0BA806-F60F-7BA2-1190-CFDC60620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70" y="1806932"/>
            <a:ext cx="11703651" cy="9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7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CF1288-4077-5395-58C7-133687BEB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24" y="2441217"/>
            <a:ext cx="5490049" cy="1041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7E0538-86D3-299D-577C-5D005132E79F}"/>
              </a:ext>
            </a:extLst>
          </p:cNvPr>
          <p:cNvSpPr txBox="1"/>
          <p:nvPr/>
        </p:nvSpPr>
        <p:spPr>
          <a:xfrm>
            <a:off x="296983" y="1872687"/>
            <a:ext cx="6502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기본 선형회귀 모델 결과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chemeClr val="accent2"/>
                </a:solidFill>
              </a:rPr>
              <a:t>제출 </a:t>
            </a:r>
            <a:r>
              <a:rPr lang="en-US" altLang="ko-KR" sz="2000" dirty="0">
                <a:solidFill>
                  <a:schemeClr val="accent2"/>
                </a:solidFill>
              </a:rPr>
              <a:t>public </a:t>
            </a:r>
            <a:r>
              <a:rPr lang="ko-KR" altLang="en-US" sz="2000" dirty="0">
                <a:solidFill>
                  <a:schemeClr val="accent2"/>
                </a:solidFill>
              </a:rPr>
              <a:t>점수 </a:t>
            </a:r>
            <a:r>
              <a:rPr lang="en-US" altLang="ko-KR" sz="2000" dirty="0">
                <a:solidFill>
                  <a:schemeClr val="accent2"/>
                </a:solidFill>
              </a:rPr>
              <a:t>= 0.8167160469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F763CD-E3A3-A86A-8241-1C9E78C86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24" y="4161295"/>
            <a:ext cx="5565660" cy="82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9EECE3-DACF-78E4-96A7-17B55179599A}"/>
              </a:ext>
            </a:extLst>
          </p:cNvPr>
          <p:cNvSpPr txBox="1"/>
          <p:nvPr/>
        </p:nvSpPr>
        <p:spPr>
          <a:xfrm>
            <a:off x="6291416" y="3656828"/>
            <a:ext cx="3344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Ridge (alpha=0.1) </a:t>
            </a:r>
            <a:r>
              <a:rPr lang="ko-KR" altLang="en-US" sz="2000" dirty="0"/>
              <a:t>적용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D6652-7AEE-8E3D-57D4-33EFF6F07248}"/>
              </a:ext>
            </a:extLst>
          </p:cNvPr>
          <p:cNvSpPr txBox="1"/>
          <p:nvPr/>
        </p:nvSpPr>
        <p:spPr>
          <a:xfrm>
            <a:off x="1885402" y="5527935"/>
            <a:ext cx="9825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→ 두 모델 다 선형회귀를 썼을 때와 큰 차이가 없었고</a:t>
            </a:r>
            <a:r>
              <a:rPr lang="en-US" altLang="ko-KR" sz="2000" dirty="0"/>
              <a:t>, Alpha</a:t>
            </a:r>
            <a:r>
              <a:rPr lang="ko-KR" altLang="en-US" sz="2000" dirty="0"/>
              <a:t> 값 올릴수록 오차가 증가하는 결과</a:t>
            </a:r>
            <a:endParaRPr lang="en-US" altLang="ko-KR" sz="2000" dirty="0"/>
          </a:p>
          <a:p>
            <a:r>
              <a:rPr lang="ko-KR" altLang="en-US" sz="2000" dirty="0"/>
              <a:t>→ 규제를 하는 모델은 적합하지 않다고 판단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903A88A-BFE7-C6A8-033E-C9FD56E01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416" y="4170405"/>
            <a:ext cx="5565660" cy="82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668F3D-C447-D6C2-A9F8-DDB45380247C}"/>
              </a:ext>
            </a:extLst>
          </p:cNvPr>
          <p:cNvSpPr txBox="1"/>
          <p:nvPr/>
        </p:nvSpPr>
        <p:spPr>
          <a:xfrm>
            <a:off x="304800" y="3656828"/>
            <a:ext cx="3335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Lasso (alpha=0.1) </a:t>
            </a:r>
            <a:r>
              <a:rPr lang="ko-KR" altLang="en-US" sz="2000" dirty="0"/>
              <a:t>적용 결과</a:t>
            </a:r>
          </a:p>
        </p:txBody>
      </p:sp>
      <p:sp>
        <p:nvSpPr>
          <p:cNvPr id="16" name="제목 15">
            <a:extLst>
              <a:ext uri="{FF2B5EF4-FFF2-40B4-BE49-F238E27FC236}">
                <a16:creationId xmlns:a16="http://schemas.microsoft.com/office/drawing/2014/main" id="{B297CC45-8677-DB55-9099-E1A88DEA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선형회귀</a:t>
            </a:r>
            <a:r>
              <a:rPr lang="en-US" altLang="ko-KR" dirty="0"/>
              <a:t>, Lasso, Ridge </a:t>
            </a:r>
            <a:r>
              <a:rPr lang="ko-KR" altLang="en-US" dirty="0"/>
              <a:t>모델 사용</a:t>
            </a:r>
          </a:p>
        </p:txBody>
      </p:sp>
    </p:spTree>
    <p:extLst>
      <p:ext uri="{BB962C8B-B14F-4D97-AF65-F5344CB8AC3E}">
        <p14:creationId xmlns:p14="http://schemas.microsoft.com/office/powerpoint/2010/main" val="207599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ABD52622-48F3-0BAF-A4D4-7A03890F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3361"/>
            <a:ext cx="5728872" cy="78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31A0F3-8029-2FE1-AB2D-6C263EAE53D5}"/>
              </a:ext>
            </a:extLst>
          </p:cNvPr>
          <p:cNvSpPr txBox="1"/>
          <p:nvPr/>
        </p:nvSpPr>
        <p:spPr>
          <a:xfrm>
            <a:off x="838200" y="1663083"/>
            <a:ext cx="5289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SVR </a:t>
            </a:r>
            <a:r>
              <a:rPr lang="ko-KR" altLang="en-US" sz="2000" dirty="0"/>
              <a:t>사용 </a:t>
            </a:r>
            <a:r>
              <a:rPr lang="en-US" altLang="ko-KR" sz="2000" dirty="0"/>
              <a:t>(kernel=‘</a:t>
            </a:r>
            <a:r>
              <a:rPr lang="en-US" altLang="ko-KR" sz="2000" dirty="0" err="1"/>
              <a:t>rbf</a:t>
            </a:r>
            <a:r>
              <a:rPr lang="en-US" altLang="ko-KR" sz="2000" dirty="0"/>
              <a:t>’, C=1.0, epsilon=0.01)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A1944D-D5F3-0C5B-2925-E58494BFED47}"/>
              </a:ext>
            </a:extLst>
          </p:cNvPr>
          <p:cNvSpPr txBox="1"/>
          <p:nvPr/>
        </p:nvSpPr>
        <p:spPr>
          <a:xfrm>
            <a:off x="1975030" y="3031538"/>
            <a:ext cx="6021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→ </a:t>
            </a:r>
            <a:r>
              <a:rPr lang="en-US" altLang="ko-KR" sz="2000" dirty="0"/>
              <a:t>train</a:t>
            </a:r>
            <a:r>
              <a:rPr lang="ko-KR" altLang="en-US" sz="2000" dirty="0"/>
              <a:t>에서의 성능은 좋아졌지만 </a:t>
            </a:r>
            <a:r>
              <a:rPr lang="ko-KR" altLang="en-US" sz="2000" dirty="0" err="1"/>
              <a:t>과적합</a:t>
            </a:r>
            <a:r>
              <a:rPr lang="ko-KR" altLang="en-US" sz="2000" dirty="0"/>
              <a:t> 된 것으로 보임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>
                <a:solidFill>
                  <a:schemeClr val="accent2"/>
                </a:solidFill>
              </a:rPr>
              <a:t>제출 </a:t>
            </a:r>
            <a:r>
              <a:rPr lang="en-US" altLang="ko-KR" sz="2000" dirty="0">
                <a:solidFill>
                  <a:schemeClr val="accent2"/>
                </a:solidFill>
              </a:rPr>
              <a:t>public </a:t>
            </a:r>
            <a:r>
              <a:rPr lang="ko-KR" altLang="en-US" sz="2000" dirty="0">
                <a:solidFill>
                  <a:schemeClr val="accent2"/>
                </a:solidFill>
              </a:rPr>
              <a:t>점수 </a:t>
            </a:r>
            <a:r>
              <a:rPr lang="en-US" altLang="ko-KR" sz="2000" dirty="0">
                <a:solidFill>
                  <a:schemeClr val="accent2"/>
                </a:solidFill>
              </a:rPr>
              <a:t>= 0 .78986</a:t>
            </a:r>
            <a:r>
              <a:rPr lang="ko-KR" altLang="en-US" sz="2000" dirty="0">
                <a:solidFill>
                  <a:schemeClr val="accent2"/>
                </a:solidFill>
              </a:rPr>
              <a:t>로 좋아졌지만</a:t>
            </a:r>
            <a:r>
              <a:rPr lang="en-US" altLang="ko-KR" sz="2000" dirty="0">
                <a:solidFill>
                  <a:schemeClr val="accent2"/>
                </a:solidFill>
              </a:rPr>
              <a:t>, </a:t>
            </a:r>
            <a:r>
              <a:rPr lang="ko-KR" altLang="en-US" sz="2000" dirty="0">
                <a:solidFill>
                  <a:schemeClr val="accent2"/>
                </a:solidFill>
              </a:rPr>
              <a:t>아직 부족함</a:t>
            </a:r>
            <a:endParaRPr lang="ko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A24B7-A961-7273-166A-9A344B86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SVR </a:t>
            </a:r>
            <a:r>
              <a:rPr lang="ko-KR" altLang="en-US" dirty="0"/>
              <a:t>사용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592B1-1D3F-F8F2-53B8-68C98FDF6C15}"/>
              </a:ext>
            </a:extLst>
          </p:cNvPr>
          <p:cNvSpPr txBox="1"/>
          <p:nvPr/>
        </p:nvSpPr>
        <p:spPr>
          <a:xfrm>
            <a:off x="1975030" y="5661609"/>
            <a:ext cx="5233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→ 오차가 높아짐</a:t>
            </a:r>
            <a:r>
              <a:rPr lang="en-US" altLang="ko-KR" sz="2000" dirty="0"/>
              <a:t>..</a:t>
            </a:r>
          </a:p>
          <a:p>
            <a:r>
              <a:rPr lang="ko-KR" altLang="en-US" sz="2000" dirty="0"/>
              <a:t>→</a:t>
            </a:r>
            <a:r>
              <a:rPr lang="en-US" altLang="ko-KR" sz="2000" dirty="0"/>
              <a:t> </a:t>
            </a:r>
            <a:r>
              <a:rPr lang="en-US" altLang="ko-KR" sz="2000" dirty="0" err="1"/>
              <a:t>train_test_split</a:t>
            </a:r>
            <a:r>
              <a:rPr lang="ko-KR" altLang="en-US" sz="2000" dirty="0"/>
              <a:t>의 문제일수도 있겠다는 생각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543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9DF9980-08E0-36B4-41D8-79E29F91CD83}"/>
              </a:ext>
            </a:extLst>
          </p:cNvPr>
          <p:cNvGrpSpPr/>
          <p:nvPr/>
        </p:nvGrpSpPr>
        <p:grpSpPr>
          <a:xfrm>
            <a:off x="838200" y="1690976"/>
            <a:ext cx="8236558" cy="2017105"/>
            <a:chOff x="446383" y="3690678"/>
            <a:chExt cx="8236558" cy="2017105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5356842-57B8-A5BC-4262-DEB697EB7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532" y="4065201"/>
              <a:ext cx="8176409" cy="1642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C1462D-8E33-1E03-D171-4229D16F40E5}"/>
                </a:ext>
              </a:extLst>
            </p:cNvPr>
            <p:cNvSpPr txBox="1"/>
            <p:nvPr/>
          </p:nvSpPr>
          <p:spPr>
            <a:xfrm>
              <a:off x="446383" y="3690678"/>
              <a:ext cx="7117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Lasso</a:t>
              </a:r>
              <a:r>
                <a:rPr lang="ko-KR" altLang="en-US" dirty="0"/>
                <a:t>가 </a:t>
              </a:r>
              <a:r>
                <a:rPr lang="en-US" altLang="ko-KR" dirty="0"/>
                <a:t>0</a:t>
              </a:r>
              <a:r>
                <a:rPr lang="ko-KR" altLang="en-US" dirty="0"/>
                <a:t>으로 만든 변수</a:t>
              </a:r>
              <a:r>
                <a:rPr lang="en-US" altLang="ko-KR" dirty="0"/>
                <a:t>: </a:t>
              </a:r>
              <a:r>
                <a:rPr lang="ko-KR" altLang="en-US" dirty="0"/>
                <a:t>없었음 </a:t>
              </a:r>
              <a:r>
                <a:rPr lang="en-US" altLang="ko-KR" dirty="0"/>
                <a:t>(alpha </a:t>
              </a:r>
              <a:r>
                <a:rPr lang="ko-KR" altLang="en-US" dirty="0"/>
                <a:t>값을 </a:t>
              </a:r>
              <a:r>
                <a:rPr lang="en-US" altLang="ko-KR" dirty="0"/>
                <a:t>10</a:t>
              </a:r>
              <a:r>
                <a:rPr lang="ko-KR" altLang="en-US" dirty="0"/>
                <a:t>으로 변경할 때 까지 기준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81F746D-2C60-2FC8-C2D0-C22DF704A4AF}"/>
              </a:ext>
            </a:extLst>
          </p:cNvPr>
          <p:cNvSpPr txBox="1"/>
          <p:nvPr/>
        </p:nvSpPr>
        <p:spPr>
          <a:xfrm>
            <a:off x="9338556" y="2300960"/>
            <a:ext cx="2585220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이유는 모든 칼럼들이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어느 정도 결과에 기여를 하고 있기 때문으로 생각함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D4791F-0EB4-7883-5FDD-DCDE93BE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특성 중요도 확인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E4EC28-A28F-65F1-C88B-027D2F9CE3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14" t="49533" r="27914" b="-42"/>
          <a:stretch/>
        </p:blipFill>
        <p:spPr bwMode="auto">
          <a:xfrm>
            <a:off x="-1530459" y="3907717"/>
            <a:ext cx="8607554" cy="246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3F26BD-EAB9-A5DB-719B-2CB804762433}"/>
              </a:ext>
            </a:extLst>
          </p:cNvPr>
          <p:cNvSpPr txBox="1"/>
          <p:nvPr/>
        </p:nvSpPr>
        <p:spPr>
          <a:xfrm>
            <a:off x="7181138" y="4487284"/>
            <a:ext cx="4837126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Lasso</a:t>
            </a:r>
            <a:r>
              <a:rPr lang="ko-KR" altLang="en-US" dirty="0"/>
              <a:t>의 중요도 비교 </a:t>
            </a:r>
            <a:r>
              <a:rPr lang="en-US" altLang="ko-KR" dirty="0"/>
              <a:t>(alpha=10)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강수확률 </a:t>
            </a:r>
            <a:r>
              <a:rPr lang="en-US" altLang="ko-KR" dirty="0"/>
              <a:t>&gt; </a:t>
            </a:r>
            <a:r>
              <a:rPr lang="ko-KR" altLang="en-US" dirty="0"/>
              <a:t>강수형태 </a:t>
            </a:r>
            <a:r>
              <a:rPr lang="en-US" altLang="ko-KR" dirty="0"/>
              <a:t>&gt; </a:t>
            </a:r>
            <a:r>
              <a:rPr lang="ko-KR" altLang="en-US" dirty="0"/>
              <a:t>하늘상태</a:t>
            </a:r>
            <a:r>
              <a:rPr lang="en-US" altLang="ko-KR" dirty="0"/>
              <a:t> &gt; </a:t>
            </a:r>
            <a:r>
              <a:rPr lang="ko-KR" altLang="en-US" dirty="0"/>
              <a:t>최고기온</a:t>
            </a:r>
            <a:r>
              <a:rPr lang="en-US" altLang="ko-KR" dirty="0"/>
              <a:t> &gt; </a:t>
            </a:r>
            <a:r>
              <a:rPr lang="ko-KR" altLang="en-US" dirty="0"/>
              <a:t>풍속</a:t>
            </a:r>
            <a:r>
              <a:rPr lang="en-US" altLang="ko-KR" dirty="0"/>
              <a:t> &gt; </a:t>
            </a:r>
            <a:r>
              <a:rPr lang="ko-KR" altLang="en-US" dirty="0"/>
              <a:t>풍향 </a:t>
            </a:r>
            <a:r>
              <a:rPr lang="en-US" altLang="ko-KR" dirty="0"/>
              <a:t>&gt; </a:t>
            </a:r>
            <a:r>
              <a:rPr lang="ko-KR" altLang="en-US" dirty="0"/>
              <a:t>최저기온 </a:t>
            </a:r>
            <a:r>
              <a:rPr lang="en-US" altLang="ko-KR" dirty="0"/>
              <a:t>&gt; </a:t>
            </a:r>
            <a:r>
              <a:rPr lang="ko-KR" altLang="en-US" dirty="0"/>
              <a:t>습도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568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F6C9D93-49EE-5FC2-BAE4-D438CC5F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방향성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81B38E-BF23-DA09-CFBA-C5FC04E1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/>
              <a:t>SVR</a:t>
            </a:r>
            <a:r>
              <a:rPr lang="ko-KR" altLang="en-US" dirty="0"/>
              <a:t>은 모델 특성 상 차원이 많을 때 </a:t>
            </a:r>
            <a:r>
              <a:rPr lang="ko-KR" altLang="en-US" dirty="0" err="1"/>
              <a:t>과적합</a:t>
            </a:r>
            <a:r>
              <a:rPr lang="ko-KR" altLang="en-US" dirty="0"/>
              <a:t> 되기 쉬움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→ 차원 축소 </a:t>
            </a:r>
            <a:r>
              <a:rPr lang="en-US" altLang="ko-KR" dirty="0"/>
              <a:t>(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풍향</a:t>
            </a:r>
            <a:r>
              <a:rPr lang="en-US" altLang="ko-KR" dirty="0"/>
              <a:t>, </a:t>
            </a:r>
            <a:r>
              <a:rPr lang="ko-KR" altLang="en-US" dirty="0"/>
              <a:t>최저기온</a:t>
            </a:r>
            <a:r>
              <a:rPr lang="en-US" altLang="ko-KR" dirty="0"/>
              <a:t> </a:t>
            </a:r>
            <a:r>
              <a:rPr lang="ko-KR" altLang="en-US" dirty="0"/>
              <a:t>칼럼 </a:t>
            </a:r>
            <a:r>
              <a:rPr lang="en-US" altLang="ko-KR" dirty="0"/>
              <a:t>drop)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/>
              <a:t>Date</a:t>
            </a:r>
            <a:r>
              <a:rPr lang="ko-KR" altLang="en-US" dirty="0"/>
              <a:t> </a:t>
            </a:r>
            <a:r>
              <a:rPr lang="en-US" altLang="ko-KR" dirty="0"/>
              <a:t>time</a:t>
            </a:r>
            <a:r>
              <a:rPr lang="ko-KR" altLang="en-US" dirty="0"/>
              <a:t>을 이용할 </a:t>
            </a:r>
            <a:r>
              <a:rPr lang="en-US" altLang="ko-KR" dirty="0"/>
              <a:t>feature</a:t>
            </a:r>
            <a:r>
              <a:rPr lang="ko-KR" altLang="en-US" dirty="0"/>
              <a:t>에 포함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→파생변수 </a:t>
            </a:r>
            <a:r>
              <a:rPr lang="en-US" altLang="ko-KR" dirty="0"/>
              <a:t>year, month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 err="1"/>
              <a:t>train_test_split</a:t>
            </a:r>
            <a:r>
              <a:rPr lang="en-US" altLang="ko-KR" dirty="0"/>
              <a:t> </a:t>
            </a:r>
            <a:r>
              <a:rPr lang="ko-KR" altLang="en-US" dirty="0"/>
              <a:t>함수의 한계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→</a:t>
            </a:r>
            <a:r>
              <a:rPr lang="en-US" altLang="ko-KR" dirty="0" err="1"/>
              <a:t>kFold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/>
              <a:t>Y</a:t>
            </a:r>
            <a:r>
              <a:rPr lang="ko-KR" altLang="en-US" dirty="0"/>
              <a:t>의 스케일 방법 변경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→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scale</a:t>
            </a:r>
            <a:r>
              <a:rPr lang="ko-KR" altLang="en-US" dirty="0"/>
              <a:t>로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026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68EF9-E3D6-18C6-7753-A73105AE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381"/>
            <a:ext cx="10515600" cy="1325563"/>
          </a:xfrm>
        </p:spPr>
        <p:txBody>
          <a:bodyPr/>
          <a:lstStyle/>
          <a:p>
            <a:r>
              <a:rPr lang="en-US" altLang="ko-KR" dirty="0"/>
              <a:t>SVR </a:t>
            </a:r>
            <a:r>
              <a:rPr lang="ko-KR" altLang="en-US" dirty="0"/>
              <a:t>돌려보기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23356-B635-0A5C-1160-7B9643077FA3}"/>
              </a:ext>
            </a:extLst>
          </p:cNvPr>
          <p:cNvSpPr txBox="1"/>
          <p:nvPr/>
        </p:nvSpPr>
        <p:spPr>
          <a:xfrm>
            <a:off x="393192" y="1385879"/>
            <a:ext cx="872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humidity, low temp, wind direction </a:t>
            </a:r>
            <a:r>
              <a:rPr lang="ko-KR" altLang="en-US" dirty="0"/>
              <a:t>제거 </a:t>
            </a:r>
            <a:r>
              <a:rPr lang="en-US" altLang="ko-KR" dirty="0"/>
              <a:t>&amp; </a:t>
            </a:r>
            <a:r>
              <a:rPr lang="ko-KR" altLang="en-US" dirty="0"/>
              <a:t>그리드 </a:t>
            </a:r>
            <a:r>
              <a:rPr lang="ko-KR" altLang="en-US" dirty="0" err="1"/>
              <a:t>서치로</a:t>
            </a:r>
            <a:r>
              <a:rPr lang="ko-KR" altLang="en-US" dirty="0"/>
              <a:t> 찾은 </a:t>
            </a:r>
            <a:r>
              <a:rPr lang="ko-KR" altLang="en-US" dirty="0" err="1"/>
              <a:t>하이퍼파라미터값</a:t>
            </a:r>
            <a:r>
              <a:rPr lang="ko-KR" altLang="en-US" dirty="0"/>
              <a:t> 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17B8B-527C-1F41-7437-CC715001CD8C}"/>
              </a:ext>
            </a:extLst>
          </p:cNvPr>
          <p:cNvSpPr txBox="1"/>
          <p:nvPr/>
        </p:nvSpPr>
        <p:spPr>
          <a:xfrm>
            <a:off x="682752" y="1856365"/>
            <a:ext cx="708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Train</a:t>
            </a:r>
            <a:r>
              <a:rPr lang="ko-KR" altLang="en-US" dirty="0"/>
              <a:t>에 대한 </a:t>
            </a:r>
            <a:r>
              <a:rPr lang="ko-KR" altLang="en-US" dirty="0" err="1"/>
              <a:t>그리드서치</a:t>
            </a:r>
            <a:r>
              <a:rPr lang="ko-KR" altLang="en-US" dirty="0"/>
              <a:t> 값 대입</a:t>
            </a:r>
            <a:r>
              <a:rPr lang="en-US" altLang="ko-KR" dirty="0"/>
              <a:t>: </a:t>
            </a:r>
            <a:r>
              <a:rPr lang="sv-SE" altLang="ko-KR" dirty="0"/>
              <a:t>C=100, epsilon=0.1, gamma=0.5</a:t>
            </a:r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30773-681F-730E-9184-FBF5D965437B}"/>
              </a:ext>
            </a:extLst>
          </p:cNvPr>
          <p:cNvSpPr txBox="1"/>
          <p:nvPr/>
        </p:nvSpPr>
        <p:spPr>
          <a:xfrm>
            <a:off x="682751" y="3513458"/>
            <a:ext cx="705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Valid</a:t>
            </a:r>
            <a:r>
              <a:rPr lang="ko-KR" altLang="en-US" dirty="0"/>
              <a:t>에 대한 </a:t>
            </a:r>
            <a:r>
              <a:rPr lang="ko-KR" altLang="en-US" dirty="0" err="1"/>
              <a:t>그리드서치</a:t>
            </a:r>
            <a:r>
              <a:rPr lang="ko-KR" altLang="en-US" dirty="0"/>
              <a:t> 값 대입</a:t>
            </a:r>
            <a:r>
              <a:rPr lang="en-US" altLang="ko-KR" dirty="0"/>
              <a:t>: </a:t>
            </a:r>
            <a:r>
              <a:rPr lang="sv-SE" altLang="ko-KR" dirty="0"/>
              <a:t>C=100, epsilon=0.3, gamma=0.05</a:t>
            </a:r>
            <a:endParaRPr lang="ko-KR" altLang="en-U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0627D9BF-A67F-6066-C076-9C25E7C35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36" y="5472121"/>
            <a:ext cx="4686043" cy="8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C558F8-6A5B-403A-BB29-6BC7B7360B81}"/>
              </a:ext>
            </a:extLst>
          </p:cNvPr>
          <p:cNvSpPr txBox="1"/>
          <p:nvPr/>
        </p:nvSpPr>
        <p:spPr>
          <a:xfrm>
            <a:off x="682751" y="4925472"/>
            <a:ext cx="546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둘의 중간 값 대입</a:t>
            </a:r>
            <a:r>
              <a:rPr lang="en-US" altLang="ko-KR" dirty="0"/>
              <a:t>: </a:t>
            </a:r>
            <a:r>
              <a:rPr lang="sv-SE" altLang="ko-KR" b="1" dirty="0">
                <a:solidFill>
                  <a:schemeClr val="accent3"/>
                </a:solidFill>
              </a:rPr>
              <a:t>epsilon 0.2, gamma 0.01, C=100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56053-E42C-ABEC-8271-B82B2DD516BA}"/>
              </a:ext>
            </a:extLst>
          </p:cNvPr>
          <p:cNvSpPr txBox="1"/>
          <p:nvPr/>
        </p:nvSpPr>
        <p:spPr>
          <a:xfrm>
            <a:off x="6150851" y="245438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 </a:t>
            </a:r>
            <a:r>
              <a:rPr lang="ko-KR" altLang="en-US" dirty="0" err="1"/>
              <a:t>과적합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B9258-6150-304C-EDEA-1FC6842C853A}"/>
              </a:ext>
            </a:extLst>
          </p:cNvPr>
          <p:cNvSpPr txBox="1"/>
          <p:nvPr/>
        </p:nvSpPr>
        <p:spPr>
          <a:xfrm>
            <a:off x="6242291" y="4168610"/>
            <a:ext cx="321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</a:t>
            </a:r>
            <a:r>
              <a:rPr lang="ko-KR" altLang="en-US" dirty="0"/>
              <a:t>에 대해 그리드 </a:t>
            </a:r>
            <a:r>
              <a:rPr lang="ko-KR" altLang="en-US" dirty="0" err="1"/>
              <a:t>서치를</a:t>
            </a:r>
            <a:r>
              <a:rPr lang="ko-KR" altLang="en-US" dirty="0"/>
              <a:t> 진행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26495-1E49-4841-3E30-AA0ECC739CB3}"/>
              </a:ext>
            </a:extLst>
          </p:cNvPr>
          <p:cNvSpPr txBox="1"/>
          <p:nvPr/>
        </p:nvSpPr>
        <p:spPr>
          <a:xfrm>
            <a:off x="6020225" y="5456371"/>
            <a:ext cx="3530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오차가 조금 </a:t>
            </a:r>
            <a:r>
              <a:rPr lang="ko-KR" altLang="en-US" dirty="0" err="1"/>
              <a:t>맞춰짐</a:t>
            </a:r>
            <a:endParaRPr lang="en-US" altLang="ko-KR" dirty="0"/>
          </a:p>
          <a:p>
            <a:r>
              <a:rPr lang="ko-KR" altLang="en-US" dirty="0">
                <a:solidFill>
                  <a:schemeClr val="accent2"/>
                </a:solidFill>
              </a:rPr>
              <a:t>제출 </a:t>
            </a:r>
            <a:r>
              <a:rPr lang="en-US" altLang="ko-KR" dirty="0">
                <a:solidFill>
                  <a:schemeClr val="accent2"/>
                </a:solidFill>
              </a:rPr>
              <a:t>public </a:t>
            </a:r>
            <a:r>
              <a:rPr lang="ko-KR" altLang="en-US" dirty="0">
                <a:solidFill>
                  <a:schemeClr val="accent2"/>
                </a:solidFill>
              </a:rPr>
              <a:t>점수 </a:t>
            </a:r>
            <a:r>
              <a:rPr lang="en-US" altLang="ko-KR" dirty="0">
                <a:solidFill>
                  <a:schemeClr val="accent2"/>
                </a:solidFill>
              </a:rPr>
              <a:t>= 0.5886656938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Private </a:t>
            </a:r>
            <a:r>
              <a:rPr lang="ko-KR" altLang="en-US" dirty="0">
                <a:solidFill>
                  <a:schemeClr val="accent4"/>
                </a:solidFill>
              </a:rPr>
              <a:t>점수 </a:t>
            </a:r>
            <a:r>
              <a:rPr lang="en-US" altLang="ko-KR" dirty="0">
                <a:solidFill>
                  <a:schemeClr val="accent4"/>
                </a:solidFill>
              </a:rPr>
              <a:t>= </a:t>
            </a:r>
            <a:r>
              <a:rPr lang="en-US" altLang="ko-KR" b="0" i="0" dirty="0">
                <a:solidFill>
                  <a:schemeClr val="accent4"/>
                </a:solidFill>
                <a:effectLst/>
                <a:latin typeface="Roboto" panose="02000000000000000000" pitchFamily="2" charset="0"/>
              </a:rPr>
              <a:t>0.4727091078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72DA34F-E161-6453-ADA0-AAF1CB616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35" y="3972638"/>
            <a:ext cx="5051063" cy="77551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90C8CDA-690E-32FF-3B51-856177A26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34" y="2274022"/>
            <a:ext cx="5008291" cy="7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3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A21E9-6267-4E36-29E4-4F99941C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파생변수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60F9EB-457E-8F6F-123B-C969ADBA77C6}"/>
              </a:ext>
            </a:extLst>
          </p:cNvPr>
          <p:cNvSpPr txBox="1"/>
          <p:nvPr/>
        </p:nvSpPr>
        <p:spPr>
          <a:xfrm>
            <a:off x="585965" y="1423726"/>
            <a:ext cx="10265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Date_time</a:t>
            </a:r>
            <a:r>
              <a:rPr lang="en-US" altLang="ko-KR" dirty="0"/>
              <a:t> </a:t>
            </a:r>
            <a:r>
              <a:rPr lang="ko-KR" altLang="en-US" dirty="0"/>
              <a:t>칼럼을 </a:t>
            </a:r>
            <a:r>
              <a:rPr lang="en-US" altLang="ko-KR" dirty="0"/>
              <a:t>month, year </a:t>
            </a:r>
            <a:r>
              <a:rPr lang="ko-KR" altLang="en-US" dirty="0"/>
              <a:t>칼럼으로 나눠서 적용</a:t>
            </a:r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en-US" altLang="ko-KR" dirty="0" err="1"/>
              <a:t>date_time</a:t>
            </a:r>
            <a:r>
              <a:rPr lang="ko-KR" altLang="en-US" dirty="0"/>
              <a:t>에서 년도와 달을 추출하는 함수를 새로 정의하고</a:t>
            </a:r>
            <a:r>
              <a:rPr lang="en-US" altLang="ko-KR" dirty="0"/>
              <a:t>, .apply()</a:t>
            </a:r>
            <a:r>
              <a:rPr lang="ko-KR" altLang="en-US" dirty="0"/>
              <a:t>를 통해 추출하여 새로운 칼럼 저장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12D9B3-1B17-EA6E-CF4F-BA7D24058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" y="2214165"/>
            <a:ext cx="5130958" cy="7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88555-E224-8F79-AB78-A7EAC3C64D7B}"/>
              </a:ext>
            </a:extLst>
          </p:cNvPr>
          <p:cNvSpPr txBox="1"/>
          <p:nvPr/>
        </p:nvSpPr>
        <p:spPr>
          <a:xfrm>
            <a:off x="5901353" y="2383217"/>
            <a:ext cx="404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 성능이 확 좋아졌지만 </a:t>
            </a:r>
            <a:r>
              <a:rPr lang="ko-KR" altLang="en-US" dirty="0" err="1"/>
              <a:t>과적합</a:t>
            </a:r>
            <a:r>
              <a:rPr lang="ko-KR" altLang="en-US" dirty="0"/>
              <a:t> 문제 있음</a:t>
            </a:r>
            <a:r>
              <a:rPr lang="en-US" altLang="ko-KR" dirty="0"/>
              <a:t>.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932EBD-7D8D-CDFA-656F-534AAC055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38" y="3784460"/>
            <a:ext cx="4861523" cy="8789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09ACFD-0962-C636-D7B6-62C3C4C3FAAF}"/>
              </a:ext>
            </a:extLst>
          </p:cNvPr>
          <p:cNvSpPr txBox="1"/>
          <p:nvPr/>
        </p:nvSpPr>
        <p:spPr>
          <a:xfrm>
            <a:off x="585964" y="3446863"/>
            <a:ext cx="690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Train</a:t>
            </a:r>
            <a:r>
              <a:rPr lang="ko-KR" altLang="en-US" dirty="0"/>
              <a:t>에 대한 </a:t>
            </a:r>
            <a:r>
              <a:rPr lang="ko-KR" altLang="en-US" dirty="0" err="1"/>
              <a:t>그리드서치</a:t>
            </a:r>
            <a:r>
              <a:rPr lang="ko-KR" altLang="en-US" dirty="0"/>
              <a:t> 값 대입</a:t>
            </a:r>
            <a:r>
              <a:rPr lang="en-US" altLang="ko-KR" dirty="0"/>
              <a:t>: </a:t>
            </a:r>
            <a:r>
              <a:rPr lang="sv-SE" altLang="ko-KR" dirty="0"/>
              <a:t>C=100, epsilon=0.1, gamma=0.1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39A119-3C96-343D-9B51-1DC131334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38" y="5434274"/>
            <a:ext cx="5055716" cy="8842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22249D-EF17-CDA4-3156-F4108F0DE5FE}"/>
              </a:ext>
            </a:extLst>
          </p:cNvPr>
          <p:cNvSpPr txBox="1"/>
          <p:nvPr/>
        </p:nvSpPr>
        <p:spPr>
          <a:xfrm>
            <a:off x="585964" y="5032772"/>
            <a:ext cx="695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Valid</a:t>
            </a:r>
            <a:r>
              <a:rPr lang="ko-KR" altLang="en-US" dirty="0"/>
              <a:t>에 대한 </a:t>
            </a:r>
            <a:r>
              <a:rPr lang="ko-KR" altLang="en-US" dirty="0" err="1"/>
              <a:t>그리드서치</a:t>
            </a:r>
            <a:r>
              <a:rPr lang="ko-KR" altLang="en-US" dirty="0"/>
              <a:t> 값 대입</a:t>
            </a:r>
            <a:r>
              <a:rPr lang="en-US" altLang="ko-KR" dirty="0"/>
              <a:t>: </a:t>
            </a:r>
            <a:r>
              <a:rPr lang="sv-SE" altLang="ko-KR" dirty="0"/>
              <a:t>C=0.1, epsilon=0.1, gamma=0.01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59F5DA-320B-1F26-10B2-324785B120B9}"/>
              </a:ext>
            </a:extLst>
          </p:cNvPr>
          <p:cNvSpPr txBox="1"/>
          <p:nvPr/>
        </p:nvSpPr>
        <p:spPr>
          <a:xfrm>
            <a:off x="6008033" y="565029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 오히려 오차가 올라감</a:t>
            </a:r>
            <a:r>
              <a:rPr lang="en-US" altLang="ko-KR" dirty="0"/>
              <a:t>.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346EC3-B56A-6374-B039-E75D86418326}"/>
              </a:ext>
            </a:extLst>
          </p:cNvPr>
          <p:cNvSpPr txBox="1"/>
          <p:nvPr/>
        </p:nvSpPr>
        <p:spPr>
          <a:xfrm>
            <a:off x="5901353" y="400086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 </a:t>
            </a:r>
            <a:r>
              <a:rPr lang="ko-KR" altLang="en-US" dirty="0" err="1"/>
              <a:t>과적합</a:t>
            </a:r>
            <a:r>
              <a:rPr lang="ko-KR" altLang="en-US" dirty="0"/>
              <a:t> 더 </a:t>
            </a:r>
            <a:r>
              <a:rPr lang="ko-KR" altLang="en-US" dirty="0" err="1"/>
              <a:t>심해짐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8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A6C98-436D-547F-F981-78670916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4" y="202237"/>
            <a:ext cx="10515600" cy="1325563"/>
          </a:xfrm>
        </p:spPr>
        <p:txBody>
          <a:bodyPr/>
          <a:lstStyle/>
          <a:p>
            <a:r>
              <a:rPr lang="en-US" altLang="ko-KR" dirty="0"/>
              <a:t>K-fold </a:t>
            </a:r>
            <a:r>
              <a:rPr lang="ko-KR" altLang="en-US" dirty="0"/>
              <a:t>사용해 데이터 분할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99632-78EE-6FBB-E8C6-A4ADE4284280}"/>
              </a:ext>
            </a:extLst>
          </p:cNvPr>
          <p:cNvSpPr txBox="1"/>
          <p:nvPr/>
        </p:nvSpPr>
        <p:spPr>
          <a:xfrm>
            <a:off x="838200" y="1459915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valid set</a:t>
            </a:r>
            <a:r>
              <a:rPr lang="ko-KR" altLang="en-US" dirty="0"/>
              <a:t>과 </a:t>
            </a:r>
            <a:r>
              <a:rPr lang="en-US" altLang="ko-KR" dirty="0"/>
              <a:t>train set</a:t>
            </a:r>
            <a:r>
              <a:rPr lang="ko-KR" altLang="en-US" dirty="0"/>
              <a:t>의 분포에 문제가 있나 싶어 </a:t>
            </a:r>
            <a:r>
              <a:rPr lang="en-US" altLang="ko-KR" dirty="0" err="1"/>
              <a:t>train_test_split</a:t>
            </a:r>
            <a:r>
              <a:rPr lang="en-US" altLang="ko-KR" dirty="0"/>
              <a:t> </a:t>
            </a:r>
            <a:r>
              <a:rPr lang="ko-KR" altLang="en-US" dirty="0"/>
              <a:t>함수가 아닌 </a:t>
            </a:r>
            <a:r>
              <a:rPr lang="en-US" altLang="ko-KR" dirty="0"/>
              <a:t>K-fold </a:t>
            </a:r>
            <a:r>
              <a:rPr lang="ko-KR" altLang="en-US" dirty="0"/>
              <a:t>함수를 사용 </a:t>
            </a:r>
            <a:r>
              <a:rPr lang="en-US" altLang="ko-KR" dirty="0"/>
              <a:t>(5-fold)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2B31C8-86CD-BE5D-0799-26B07660D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52" y="2785478"/>
            <a:ext cx="5184648" cy="654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F90738-C752-AC10-9683-2373A3FA6DF0}"/>
              </a:ext>
            </a:extLst>
          </p:cNvPr>
          <p:cNvSpPr txBox="1"/>
          <p:nvPr/>
        </p:nvSpPr>
        <p:spPr>
          <a:xfrm>
            <a:off x="838200" y="2207201"/>
            <a:ext cx="757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아까 모델에서 최저 오차를 냈던 </a:t>
            </a:r>
            <a:r>
              <a:rPr lang="sv-SE" altLang="ko-KR" dirty="0"/>
              <a:t>epsilon 0.2, gamma 0.01, C=100</a:t>
            </a:r>
            <a:r>
              <a:rPr lang="ko-KR" altLang="en-US" dirty="0" err="1"/>
              <a:t>를</a:t>
            </a:r>
            <a:r>
              <a:rPr lang="ko-KR" altLang="en-US" dirty="0"/>
              <a:t> 다시 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62271-51A5-75E0-439B-B8C9FB72B0E6}"/>
              </a:ext>
            </a:extLst>
          </p:cNvPr>
          <p:cNvSpPr txBox="1"/>
          <p:nvPr/>
        </p:nvSpPr>
        <p:spPr>
          <a:xfrm>
            <a:off x="6352032" y="2677488"/>
            <a:ext cx="479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 </a:t>
            </a:r>
            <a:r>
              <a:rPr lang="ko-KR" altLang="en-US" dirty="0" err="1"/>
              <a:t>과적합</a:t>
            </a:r>
            <a:r>
              <a:rPr lang="ko-KR" altLang="en-US" dirty="0"/>
              <a:t> 해결</a:t>
            </a:r>
            <a:r>
              <a:rPr lang="en-US" altLang="ko-KR" dirty="0"/>
              <a:t>, </a:t>
            </a:r>
            <a:r>
              <a:rPr lang="ko-KR" altLang="en-US" dirty="0"/>
              <a:t>성능 개선됨</a:t>
            </a:r>
            <a:endParaRPr lang="en-US" altLang="ko-KR" dirty="0"/>
          </a:p>
          <a:p>
            <a:r>
              <a:rPr lang="ko-KR" altLang="en-US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    제출 </a:t>
            </a:r>
            <a:r>
              <a:rPr lang="en-US" altLang="ko-KR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public </a:t>
            </a:r>
            <a:r>
              <a:rPr lang="ko-KR" altLang="en-US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점수 </a:t>
            </a:r>
            <a:r>
              <a:rPr lang="en-US" altLang="ko-KR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= 0.5848702768</a:t>
            </a:r>
          </a:p>
          <a:p>
            <a:r>
              <a:rPr lang="en-US" altLang="ko-KR" dirty="0">
                <a:solidFill>
                  <a:schemeClr val="accent4"/>
                </a:solidFill>
                <a:latin typeface="Roboto" panose="02000000000000000000" pitchFamily="2" charset="0"/>
              </a:rPr>
              <a:t>     Private </a:t>
            </a:r>
            <a:r>
              <a:rPr lang="ko-KR" altLang="en-US" dirty="0">
                <a:solidFill>
                  <a:schemeClr val="accent4"/>
                </a:solidFill>
                <a:latin typeface="Roboto" panose="02000000000000000000" pitchFamily="2" charset="0"/>
              </a:rPr>
              <a:t>점수</a:t>
            </a:r>
            <a:r>
              <a:rPr lang="en-US" altLang="ko-KR" dirty="0">
                <a:solidFill>
                  <a:schemeClr val="accent4"/>
                </a:solidFill>
                <a:latin typeface="Roboto" panose="02000000000000000000" pitchFamily="2" charset="0"/>
              </a:rPr>
              <a:t> = </a:t>
            </a:r>
            <a:r>
              <a:rPr lang="en-US" altLang="ko-KR" b="0" i="0" dirty="0">
                <a:solidFill>
                  <a:schemeClr val="accent4"/>
                </a:solidFill>
                <a:effectLst/>
                <a:latin typeface="Roboto" panose="02000000000000000000" pitchFamily="2" charset="0"/>
              </a:rPr>
              <a:t>0.4002130797</a:t>
            </a:r>
            <a:endParaRPr lang="en-US" altLang="ko-KR" dirty="0">
              <a:solidFill>
                <a:schemeClr val="accent4"/>
              </a:solidFill>
              <a:latin typeface="Roboto" panose="02000000000000000000" pitchFamily="2" charset="0"/>
            </a:endParaRP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BAE17-A0D5-F79B-295F-057A21FE4002}"/>
              </a:ext>
            </a:extLst>
          </p:cNvPr>
          <p:cNvSpPr txBox="1"/>
          <p:nvPr/>
        </p:nvSpPr>
        <p:spPr>
          <a:xfrm>
            <a:off x="770675" y="3877817"/>
            <a:ext cx="742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에 대한 그리드 </a:t>
            </a:r>
            <a:r>
              <a:rPr lang="ko-KR" altLang="en-US" dirty="0" err="1"/>
              <a:t>서치</a:t>
            </a:r>
            <a:r>
              <a:rPr lang="ko-KR" altLang="en-US" dirty="0"/>
              <a:t> 다시 진행</a:t>
            </a:r>
            <a:r>
              <a:rPr lang="en-US" altLang="ko-KR" dirty="0"/>
              <a:t>: </a:t>
            </a:r>
            <a:r>
              <a:rPr lang="sv-SE" altLang="ko-KR" dirty="0"/>
              <a:t>'C': 100, 'epsilon': 0.1, 'gamma': 0.05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393FFF-763F-DED7-FC95-C9F052993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78320"/>
            <a:ext cx="5438887" cy="7230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D65624-10C6-085B-2B83-F3EC9467A515}"/>
              </a:ext>
            </a:extLst>
          </p:cNvPr>
          <p:cNvSpPr txBox="1"/>
          <p:nvPr/>
        </p:nvSpPr>
        <p:spPr>
          <a:xfrm>
            <a:off x="6421374" y="450079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→ </a:t>
            </a:r>
            <a:r>
              <a:rPr lang="en-US" altLang="ko-KR" dirty="0"/>
              <a:t>train </a:t>
            </a:r>
            <a:r>
              <a:rPr lang="ko-KR" altLang="en-US" dirty="0"/>
              <a:t>오차는 적어졌지만 </a:t>
            </a:r>
            <a:r>
              <a:rPr lang="en-US" altLang="ko-KR" dirty="0"/>
              <a:t>valid </a:t>
            </a:r>
            <a:r>
              <a:rPr lang="ko-KR" altLang="en-US" dirty="0"/>
              <a:t>오차는 커짐</a:t>
            </a:r>
            <a:r>
              <a:rPr lang="en-US" altLang="ko-KR" dirty="0"/>
              <a:t>. (</a:t>
            </a:r>
            <a:r>
              <a:rPr lang="ko-KR" altLang="en-US" dirty="0" err="1"/>
              <a:t>과적합</a:t>
            </a:r>
            <a:r>
              <a:rPr lang="en-US" altLang="ko-KR" dirty="0"/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7053A6C-A514-F796-49B9-A1B015284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622590"/>
            <a:ext cx="5286651" cy="8116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FC09C2-B98C-FFB6-8905-886537F40FBC}"/>
              </a:ext>
            </a:extLst>
          </p:cNvPr>
          <p:cNvSpPr txBox="1"/>
          <p:nvPr/>
        </p:nvSpPr>
        <p:spPr>
          <a:xfrm>
            <a:off x="770675" y="5235231"/>
            <a:ext cx="746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</a:t>
            </a:r>
            <a:r>
              <a:rPr lang="ko-KR" altLang="en-US" dirty="0"/>
              <a:t>에 대한 그리드 </a:t>
            </a:r>
            <a:r>
              <a:rPr lang="ko-KR" altLang="en-US" dirty="0" err="1"/>
              <a:t>서치</a:t>
            </a:r>
            <a:r>
              <a:rPr lang="ko-KR" altLang="en-US" dirty="0"/>
              <a:t> 다시 진행</a:t>
            </a:r>
            <a:r>
              <a:rPr lang="en-US" altLang="ko-KR" dirty="0"/>
              <a:t>: </a:t>
            </a:r>
            <a:r>
              <a:rPr lang="sv-SE" altLang="ko-KR" dirty="0"/>
              <a:t>'C': 10, 'epsilon': 0.1, 'gamma': 0.01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67096F-E88D-40AE-7048-274F4AB9790A}"/>
              </a:ext>
            </a:extLst>
          </p:cNvPr>
          <p:cNvSpPr txBox="1"/>
          <p:nvPr/>
        </p:nvSpPr>
        <p:spPr>
          <a:xfrm>
            <a:off x="6352032" y="5880280"/>
            <a:ext cx="271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→ </a:t>
            </a:r>
            <a:r>
              <a:rPr lang="en-US" altLang="ko-KR" dirty="0"/>
              <a:t>valid </a:t>
            </a:r>
            <a:r>
              <a:rPr lang="ko-KR" altLang="en-US" dirty="0"/>
              <a:t>오차가 더 낮음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889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B0E496-C4E6-79E3-44C7-54C05F7F4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34" y="1587487"/>
            <a:ext cx="5655197" cy="826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F73DF8-0EF7-BA3C-6ADA-691F6D8D3E65}"/>
              </a:ext>
            </a:extLst>
          </p:cNvPr>
          <p:cNvSpPr txBox="1"/>
          <p:nvPr/>
        </p:nvSpPr>
        <p:spPr>
          <a:xfrm>
            <a:off x="724955" y="1038135"/>
            <a:ext cx="568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둘의 중간 값 대입</a:t>
            </a:r>
            <a:r>
              <a:rPr lang="en-US" altLang="ko-KR" dirty="0"/>
              <a:t>: </a:t>
            </a:r>
            <a:r>
              <a:rPr lang="sv-SE" altLang="ko-KR" dirty="0"/>
              <a:t>'C’: 65, 'epsilon': 0.1, 'gamma': 0.03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341C5-2FF7-CA5A-CE03-9F3EE944E516}"/>
              </a:ext>
            </a:extLst>
          </p:cNvPr>
          <p:cNvSpPr txBox="1"/>
          <p:nvPr/>
        </p:nvSpPr>
        <p:spPr>
          <a:xfrm>
            <a:off x="6677406" y="1677585"/>
            <a:ext cx="3618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제출 </a:t>
            </a:r>
            <a:r>
              <a:rPr lang="en-US" altLang="ko-KR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public </a:t>
            </a:r>
            <a:r>
              <a:rPr lang="ko-KR" altLang="en-US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점수</a:t>
            </a:r>
            <a:r>
              <a:rPr lang="en-US" altLang="ko-KR" dirty="0">
                <a:solidFill>
                  <a:schemeClr val="accent2"/>
                </a:solidFill>
                <a:latin typeface="Roboto" panose="02000000000000000000" pitchFamily="2" charset="0"/>
              </a:rPr>
              <a:t>=</a:t>
            </a:r>
            <a:r>
              <a:rPr lang="en-US" altLang="ko-KR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0.5489360447</a:t>
            </a:r>
            <a:br>
              <a:rPr lang="en-US" altLang="ko-KR" b="0" i="0" dirty="0">
                <a:solidFill>
                  <a:srgbClr val="485465"/>
                </a:solidFill>
                <a:effectLst/>
                <a:latin typeface="Roboto" panose="02000000000000000000" pitchFamily="2" charset="0"/>
              </a:rPr>
            </a:br>
            <a:r>
              <a:rPr lang="ko-KR" altLang="en-US" b="0" i="0" dirty="0">
                <a:solidFill>
                  <a:schemeClr val="accent4"/>
                </a:solidFill>
                <a:effectLst/>
                <a:latin typeface="Roboto" panose="02000000000000000000" pitchFamily="2" charset="0"/>
              </a:rPr>
              <a:t>제출 </a:t>
            </a:r>
            <a:r>
              <a:rPr lang="en-US" altLang="ko-KR" b="0" i="0" dirty="0">
                <a:solidFill>
                  <a:schemeClr val="accent4"/>
                </a:solidFill>
                <a:effectLst/>
                <a:latin typeface="Roboto" panose="02000000000000000000" pitchFamily="2" charset="0"/>
              </a:rPr>
              <a:t>private 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Roboto" panose="02000000000000000000" pitchFamily="2" charset="0"/>
              </a:rPr>
              <a:t>점수</a:t>
            </a:r>
            <a:r>
              <a:rPr lang="en-US" altLang="ko-KR" dirty="0">
                <a:solidFill>
                  <a:schemeClr val="accent4"/>
                </a:solidFill>
                <a:latin typeface="Roboto" panose="02000000000000000000" pitchFamily="2" charset="0"/>
              </a:rPr>
              <a:t>=</a:t>
            </a:r>
            <a:r>
              <a:rPr lang="en-US" altLang="ko-KR" b="0" i="0" dirty="0">
                <a:solidFill>
                  <a:schemeClr val="accent4"/>
                </a:solidFill>
                <a:effectLst/>
                <a:latin typeface="Roboto" panose="02000000000000000000" pitchFamily="2" charset="0"/>
              </a:rPr>
              <a:t> 0.3832928908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0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타이틀고딕">
      <a:majorFont>
        <a:latin typeface="a타이틀고딕3"/>
        <a:ea typeface="a타이틀고딕3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745</Words>
  <Application>Microsoft Office PowerPoint</Application>
  <PresentationFormat>와이드스크린</PresentationFormat>
  <Paragraphs>76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나눔바른고딕</vt:lpstr>
      <vt:lpstr>a타이틀고딕3</vt:lpstr>
      <vt:lpstr>맑은 고딕</vt:lpstr>
      <vt:lpstr>Roboto</vt:lpstr>
      <vt:lpstr>Office 테마</vt:lpstr>
      <vt:lpstr>Linear regression, SVR</vt:lpstr>
      <vt:lpstr>선형회귀, Lasso, Ridge 모델 사용</vt:lpstr>
      <vt:lpstr>SVR 사용</vt:lpstr>
      <vt:lpstr>특성 중요도 확인</vt:lpstr>
      <vt:lpstr>전처리 방향성</vt:lpstr>
      <vt:lpstr>SVR 돌려보기</vt:lpstr>
      <vt:lpstr>파생변수 생성</vt:lpstr>
      <vt:lpstr>K-fold 사용해 데이터 분할</vt:lpstr>
      <vt:lpstr>PowerPoint 프레젠테이션</vt:lpstr>
      <vt:lpstr>Y의 스케일링 방법 변경</vt:lpstr>
      <vt:lpstr>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regression, SVR</dc:title>
  <dc:creator>eungyo3@gmail.com</dc:creator>
  <cp:lastModifiedBy>eungyo3@gmail.com</cp:lastModifiedBy>
  <cp:revision>1</cp:revision>
  <dcterms:created xsi:type="dcterms:W3CDTF">2025-04-09T15:22:19Z</dcterms:created>
  <dcterms:modified xsi:type="dcterms:W3CDTF">2025-04-11T08:28:34Z</dcterms:modified>
</cp:coreProperties>
</file>