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81" r:id="rId2"/>
    <p:sldId id="282" r:id="rId3"/>
    <p:sldId id="298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5" r:id="rId12"/>
    <p:sldId id="260" r:id="rId13"/>
    <p:sldId id="294" r:id="rId14"/>
    <p:sldId id="261" r:id="rId15"/>
    <p:sldId id="262" r:id="rId16"/>
    <p:sldId id="263" r:id="rId17"/>
    <p:sldId id="264" r:id="rId18"/>
    <p:sldId id="265" r:id="rId19"/>
    <p:sldId id="266" r:id="rId20"/>
    <p:sldId id="296" r:id="rId21"/>
    <p:sldId id="267" r:id="rId22"/>
    <p:sldId id="256" r:id="rId23"/>
    <p:sldId id="269" r:id="rId24"/>
    <p:sldId id="270" r:id="rId25"/>
    <p:sldId id="271" r:id="rId26"/>
    <p:sldId id="297" r:id="rId27"/>
    <p:sldId id="299" r:id="rId28"/>
  </p:sldIdLst>
  <p:sldSz cx="18288000" cy="10287000"/>
  <p:notesSz cx="6858000" cy="9144000"/>
  <p:embeddedFontLst>
    <p:embeddedFont>
      <p:font typeface="Pretendard Bold"/>
      <p:bold r:id="rId30"/>
    </p:embeddedFont>
    <p:embeddedFont>
      <p:font typeface="Pretendard SemiBold"/>
      <p:bold r:id="rId31"/>
    </p:embeddedFont>
    <p:embeddedFont>
      <p:font typeface="나눔고딕 ExtraBold" panose="020D0904000000000000" pitchFamily="50" charset="-127"/>
      <p:bold r:id="rId32"/>
    </p:embeddedFont>
    <p:embeddedFont>
      <p:font typeface="Malgun Gothic" panose="020B0503020000020004" pitchFamily="50" charset="-127"/>
      <p:regular r:id="rId33"/>
      <p:bold r:id="rId34"/>
    </p:embeddedFont>
    <p:embeddedFont>
      <p:font typeface="Lucida Console" panose="020B0609040504020204" pitchFamily="49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xNVEEppdZp5O857P4PH6c4LdT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815"/>
    <a:srgbClr val="5B9BC7"/>
    <a:srgbClr val="902C2D"/>
    <a:srgbClr val="D54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F503E-8F20-4D9C-8E34-69C0F32446F4}" v="58" dt="2025-06-04T07:08:12.905"/>
    <p1510:client id="{490BDD45-5F7F-4306-9828-94668BA9E590}" v="172" dt="2025-06-04T09:48:31.406"/>
  </p1510:revLst>
</p1510:revInfo>
</file>

<file path=ppt/tableStyles.xml><?xml version="1.0" encoding="utf-8"?>
<a:tblStyleLst xmlns:a="http://schemas.openxmlformats.org/drawingml/2006/main" def="{F6E7CA4A-6B8E-4D17-A423-AEB830A455CE}">
  <a:tblStyle styleId="{F6E7CA4A-6B8E-4D17-A423-AEB830A455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정 이" userId="f90532483f468176" providerId="LiveId" clId="{2B8F503E-8F20-4D9C-8E34-69C0F32446F4}"/>
    <pc:docChg chg="undo custSel addSld delSld modSld sldOrd">
      <pc:chgData name="민정 이" userId="f90532483f468176" providerId="LiveId" clId="{2B8F503E-8F20-4D9C-8E34-69C0F32446F4}" dt="2025-06-04T07:10:10.208" v="977" actId="47"/>
      <pc:docMkLst>
        <pc:docMk/>
      </pc:docMkLst>
      <pc:sldChg chg="add del">
        <pc:chgData name="민정 이" userId="f90532483f468176" providerId="LiveId" clId="{2B8F503E-8F20-4D9C-8E34-69C0F32446F4}" dt="2025-06-04T06:42:29.904" v="23" actId="2696"/>
        <pc:sldMkLst>
          <pc:docMk/>
          <pc:sldMk cId="0" sldId="256"/>
        </pc:sldMkLst>
      </pc:sldChg>
      <pc:sldChg chg="del">
        <pc:chgData name="민정 이" userId="f90532483f468176" providerId="LiveId" clId="{2B8F503E-8F20-4D9C-8E34-69C0F32446F4}" dt="2025-06-04T06:45:47.424" v="97" actId="47"/>
        <pc:sldMkLst>
          <pc:docMk/>
          <pc:sldMk cId="0" sldId="257"/>
        </pc:sldMkLst>
      </pc:sldChg>
      <pc:sldChg chg="del">
        <pc:chgData name="민정 이" userId="f90532483f468176" providerId="LiveId" clId="{2B8F503E-8F20-4D9C-8E34-69C0F32446F4}" dt="2025-06-04T06:45:50.570" v="98" actId="47"/>
        <pc:sldMkLst>
          <pc:docMk/>
          <pc:sldMk cId="0" sldId="258"/>
        </pc:sldMkLst>
      </pc:sldChg>
      <pc:sldChg chg="del">
        <pc:chgData name="민정 이" userId="f90532483f468176" providerId="LiveId" clId="{2B8F503E-8F20-4D9C-8E34-69C0F32446F4}" dt="2025-06-04T06:47:27.432" v="157" actId="2696"/>
        <pc:sldMkLst>
          <pc:docMk/>
          <pc:sldMk cId="0" sldId="259"/>
        </pc:sldMkLst>
      </pc:sldChg>
      <pc:sldChg chg="delSp del mod">
        <pc:chgData name="민정 이" userId="f90532483f468176" providerId="LiveId" clId="{2B8F503E-8F20-4D9C-8E34-69C0F32446F4}" dt="2025-06-04T06:48:38.044" v="203" actId="47"/>
        <pc:sldMkLst>
          <pc:docMk/>
          <pc:sldMk cId="0" sldId="260"/>
        </pc:sldMkLst>
        <pc:spChg chg="del">
          <ac:chgData name="민정 이" userId="f90532483f468176" providerId="LiveId" clId="{2B8F503E-8F20-4D9C-8E34-69C0F32446F4}" dt="2025-06-04T06:48:24.514" v="200" actId="21"/>
          <ac:spMkLst>
            <pc:docMk/>
            <pc:sldMk cId="0" sldId="260"/>
            <ac:spMk id="143" creationId="{00000000-0000-0000-0000-000000000000}"/>
          </ac:spMkLst>
        </pc:spChg>
      </pc:sldChg>
      <pc:sldChg chg="add del">
        <pc:chgData name="민정 이" userId="f90532483f468176" providerId="LiveId" clId="{2B8F503E-8F20-4D9C-8E34-69C0F32446F4}" dt="2025-06-04T06:52:51.868" v="260" actId="47"/>
        <pc:sldMkLst>
          <pc:docMk/>
          <pc:sldMk cId="0" sldId="261"/>
        </pc:sldMkLst>
      </pc:sldChg>
      <pc:sldChg chg="del">
        <pc:chgData name="민정 이" userId="f90532483f468176" providerId="LiveId" clId="{2B8F503E-8F20-4D9C-8E34-69C0F32446F4}" dt="2025-06-04T06:53:12.795" v="286" actId="47"/>
        <pc:sldMkLst>
          <pc:docMk/>
          <pc:sldMk cId="0" sldId="262"/>
        </pc:sldMkLst>
      </pc:sldChg>
      <pc:sldChg chg="del">
        <pc:chgData name="민정 이" userId="f90532483f468176" providerId="LiveId" clId="{2B8F503E-8F20-4D9C-8E34-69C0F32446F4}" dt="2025-06-04T06:55:13.220" v="390" actId="47"/>
        <pc:sldMkLst>
          <pc:docMk/>
          <pc:sldMk cId="0" sldId="263"/>
        </pc:sldMkLst>
      </pc:sldChg>
      <pc:sldChg chg="del">
        <pc:chgData name="민정 이" userId="f90532483f468176" providerId="LiveId" clId="{2B8F503E-8F20-4D9C-8E34-69C0F32446F4}" dt="2025-06-04T06:57:13.714" v="445" actId="47"/>
        <pc:sldMkLst>
          <pc:docMk/>
          <pc:sldMk cId="0" sldId="264"/>
        </pc:sldMkLst>
      </pc:sldChg>
      <pc:sldChg chg="del">
        <pc:chgData name="민정 이" userId="f90532483f468176" providerId="LiveId" clId="{2B8F503E-8F20-4D9C-8E34-69C0F32446F4}" dt="2025-06-04T07:01:15.184" v="759" actId="2696"/>
        <pc:sldMkLst>
          <pc:docMk/>
          <pc:sldMk cId="0" sldId="265"/>
        </pc:sldMkLst>
      </pc:sldChg>
      <pc:sldChg chg="delSp del mod">
        <pc:chgData name="민정 이" userId="f90532483f468176" providerId="LiveId" clId="{2B8F503E-8F20-4D9C-8E34-69C0F32446F4}" dt="2025-06-04T07:08:47.628" v="850" actId="47"/>
        <pc:sldMkLst>
          <pc:docMk/>
          <pc:sldMk cId="0" sldId="266"/>
        </pc:sldMkLst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0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0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1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2" creationId="{00000000-0000-0000-0000-000000000000}"/>
          </ac:picMkLst>
        </pc:picChg>
      </pc:sldChg>
      <pc:sldChg chg="del">
        <pc:chgData name="민정 이" userId="f90532483f468176" providerId="LiveId" clId="{2B8F503E-8F20-4D9C-8E34-69C0F32446F4}" dt="2025-06-04T07:10:04.446" v="964" actId="47"/>
        <pc:sldMkLst>
          <pc:docMk/>
          <pc:sldMk cId="0" sldId="267"/>
        </pc:sldMkLst>
      </pc:sldChg>
      <pc:sldChg chg="del">
        <pc:chgData name="민정 이" userId="f90532483f468176" providerId="LiveId" clId="{2B8F503E-8F20-4D9C-8E34-69C0F32446F4}" dt="2025-06-04T07:10:05.168" v="965" actId="47"/>
        <pc:sldMkLst>
          <pc:docMk/>
          <pc:sldMk cId="0" sldId="268"/>
        </pc:sldMkLst>
      </pc:sldChg>
      <pc:sldChg chg="del">
        <pc:chgData name="민정 이" userId="f90532483f468176" providerId="LiveId" clId="{2B8F503E-8F20-4D9C-8E34-69C0F32446F4}" dt="2025-06-04T07:10:05.839" v="966" actId="47"/>
        <pc:sldMkLst>
          <pc:docMk/>
          <pc:sldMk cId="0" sldId="269"/>
        </pc:sldMkLst>
      </pc:sldChg>
      <pc:sldChg chg="del">
        <pc:chgData name="민정 이" userId="f90532483f468176" providerId="LiveId" clId="{2B8F503E-8F20-4D9C-8E34-69C0F32446F4}" dt="2025-06-04T07:10:06.319" v="967" actId="47"/>
        <pc:sldMkLst>
          <pc:docMk/>
          <pc:sldMk cId="0" sldId="270"/>
        </pc:sldMkLst>
      </pc:sldChg>
      <pc:sldChg chg="del">
        <pc:chgData name="민정 이" userId="f90532483f468176" providerId="LiveId" clId="{2B8F503E-8F20-4D9C-8E34-69C0F32446F4}" dt="2025-06-04T07:10:06.720" v="968" actId="47"/>
        <pc:sldMkLst>
          <pc:docMk/>
          <pc:sldMk cId="0" sldId="271"/>
        </pc:sldMkLst>
      </pc:sldChg>
      <pc:sldChg chg="del">
        <pc:chgData name="민정 이" userId="f90532483f468176" providerId="LiveId" clId="{2B8F503E-8F20-4D9C-8E34-69C0F32446F4}" dt="2025-06-04T07:10:07.456" v="969" actId="47"/>
        <pc:sldMkLst>
          <pc:docMk/>
          <pc:sldMk cId="0" sldId="272"/>
        </pc:sldMkLst>
      </pc:sldChg>
      <pc:sldChg chg="modSp del mod">
        <pc:chgData name="민정 이" userId="f90532483f468176" providerId="LiveId" clId="{2B8F503E-8F20-4D9C-8E34-69C0F32446F4}" dt="2025-06-04T07:10:07.839" v="970" actId="47"/>
        <pc:sldMkLst>
          <pc:docMk/>
          <pc:sldMk cId="0" sldId="273"/>
        </pc:sldMkLst>
        <pc:spChg chg="mod">
          <ac:chgData name="민정 이" userId="f90532483f468176" providerId="LiveId" clId="{2B8F503E-8F20-4D9C-8E34-69C0F32446F4}" dt="2025-06-04T06:36:54.621" v="1" actId="1076"/>
          <ac:spMkLst>
            <pc:docMk/>
            <pc:sldMk cId="0" sldId="273"/>
            <ac:spMk id="315" creationId="{00000000-0000-0000-0000-000000000000}"/>
          </ac:spMkLst>
        </pc:spChg>
      </pc:sldChg>
      <pc:sldChg chg="del">
        <pc:chgData name="민정 이" userId="f90532483f468176" providerId="LiveId" clId="{2B8F503E-8F20-4D9C-8E34-69C0F32446F4}" dt="2025-06-04T07:10:08.117" v="971" actId="47"/>
        <pc:sldMkLst>
          <pc:docMk/>
          <pc:sldMk cId="0" sldId="274"/>
        </pc:sldMkLst>
      </pc:sldChg>
      <pc:sldChg chg="del">
        <pc:chgData name="민정 이" userId="f90532483f468176" providerId="LiveId" clId="{2B8F503E-8F20-4D9C-8E34-69C0F32446F4}" dt="2025-06-04T07:10:08.328" v="972" actId="47"/>
        <pc:sldMkLst>
          <pc:docMk/>
          <pc:sldMk cId="0" sldId="275"/>
        </pc:sldMkLst>
      </pc:sldChg>
      <pc:sldChg chg="del">
        <pc:chgData name="민정 이" userId="f90532483f468176" providerId="LiveId" clId="{2B8F503E-8F20-4D9C-8E34-69C0F32446F4}" dt="2025-06-04T07:10:08.537" v="973" actId="47"/>
        <pc:sldMkLst>
          <pc:docMk/>
          <pc:sldMk cId="0" sldId="276"/>
        </pc:sldMkLst>
      </pc:sldChg>
      <pc:sldChg chg="del">
        <pc:chgData name="민정 이" userId="f90532483f468176" providerId="LiveId" clId="{2B8F503E-8F20-4D9C-8E34-69C0F32446F4}" dt="2025-06-04T07:10:08.731" v="974" actId="47"/>
        <pc:sldMkLst>
          <pc:docMk/>
          <pc:sldMk cId="0" sldId="277"/>
        </pc:sldMkLst>
      </pc:sldChg>
      <pc:sldChg chg="del">
        <pc:chgData name="민정 이" userId="f90532483f468176" providerId="LiveId" clId="{2B8F503E-8F20-4D9C-8E34-69C0F32446F4}" dt="2025-06-04T07:10:09.219" v="975" actId="47"/>
        <pc:sldMkLst>
          <pc:docMk/>
          <pc:sldMk cId="0" sldId="278"/>
        </pc:sldMkLst>
      </pc:sldChg>
      <pc:sldChg chg="del">
        <pc:chgData name="민정 이" userId="f90532483f468176" providerId="LiveId" clId="{2B8F503E-8F20-4D9C-8E34-69C0F32446F4}" dt="2025-06-04T07:10:09.672" v="976" actId="47"/>
        <pc:sldMkLst>
          <pc:docMk/>
          <pc:sldMk cId="0" sldId="279"/>
        </pc:sldMkLst>
      </pc:sldChg>
      <pc:sldChg chg="del">
        <pc:chgData name="민정 이" userId="f90532483f468176" providerId="LiveId" clId="{2B8F503E-8F20-4D9C-8E34-69C0F32446F4}" dt="2025-06-04T07:10:10.208" v="977" actId="47"/>
        <pc:sldMkLst>
          <pc:docMk/>
          <pc:sldMk cId="0" sldId="280"/>
        </pc:sldMkLst>
      </pc:sldChg>
      <pc:sldChg chg="delSp modSp add mod setBg">
        <pc:chgData name="민정 이" userId="f90532483f468176" providerId="LiveId" clId="{2B8F503E-8F20-4D9C-8E34-69C0F32446F4}" dt="2025-06-04T06:42:22.063" v="22" actId="255"/>
        <pc:sldMkLst>
          <pc:docMk/>
          <pc:sldMk cId="0" sldId="281"/>
        </pc:sldMkLst>
        <pc:spChg chg="del">
          <ac:chgData name="민정 이" userId="f90532483f468176" providerId="LiveId" clId="{2B8F503E-8F20-4D9C-8E34-69C0F32446F4}" dt="2025-06-04T06:41:58.057" v="17" actId="478"/>
          <ac:spMkLst>
            <pc:docMk/>
            <pc:sldMk cId="0" sldId="281"/>
            <ac:spMk id="1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1:51.645" v="16"/>
          <ac:spMkLst>
            <pc:docMk/>
            <pc:sldMk cId="0" sldId="281"/>
            <ac:spMk id="12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2:22.063" v="22" actId="255"/>
          <ac:spMkLst>
            <pc:docMk/>
            <pc:sldMk cId="0" sldId="281"/>
            <ac:spMk id="13" creationId="{00000000-0000-0000-0000-000000000000}"/>
          </ac:spMkLst>
        </pc:spChg>
      </pc:sldChg>
      <pc:sldChg chg="modSp add mod setBg">
        <pc:chgData name="민정 이" userId="f90532483f468176" providerId="LiveId" clId="{2B8F503E-8F20-4D9C-8E34-69C0F32446F4}" dt="2025-06-04T07:09:01.255" v="853" actId="1036"/>
        <pc:sldMkLst>
          <pc:docMk/>
          <pc:sldMk cId="0" sldId="282"/>
        </pc:sldMkLst>
        <pc:spChg chg="mod">
          <ac:chgData name="민정 이" userId="f90532483f468176" providerId="LiveId" clId="{2B8F503E-8F20-4D9C-8E34-69C0F32446F4}" dt="2025-06-04T07:09:01.255" v="853" actId="1036"/>
          <ac:spMkLst>
            <pc:docMk/>
            <pc:sldMk cId="0" sldId="282"/>
            <ac:spMk id="7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2:43.164" v="25"/>
          <ac:spMkLst>
            <pc:docMk/>
            <pc:sldMk cId="0" sldId="282"/>
            <ac:spMk id="1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27.684" v="91"/>
          <ac:spMkLst>
            <pc:docMk/>
            <pc:sldMk cId="0" sldId="282"/>
            <ac:spMk id="2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35.693" v="94"/>
          <ac:spMkLst>
            <pc:docMk/>
            <pc:sldMk cId="0" sldId="282"/>
            <ac:spMk id="3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43.135" v="96"/>
          <ac:spMkLst>
            <pc:docMk/>
            <pc:sldMk cId="0" sldId="282"/>
            <ac:spMk id="39" creationId="{00000000-0000-0000-0000-000000000000}"/>
          </ac:spMkLst>
        </pc:spChg>
      </pc:sldChg>
      <pc:sldChg chg="addSp delSp modSp add del mod ord setBg">
        <pc:chgData name="민정 이" userId="f90532483f468176" providerId="LiveId" clId="{2B8F503E-8F20-4D9C-8E34-69C0F32446F4}" dt="2025-06-04T07:10:02.459" v="962" actId="47"/>
        <pc:sldMkLst>
          <pc:docMk/>
          <pc:sldMk cId="0" sldId="283"/>
        </pc:sldMkLst>
        <pc:spChg chg="del mod">
          <ac:chgData name="민정 이" userId="f90532483f468176" providerId="LiveId" clId="{2B8F503E-8F20-4D9C-8E34-69C0F32446F4}" dt="2025-06-04T06:43:18.249" v="33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19.692" v="34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1.337" v="35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2.462" v="36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0.717" v="41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9.370" v="40" actId="478"/>
          <ac:spMkLst>
            <pc:docMk/>
            <pc:sldMk cId="0" sldId="283"/>
            <ac:spMk id="1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7.860" v="39" actId="478"/>
          <ac:spMkLst>
            <pc:docMk/>
            <pc:sldMk cId="0" sldId="283"/>
            <ac:spMk id="17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5.834" v="38" actId="478"/>
          <ac:spMkLst>
            <pc:docMk/>
            <pc:sldMk cId="0" sldId="283"/>
            <ac:spMk id="19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4.089" v="37" actId="478"/>
          <ac:spMkLst>
            <pc:docMk/>
            <pc:sldMk cId="0" sldId="283"/>
            <ac:spMk id="2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5.532" v="44" actId="478"/>
          <ac:spMkLst>
            <pc:docMk/>
            <pc:sldMk cId="0" sldId="283"/>
            <ac:spMk id="22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6.517" v="45" actId="478"/>
          <ac:spMkLst>
            <pc:docMk/>
            <pc:sldMk cId="0" sldId="283"/>
            <ac:spMk id="23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8.134" v="46" actId="478"/>
          <ac:spMkLst>
            <pc:docMk/>
            <pc:sldMk cId="0" sldId="283"/>
            <ac:spMk id="2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15.012" v="29" actId="478"/>
          <ac:spMkLst>
            <pc:docMk/>
            <pc:sldMk cId="0" sldId="283"/>
            <ac:spMk id="27" creationId="{00000000-0000-0000-0000-000000000000}"/>
          </ac:spMkLst>
        </pc:spChg>
        <pc:spChg chg="add mod">
          <ac:chgData name="민정 이" userId="f90532483f468176" providerId="LiveId" clId="{2B8F503E-8F20-4D9C-8E34-69C0F32446F4}" dt="2025-06-04T07:07:23.430" v="818" actId="20577"/>
          <ac:spMkLst>
            <pc:docMk/>
            <pc:sldMk cId="0" sldId="283"/>
            <ac:spMk id="28" creationId="{2E610569-EDAC-E79A-F5D2-8A2992D15111}"/>
          </ac:spMkLst>
        </pc:spChg>
        <pc:picChg chg="add del">
          <ac:chgData name="민정 이" userId="f90532483f468176" providerId="LiveId" clId="{2B8F503E-8F20-4D9C-8E34-69C0F32446F4}" dt="2025-06-04T06:43:33.500" v="43" actId="478"/>
          <ac:picMkLst>
            <pc:docMk/>
            <pc:sldMk cId="0" sldId="283"/>
            <ac:picMk id="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39.205" v="47" actId="478"/>
          <ac:picMkLst>
            <pc:docMk/>
            <pc:sldMk cId="0" sldId="283"/>
            <ac:picMk id="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1.134" v="48" actId="478"/>
          <ac:picMkLst>
            <pc:docMk/>
            <pc:sldMk cId="0" sldId="283"/>
            <ac:picMk id="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54.922" v="52" actId="478"/>
          <ac:picMkLst>
            <pc:docMk/>
            <pc:sldMk cId="0" sldId="283"/>
            <ac:picMk id="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53.984" v="51" actId="478"/>
          <ac:picMkLst>
            <pc:docMk/>
            <pc:sldMk cId="0" sldId="283"/>
            <ac:picMk id="16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2.439" v="49" actId="478"/>
          <ac:picMkLst>
            <pc:docMk/>
            <pc:sldMk cId="0" sldId="283"/>
            <ac:picMk id="1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3.979" v="50" actId="478"/>
          <ac:picMkLst>
            <pc:docMk/>
            <pc:sldMk cId="0" sldId="283"/>
            <ac:picMk id="2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16.337" v="31" actId="478"/>
          <ac:picMkLst>
            <pc:docMk/>
            <pc:sldMk cId="0" sldId="283"/>
            <ac:picMk id="25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15.744" v="30" actId="478"/>
          <ac:picMkLst>
            <pc:docMk/>
            <pc:sldMk cId="0" sldId="283"/>
            <ac:picMk id="26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29" creationId="{8DE21D18-16ED-E085-1CCF-B9641119CBC7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0" creationId="{322209FD-3B9A-A407-02B6-E98C23209D8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1" creationId="{2CC9BE1E-88C8-BA46-A8E9-B6FDD301A4A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2" creationId="{B0FA0928-E050-B6B7-7E1E-D968707F62D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3" creationId="{197040FA-8C1E-B4A0-CA3B-D58E13A93CA9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4" creationId="{A5BD4278-10CC-2FE2-6B40-31159DD8255E}"/>
          </ac:picMkLst>
        </pc:picChg>
      </pc:sldChg>
      <pc:sldChg chg="addSp delSp modSp add mod setBg">
        <pc:chgData name="민정 이" userId="f90532483f468176" providerId="LiveId" clId="{2B8F503E-8F20-4D9C-8E34-69C0F32446F4}" dt="2025-06-04T06:47:22.206" v="156" actId="1076"/>
        <pc:sldMkLst>
          <pc:docMk/>
          <pc:sldMk cId="0" sldId="284"/>
        </pc:sldMkLst>
        <pc:spChg chg="del">
          <ac:chgData name="민정 이" userId="f90532483f468176" providerId="LiveId" clId="{2B8F503E-8F20-4D9C-8E34-69C0F32446F4}" dt="2025-06-04T06:44:16.409" v="58" actId="478"/>
          <ac:spMkLst>
            <pc:docMk/>
            <pc:sldMk cId="0" sldId="284"/>
            <ac:spMk id="1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0.524" v="61" actId="478"/>
          <ac:spMkLst>
            <pc:docMk/>
            <pc:sldMk cId="0" sldId="284"/>
            <ac:spMk id="16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4.815" v="65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9.048" v="68" actId="478"/>
          <ac:spMkLst>
            <pc:docMk/>
            <pc:sldMk cId="0" sldId="284"/>
            <ac:spMk id="20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33.009" v="70" actId="478"/>
          <ac:spMkLst>
            <pc:docMk/>
            <pc:sldMk cId="0" sldId="284"/>
            <ac:spMk id="21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5:07.639" v="90" actId="478"/>
          <ac:spMkLst>
            <pc:docMk/>
            <pc:sldMk cId="0" sldId="284"/>
            <ac:spMk id="2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5:04.270" v="89" actId="478"/>
          <ac:spMkLst>
            <pc:docMk/>
            <pc:sldMk cId="0" sldId="284"/>
            <ac:spMk id="2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48.184" v="75" actId="478"/>
          <ac:spMkLst>
            <pc:docMk/>
            <pc:sldMk cId="0" sldId="284"/>
            <ac:spMk id="29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4:53.251" v="79" actId="478"/>
          <ac:spMkLst>
            <pc:docMk/>
            <pc:sldMk cId="0" sldId="284"/>
            <ac:spMk id="30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4:56.485" v="82" actId="478"/>
          <ac:spMkLst>
            <pc:docMk/>
            <pc:sldMk cId="0" sldId="284"/>
            <ac:spMk id="3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17.824" v="59" actId="478"/>
          <ac:spMkLst>
            <pc:docMk/>
            <pc:sldMk cId="0" sldId="284"/>
            <ac:spMk id="32" creationId="{00000000-0000-0000-0000-000000000000}"/>
          </ac:spMkLst>
        </pc:spChg>
        <pc:spChg chg="add mod">
          <ac:chgData name="민정 이" userId="f90532483f468176" providerId="LiveId" clId="{2B8F503E-8F20-4D9C-8E34-69C0F32446F4}" dt="2025-06-04T06:46:59.207" v="146" actId="1076"/>
          <ac:spMkLst>
            <pc:docMk/>
            <pc:sldMk cId="0" sldId="284"/>
            <ac:spMk id="34" creationId="{9F74BF27-129C-E30D-C5AD-757A10FB70F5}"/>
          </ac:spMkLst>
        </pc:spChg>
        <pc:picChg chg="add del">
          <ac:chgData name="민정 이" userId="f90532483f468176" providerId="LiveId" clId="{2B8F503E-8F20-4D9C-8E34-69C0F32446F4}" dt="2025-06-04T06:45:02.397" v="88" actId="478"/>
          <ac:picMkLst>
            <pc:docMk/>
            <pc:sldMk cId="0" sldId="284"/>
            <ac:picMk id="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1.965" v="55" actId="478"/>
          <ac:picMkLst>
            <pc:docMk/>
            <pc:sldMk cId="0" sldId="284"/>
            <ac:picMk id="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9.156" v="60" actId="478"/>
          <ac:picMkLst>
            <pc:docMk/>
            <pc:sldMk cId="0" sldId="284"/>
            <ac:picMk id="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7.441" v="67" actId="478"/>
          <ac:picMkLst>
            <pc:docMk/>
            <pc:sldMk cId="0" sldId="284"/>
            <ac:picMk id="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7.441" v="84" actId="478"/>
          <ac:picMkLst>
            <pc:docMk/>
            <pc:sldMk cId="0" sldId="284"/>
            <ac:picMk id="1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40.232" v="71" actId="478"/>
          <ac:picMkLst>
            <pc:docMk/>
            <pc:sldMk cId="0" sldId="284"/>
            <ac:picMk id="11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6.820" v="83" actId="478"/>
          <ac:picMkLst>
            <pc:docMk/>
            <pc:sldMk cId="0" sldId="284"/>
            <ac:picMk id="12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6.761" v="66" actId="478"/>
          <ac:picMkLst>
            <pc:docMk/>
            <pc:sldMk cId="0" sldId="284"/>
            <ac:picMk id="13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1.147" v="62" actId="478"/>
          <ac:picMkLst>
            <pc:docMk/>
            <pc:sldMk cId="0" sldId="284"/>
            <ac:picMk id="1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9.880" v="69" actId="478"/>
          <ac:picMkLst>
            <pc:docMk/>
            <pc:sldMk cId="0" sldId="284"/>
            <ac:picMk id="1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9.149" v="86" actId="478"/>
          <ac:picMkLst>
            <pc:docMk/>
            <pc:sldMk cId="0" sldId="284"/>
            <ac:picMk id="23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4.853" v="80" actId="478"/>
          <ac:picMkLst>
            <pc:docMk/>
            <pc:sldMk cId="0" sldId="284"/>
            <ac:picMk id="26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46.393" v="74" actId="478"/>
          <ac:picMkLst>
            <pc:docMk/>
            <pc:sldMk cId="0" sldId="284"/>
            <ac:picMk id="2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1.467" v="54" actId="478"/>
          <ac:picMkLst>
            <pc:docMk/>
            <pc:sldMk cId="0" sldId="284"/>
            <ac:picMk id="28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6:46:26.396" v="103"/>
          <ac:picMkLst>
            <pc:docMk/>
            <pc:sldMk cId="0" sldId="284"/>
            <ac:picMk id="33" creationId="{314CDE5F-C5AF-6476-1DF0-AB1F93EF9040}"/>
          </ac:picMkLst>
        </pc:picChg>
        <pc:picChg chg="add mod">
          <ac:chgData name="민정 이" userId="f90532483f468176" providerId="LiveId" clId="{2B8F503E-8F20-4D9C-8E34-69C0F32446F4}" dt="2025-06-04T06:47:22.206" v="156" actId="1076"/>
          <ac:picMkLst>
            <pc:docMk/>
            <pc:sldMk cId="0" sldId="284"/>
            <ac:picMk id="35" creationId="{0605573B-068C-D6CE-99A6-9E5B548F3D4F}"/>
          </ac:picMkLst>
        </pc:picChg>
        <pc:picChg chg="add mod">
          <ac:chgData name="민정 이" userId="f90532483f468176" providerId="LiveId" clId="{2B8F503E-8F20-4D9C-8E34-69C0F32446F4}" dt="2025-06-04T06:47:13.657" v="153" actId="1076"/>
          <ac:picMkLst>
            <pc:docMk/>
            <pc:sldMk cId="0" sldId="284"/>
            <ac:picMk id="36" creationId="{E7E73B4A-338C-8D49-F971-0414E4C4A085}"/>
          </ac:picMkLst>
        </pc:picChg>
      </pc:sldChg>
      <pc:sldChg chg="addSp modSp add del ord">
        <pc:chgData name="민정 이" userId="f90532483f468176" providerId="LiveId" clId="{2B8F503E-8F20-4D9C-8E34-69C0F32446F4}" dt="2025-06-04T07:10:03.282" v="963" actId="47"/>
        <pc:sldMkLst>
          <pc:docMk/>
          <pc:sldMk cId="239394626" sldId="285"/>
        </pc:sldMkLst>
        <pc:spChg chg="add mod">
          <ac:chgData name="민정 이" userId="f90532483f468176" providerId="LiveId" clId="{2B8F503E-8F20-4D9C-8E34-69C0F32446F4}" dt="2025-06-04T06:54:35.860" v="307"/>
          <ac:spMkLst>
            <pc:docMk/>
            <pc:sldMk cId="239394626" sldId="285"/>
            <ac:spMk id="7" creationId="{6AB30DB9-EB80-8F28-4D5B-F0736372DDC7}"/>
          </ac:spMkLst>
        </pc:spChg>
        <pc:spChg chg="add">
          <ac:chgData name="민정 이" userId="f90532483f468176" providerId="LiveId" clId="{2B8F503E-8F20-4D9C-8E34-69C0F32446F4}" dt="2025-06-04T07:05:59.200" v="767"/>
          <ac:spMkLst>
            <pc:docMk/>
            <pc:sldMk cId="239394626" sldId="285"/>
            <ac:spMk id="8" creationId="{19D8ED93-449D-EADA-C898-A1F2C0860E74}"/>
          </ac:spMkLst>
        </pc:sp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0" creationId="{C933857A-6519-C3CD-2EEE-FAB2898E311E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1" creationId="{BDA0EC24-CA99-4047-80AF-58169F7D4FB4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2" creationId="{6CE253A9-5743-4476-4439-FB9BF6E46720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4" creationId="{E69052D2-BC09-A11C-F204-A360E9E4F21B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6" creationId="{869C96E1-9207-2B45-7B7E-6F0D3394EDA4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8" creationId="{7C124E10-1899-F484-9B3A-EC9263230BEF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1" creationId="{B62BBD46-75E4-8540-C32B-6969E5D35C65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2" creationId="{81310BDC-788C-FF74-A1A5-5C4DB853126B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4" creationId="{75D040B6-2D49-FE80-33A1-480F538E2259}"/>
          </ac:picMkLst>
        </pc:picChg>
      </pc:sldChg>
      <pc:sldChg chg="addSp modSp add mod">
        <pc:chgData name="민정 이" userId="f90532483f468176" providerId="LiveId" clId="{2B8F503E-8F20-4D9C-8E34-69C0F32446F4}" dt="2025-06-04T06:54:13.855" v="303" actId="1076"/>
        <pc:sldMkLst>
          <pc:docMk/>
          <pc:sldMk cId="4127263496" sldId="286"/>
        </pc:sldMkLst>
        <pc:spChg chg="add mod">
          <ac:chgData name="민정 이" userId="f90532483f468176" providerId="LiveId" clId="{2B8F503E-8F20-4D9C-8E34-69C0F32446F4}" dt="2025-06-04T06:54:13.855" v="303" actId="1076"/>
          <ac:spMkLst>
            <pc:docMk/>
            <pc:sldMk cId="4127263496" sldId="286"/>
            <ac:spMk id="7" creationId="{696BFEB3-E334-48D5-AFE7-77B16D7C0538}"/>
          </ac:spMkLst>
        </pc:spChg>
        <pc:spChg chg="add mod">
          <ac:chgData name="민정 이" userId="f90532483f468176" providerId="LiveId" clId="{2B8F503E-8F20-4D9C-8E34-69C0F32446F4}" dt="2025-06-04T06:48:31.304" v="202" actId="1076"/>
          <ac:spMkLst>
            <pc:docMk/>
            <pc:sldMk cId="4127263496" sldId="286"/>
            <ac:spMk id="143" creationId="{00000000-0000-0000-0000-000000000000}"/>
          </ac:spMkLst>
        </pc:spChg>
        <pc:picChg chg="add mod">
          <ac:chgData name="민정 이" userId="f90532483f468176" providerId="LiveId" clId="{2B8F503E-8F20-4D9C-8E34-69C0F32446F4}" dt="2025-06-04T06:48:19.269" v="199" actId="1076"/>
          <ac:picMkLst>
            <pc:docMk/>
            <pc:sldMk cId="4127263496" sldId="286"/>
            <ac:picMk id="8" creationId="{C22BC7C9-322D-7741-96BA-3FF226EDE932}"/>
          </ac:picMkLst>
        </pc:picChg>
      </pc:sldChg>
      <pc:sldChg chg="addSp modSp add mod">
        <pc:chgData name="민정 이" userId="f90532483f468176" providerId="LiveId" clId="{2B8F503E-8F20-4D9C-8E34-69C0F32446F4}" dt="2025-06-04T06:53:40.245" v="294" actId="1076"/>
        <pc:sldMkLst>
          <pc:docMk/>
          <pc:sldMk cId="542402304" sldId="287"/>
        </pc:sldMkLst>
        <pc:spChg chg="add mod">
          <ac:chgData name="민정 이" userId="f90532483f468176" providerId="LiveId" clId="{2B8F503E-8F20-4D9C-8E34-69C0F32446F4}" dt="2025-06-04T06:52:10.286" v="252" actId="1076"/>
          <ac:spMkLst>
            <pc:docMk/>
            <pc:sldMk cId="542402304" sldId="287"/>
            <ac:spMk id="7" creationId="{0FE65277-3B3D-0178-21C2-19AB65293584}"/>
          </ac:spMkLst>
        </pc:spChg>
        <pc:spChg chg="add mod">
          <ac:chgData name="민정 이" userId="f90532483f468176" providerId="LiveId" clId="{2B8F503E-8F20-4D9C-8E34-69C0F32446F4}" dt="2025-06-04T06:52:23.728" v="256" actId="1076"/>
          <ac:spMkLst>
            <pc:docMk/>
            <pc:sldMk cId="542402304" sldId="287"/>
            <ac:spMk id="9" creationId="{3A2D870A-44F5-25FF-9D81-EFAFA6DBDA02}"/>
          </ac:spMkLst>
        </pc:spChg>
        <pc:picChg chg="add mod modCrop">
          <ac:chgData name="민정 이" userId="f90532483f468176" providerId="LiveId" clId="{2B8F503E-8F20-4D9C-8E34-69C0F32446F4}" dt="2025-06-04T06:53:40.245" v="294" actId="1076"/>
          <ac:picMkLst>
            <pc:docMk/>
            <pc:sldMk cId="542402304" sldId="287"/>
            <ac:picMk id="8" creationId="{29EBA691-BD97-D2CD-7DD6-924F8CC2CE06}"/>
          </ac:picMkLst>
        </pc:picChg>
      </pc:sldChg>
      <pc:sldChg chg="addSp delSp modSp add mod">
        <pc:chgData name="민정 이" userId="f90532483f468176" providerId="LiveId" clId="{2B8F503E-8F20-4D9C-8E34-69C0F32446F4}" dt="2025-06-04T06:53:10.351" v="285" actId="20577"/>
        <pc:sldMkLst>
          <pc:docMk/>
          <pc:sldMk cId="3996143083" sldId="288"/>
        </pc:sldMkLst>
        <pc:spChg chg="add mod">
          <ac:chgData name="민정 이" userId="f90532483f468176" providerId="LiveId" clId="{2B8F503E-8F20-4D9C-8E34-69C0F32446F4}" dt="2025-06-04T06:53:10.351" v="285" actId="20577"/>
          <ac:spMkLst>
            <pc:docMk/>
            <pc:sldMk cId="3996143083" sldId="288"/>
            <ac:spMk id="11" creationId="{E076A3B7-E875-AFC2-66D2-080FA9E95B9C}"/>
          </ac:spMkLst>
        </pc:spChg>
        <pc:picChg chg="del">
          <ac:chgData name="민정 이" userId="f90532483f468176" providerId="LiveId" clId="{2B8F503E-8F20-4D9C-8E34-69C0F32446F4}" dt="2025-06-04T06:52:58.026" v="261" actId="478"/>
          <ac:picMkLst>
            <pc:docMk/>
            <pc:sldMk cId="3996143083" sldId="288"/>
            <ac:picMk id="8" creationId="{CD4DFEDB-AE3D-FFCE-61E7-79B6DEBEE294}"/>
          </ac:picMkLst>
        </pc:picChg>
        <pc:picChg chg="add mod">
          <ac:chgData name="민정 이" userId="f90532483f468176" providerId="LiveId" clId="{2B8F503E-8F20-4D9C-8E34-69C0F32446F4}" dt="2025-06-04T06:53:04.318" v="265" actId="1076"/>
          <ac:picMkLst>
            <pc:docMk/>
            <pc:sldMk cId="3996143083" sldId="288"/>
            <ac:picMk id="10" creationId="{BB05263C-D85C-0E6D-8200-A717792043DC}"/>
          </ac:picMkLst>
        </pc:picChg>
      </pc:sldChg>
      <pc:sldChg chg="addSp delSp modSp add mod">
        <pc:chgData name="민정 이" userId="f90532483f468176" providerId="LiveId" clId="{2B8F503E-8F20-4D9C-8E34-69C0F32446F4}" dt="2025-06-04T06:55:09.134" v="389" actId="1076"/>
        <pc:sldMkLst>
          <pc:docMk/>
          <pc:sldMk cId="1604088951" sldId="289"/>
        </pc:sldMkLst>
        <pc:spChg chg="add mod">
          <ac:chgData name="민정 이" userId="f90532483f468176" providerId="LiveId" clId="{2B8F503E-8F20-4D9C-8E34-69C0F32446F4}" dt="2025-06-04T06:55:03.070" v="386" actId="1076"/>
          <ac:spMkLst>
            <pc:docMk/>
            <pc:sldMk cId="1604088951" sldId="289"/>
            <ac:spMk id="7" creationId="{0B69079E-EA87-1977-3FC9-F240956970FB}"/>
          </ac:spMkLst>
        </pc:spChg>
        <pc:spChg chg="add del mod">
          <ac:chgData name="민정 이" userId="f90532483f468176" providerId="LiveId" clId="{2B8F503E-8F20-4D9C-8E34-69C0F32446F4}" dt="2025-06-04T06:55:05.353" v="387" actId="478"/>
          <ac:spMkLst>
            <pc:docMk/>
            <pc:sldMk cId="1604088951" sldId="289"/>
            <ac:spMk id="8" creationId="{7C649DA0-CC09-CCB2-8D98-C7E55FD0221F}"/>
          </ac:spMkLst>
        </pc:spChg>
        <pc:picChg chg="add mod">
          <ac:chgData name="민정 이" userId="f90532483f468176" providerId="LiveId" clId="{2B8F503E-8F20-4D9C-8E34-69C0F32446F4}" dt="2025-06-04T06:55:09.134" v="389" actId="1076"/>
          <ac:picMkLst>
            <pc:docMk/>
            <pc:sldMk cId="1604088951" sldId="289"/>
            <ac:picMk id="9" creationId="{F086A186-A767-CC8D-2163-6465660D32A1}"/>
          </ac:picMkLst>
        </pc:picChg>
      </pc:sldChg>
      <pc:sldChg chg="add del">
        <pc:chgData name="민정 이" userId="f90532483f468176" providerId="LiveId" clId="{2B8F503E-8F20-4D9C-8E34-69C0F32446F4}" dt="2025-06-04T06:55:48.390" v="392" actId="2696"/>
        <pc:sldMkLst>
          <pc:docMk/>
          <pc:sldMk cId="1496366156" sldId="290"/>
        </pc:sldMkLst>
      </pc:sldChg>
      <pc:sldChg chg="addSp modSp add mod">
        <pc:chgData name="민정 이" userId="f90532483f468176" providerId="LiveId" clId="{2B8F503E-8F20-4D9C-8E34-69C0F32446F4}" dt="2025-06-04T06:57:05.213" v="444" actId="1076"/>
        <pc:sldMkLst>
          <pc:docMk/>
          <pc:sldMk cId="2894826227" sldId="290"/>
        </pc:sldMkLst>
        <pc:spChg chg="mod">
          <ac:chgData name="민정 이" userId="f90532483f468176" providerId="LiveId" clId="{2B8F503E-8F20-4D9C-8E34-69C0F32446F4}" dt="2025-06-04T06:56:00.881" v="428" actId="20577"/>
          <ac:spMkLst>
            <pc:docMk/>
            <pc:sldMk cId="2894826227" sldId="290"/>
            <ac:spMk id="7" creationId="{AF802EC4-7E32-B1F3-5911-788781ACBB09}"/>
          </ac:spMkLst>
        </pc:spChg>
        <pc:spChg chg="add mod">
          <ac:chgData name="민정 이" userId="f90532483f468176" providerId="LiveId" clId="{2B8F503E-8F20-4D9C-8E34-69C0F32446F4}" dt="2025-06-04T06:57:05.213" v="444" actId="1076"/>
          <ac:spMkLst>
            <pc:docMk/>
            <pc:sldMk cId="2894826227" sldId="290"/>
            <ac:spMk id="9" creationId="{2E650039-DB14-C116-CF5B-6D166F167A16}"/>
          </ac:spMkLst>
        </pc:spChg>
        <pc:picChg chg="add mod">
          <ac:chgData name="민정 이" userId="f90532483f468176" providerId="LiveId" clId="{2B8F503E-8F20-4D9C-8E34-69C0F32446F4}" dt="2025-06-04T06:56:11.349" v="431" actId="1076"/>
          <ac:picMkLst>
            <pc:docMk/>
            <pc:sldMk cId="2894826227" sldId="290"/>
            <ac:picMk id="8" creationId="{700991D6-4F52-BB05-4B5B-0DFEC7E2E942}"/>
          </ac:picMkLst>
        </pc:picChg>
      </pc:sldChg>
      <pc:sldChg chg="addSp modSp add mod">
        <pc:chgData name="민정 이" userId="f90532483f468176" providerId="LiveId" clId="{2B8F503E-8F20-4D9C-8E34-69C0F32446F4}" dt="2025-06-04T07:01:33.555" v="761" actId="1076"/>
        <pc:sldMkLst>
          <pc:docMk/>
          <pc:sldMk cId="2058776701" sldId="291"/>
        </pc:sldMkLst>
        <pc:spChg chg="add mod">
          <ac:chgData name="민정 이" userId="f90532483f468176" providerId="LiveId" clId="{2B8F503E-8F20-4D9C-8E34-69C0F32446F4}" dt="2025-06-04T06:57:58.660" v="513" actId="207"/>
          <ac:spMkLst>
            <pc:docMk/>
            <pc:sldMk cId="2058776701" sldId="291"/>
            <ac:spMk id="8" creationId="{FE378974-2BC1-241C-E44A-80CC4EF16E31}"/>
          </ac:spMkLst>
        </pc:spChg>
        <pc:spChg chg="add mod">
          <ac:chgData name="민정 이" userId="f90532483f468176" providerId="LiveId" clId="{2B8F503E-8F20-4D9C-8E34-69C0F32446F4}" dt="2025-06-04T07:01:02.797" v="757" actId="206"/>
          <ac:spMkLst>
            <pc:docMk/>
            <pc:sldMk cId="2058776701" sldId="291"/>
            <ac:spMk id="9" creationId="{61007488-B8BA-74C9-67FA-4EB49A81D2B7}"/>
          </ac:spMkLst>
        </pc:spChg>
        <pc:spChg chg="add mod">
          <ac:chgData name="민정 이" userId="f90532483f468176" providerId="LiveId" clId="{2B8F503E-8F20-4D9C-8E34-69C0F32446F4}" dt="2025-06-04T07:01:02.797" v="757" actId="206"/>
          <ac:spMkLst>
            <pc:docMk/>
            <pc:sldMk cId="2058776701" sldId="291"/>
            <ac:spMk id="10" creationId="{247F0286-E01C-972A-5901-F4A96B0081F5}"/>
          </ac:spMkLst>
        </pc:spChg>
        <pc:spChg chg="mod">
          <ac:chgData name="민정 이" userId="f90532483f468176" providerId="LiveId" clId="{2B8F503E-8F20-4D9C-8E34-69C0F32446F4}" dt="2025-06-04T06:57:36.856" v="505" actId="20577"/>
          <ac:spMkLst>
            <pc:docMk/>
            <pc:sldMk cId="2058776701" sldId="291"/>
            <ac:spMk id="28" creationId="{01310177-78CA-6233-E300-23C77C79A445}"/>
          </ac:spMkLst>
        </pc:spChg>
        <pc:grpChg chg="add mod">
          <ac:chgData name="민정 이" userId="f90532483f468176" providerId="LiveId" clId="{2B8F503E-8F20-4D9C-8E34-69C0F32446F4}" dt="2025-06-04T07:01:09.766" v="758" actId="1076"/>
          <ac:grpSpMkLst>
            <pc:docMk/>
            <pc:sldMk cId="2058776701" sldId="291"/>
            <ac:grpSpMk id="11" creationId="{303E5199-C707-E9A0-222B-36E28DCBAF12}"/>
          </ac:grpSpMkLst>
        </pc:grpChg>
        <pc:picChg chg="mod">
          <ac:chgData name="민정 이" userId="f90532483f468176" providerId="LiveId" clId="{2B8F503E-8F20-4D9C-8E34-69C0F32446F4}" dt="2025-06-04T07:01:33.555" v="761" actId="1076"/>
          <ac:picMkLst>
            <pc:docMk/>
            <pc:sldMk cId="2058776701" sldId="291"/>
            <ac:picMk id="3" creationId="{69AC6800-A2C0-48D2-AB7C-97838DF0714E}"/>
          </ac:picMkLst>
        </pc:picChg>
        <pc:picChg chg="add mod">
          <ac:chgData name="민정 이" userId="f90532483f468176" providerId="LiveId" clId="{2B8F503E-8F20-4D9C-8E34-69C0F32446F4}" dt="2025-06-04T07:01:02.797" v="757" actId="206"/>
          <ac:picMkLst>
            <pc:docMk/>
            <pc:sldMk cId="2058776701" sldId="291"/>
            <ac:picMk id="7" creationId="{84334639-563D-7C28-BB64-3BAF423B854D}"/>
          </ac:picMkLst>
        </pc:picChg>
      </pc:sldChg>
      <pc:sldChg chg="delSp new del mod">
        <pc:chgData name="민정 이" userId="f90532483f468176" providerId="LiveId" clId="{2B8F503E-8F20-4D9C-8E34-69C0F32446F4}" dt="2025-06-04T07:02:37.010" v="766" actId="47"/>
        <pc:sldMkLst>
          <pc:docMk/>
          <pc:sldMk cId="2904536792" sldId="292"/>
        </pc:sldMkLst>
        <pc:spChg chg="del">
          <ac:chgData name="민정 이" userId="f90532483f468176" providerId="LiveId" clId="{2B8F503E-8F20-4D9C-8E34-69C0F32446F4}" dt="2025-06-04T07:02:28.423" v="763" actId="478"/>
          <ac:spMkLst>
            <pc:docMk/>
            <pc:sldMk cId="2904536792" sldId="292"/>
            <ac:spMk id="2" creationId="{348DABB3-8A52-462C-F466-D88293284CB4}"/>
          </ac:spMkLst>
        </pc:spChg>
        <pc:spChg chg="del">
          <ac:chgData name="민정 이" userId="f90532483f468176" providerId="LiveId" clId="{2B8F503E-8F20-4D9C-8E34-69C0F32446F4}" dt="2025-06-04T07:02:29.248" v="764" actId="478"/>
          <ac:spMkLst>
            <pc:docMk/>
            <pc:sldMk cId="2904536792" sldId="292"/>
            <ac:spMk id="3" creationId="{0761E7ED-488B-8B1A-99F8-1F02337AC83F}"/>
          </ac:spMkLst>
        </pc:spChg>
      </pc:sldChg>
      <pc:sldChg chg="modSp add mod">
        <pc:chgData name="민정 이" userId="f90532483f468176" providerId="LiveId" clId="{2B8F503E-8F20-4D9C-8E34-69C0F32446F4}" dt="2025-06-04T07:09:32.525" v="961" actId="20577"/>
        <pc:sldMkLst>
          <pc:docMk/>
          <pc:sldMk cId="1516212969" sldId="293"/>
        </pc:sldMkLst>
        <pc:spChg chg="mod">
          <ac:chgData name="민정 이" userId="f90532483f468176" providerId="LiveId" clId="{2B8F503E-8F20-4D9C-8E34-69C0F32446F4}" dt="2025-06-04T07:09:32.525" v="961" actId="20577"/>
          <ac:spMkLst>
            <pc:docMk/>
            <pc:sldMk cId="1516212969" sldId="293"/>
            <ac:spMk id="7" creationId="{616D784A-BB3E-0BD0-C760-8F3E107D10EF}"/>
          </ac:spMkLst>
        </pc:spChg>
      </pc:sldChg>
      <pc:sldChg chg="addSp modSp add mod ord">
        <pc:chgData name="민정 이" userId="f90532483f468176" providerId="LiveId" clId="{2B8F503E-8F20-4D9C-8E34-69C0F32446F4}" dt="2025-06-04T07:07:45.533" v="829" actId="1076"/>
        <pc:sldMkLst>
          <pc:docMk/>
          <pc:sldMk cId="1187981448" sldId="294"/>
        </pc:sldMkLst>
        <pc:spChg chg="mod">
          <ac:chgData name="민정 이" userId="f90532483f468176" providerId="LiveId" clId="{2B8F503E-8F20-4D9C-8E34-69C0F32446F4}" dt="2025-06-04T07:07:37.687" v="826"/>
          <ac:spMkLst>
            <pc:docMk/>
            <pc:sldMk cId="1187981448" sldId="294"/>
            <ac:spMk id="7" creationId="{75DC2D86-9E12-66EB-7AAF-31B0D15C8E96}"/>
          </ac:spMkLst>
        </pc:spChg>
        <pc:picChg chg="mod">
          <ac:chgData name="민정 이" userId="f90532483f468176" providerId="LiveId" clId="{2B8F503E-8F20-4D9C-8E34-69C0F32446F4}" dt="2025-06-04T07:07:35.967" v="825" actId="1076"/>
          <ac:picMkLst>
            <pc:docMk/>
            <pc:sldMk cId="1187981448" sldId="294"/>
            <ac:picMk id="3" creationId="{1805D021-F012-4BE2-45D5-163A7F025C0C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08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09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0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1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2" creationId="{00000000-0000-0000-0000-000000000000}"/>
          </ac:picMkLst>
        </pc:picChg>
      </pc:sldChg>
      <pc:sldChg chg="addSp modSp add mod">
        <pc:chgData name="민정 이" userId="f90532483f468176" providerId="LiveId" clId="{2B8F503E-8F20-4D9C-8E34-69C0F32446F4}" dt="2025-06-04T07:08:40.371" v="849" actId="1076"/>
        <pc:sldMkLst>
          <pc:docMk/>
          <pc:sldMk cId="1906189229" sldId="295"/>
        </pc:sldMkLst>
        <pc:picChg chg="add mod">
          <ac:chgData name="민정 이" userId="f90532483f468176" providerId="LiveId" clId="{2B8F503E-8F20-4D9C-8E34-69C0F32446F4}" dt="2025-06-04T07:08:26.931" v="839" actId="1076"/>
          <ac:picMkLst>
            <pc:docMk/>
            <pc:sldMk cId="1906189229" sldId="295"/>
            <ac:picMk id="8" creationId="{C8401EE8-BAB4-4616-DBB5-AC58C812F860}"/>
          </ac:picMkLst>
        </pc:picChg>
        <pc:picChg chg="add mod">
          <ac:chgData name="민정 이" userId="f90532483f468176" providerId="LiveId" clId="{2B8F503E-8F20-4D9C-8E34-69C0F32446F4}" dt="2025-06-04T07:08:25.275" v="838" actId="1076"/>
          <ac:picMkLst>
            <pc:docMk/>
            <pc:sldMk cId="1906189229" sldId="295"/>
            <ac:picMk id="9" creationId="{156AD1C8-A122-318F-99F2-5A29866491E5}"/>
          </ac:picMkLst>
        </pc:picChg>
        <pc:picChg chg="add mod">
          <ac:chgData name="민정 이" userId="f90532483f468176" providerId="LiveId" clId="{2B8F503E-8F20-4D9C-8E34-69C0F32446F4}" dt="2025-06-04T07:08:40.371" v="849" actId="1076"/>
          <ac:picMkLst>
            <pc:docMk/>
            <pc:sldMk cId="1906189229" sldId="295"/>
            <ac:picMk id="10" creationId="{CDD5D1C4-D6CC-C056-D9E9-4AFF20C68C92}"/>
          </ac:picMkLst>
        </pc:picChg>
        <pc:picChg chg="add mod">
          <ac:chgData name="민정 이" userId="f90532483f468176" providerId="LiveId" clId="{2B8F503E-8F20-4D9C-8E34-69C0F32446F4}" dt="2025-06-04T07:08:30.357" v="842" actId="1076"/>
          <ac:picMkLst>
            <pc:docMk/>
            <pc:sldMk cId="1906189229" sldId="295"/>
            <ac:picMk id="11" creationId="{D8DCF80D-CC7A-CC18-16F0-8D512A099A6C}"/>
          </ac:picMkLst>
        </pc:picChg>
        <pc:picChg chg="add mod">
          <ac:chgData name="민정 이" userId="f90532483f468176" providerId="LiveId" clId="{2B8F503E-8F20-4D9C-8E34-69C0F32446F4}" dt="2025-06-04T07:08:32.885" v="844" actId="1076"/>
          <ac:picMkLst>
            <pc:docMk/>
            <pc:sldMk cId="1906189229" sldId="295"/>
            <ac:picMk id="12" creationId="{6881E636-25EE-E687-BD83-E961B3C03F1A}"/>
          </ac:picMkLst>
        </pc:picChg>
        <pc:picChg chg="add mod">
          <ac:chgData name="민정 이" userId="f90532483f468176" providerId="LiveId" clId="{2B8F503E-8F20-4D9C-8E34-69C0F32446F4}" dt="2025-06-04T07:08:39.341" v="848" actId="14100"/>
          <ac:picMkLst>
            <pc:docMk/>
            <pc:sldMk cId="1906189229" sldId="295"/>
            <ac:picMk id="13" creationId="{A2683305-60F2-F382-9BAE-B6E488770319}"/>
          </ac:picMkLst>
        </pc:picChg>
      </pc:sldChg>
      <pc:sldMasterChg chg="delSldLayout">
        <pc:chgData name="민정 이" userId="f90532483f468176" providerId="LiveId" clId="{2B8F503E-8F20-4D9C-8E34-69C0F32446F4}" dt="2025-06-04T07:02:37.010" v="766" actId="47"/>
        <pc:sldMasterMkLst>
          <pc:docMk/>
          <pc:sldMasterMk cId="0" sldId="2147483648"/>
        </pc:sldMasterMkLst>
        <pc:sldLayoutChg chg="del">
          <pc:chgData name="민정 이" userId="f90532483f468176" providerId="LiveId" clId="{2B8F503E-8F20-4D9C-8E34-69C0F32446F4}" dt="2025-06-04T07:02:37.010" v="766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민정 이" userId="f90532483f468176" providerId="LiveId" clId="{490BDD45-5F7F-4306-9828-94668BA9E590}"/>
    <pc:docChg chg="undo custSel addSld delSld modSld sldOrd">
      <pc:chgData name="민정 이" userId="f90532483f468176" providerId="LiveId" clId="{490BDD45-5F7F-4306-9828-94668BA9E590}" dt="2025-06-04T09:49:59.216" v="4634" actId="1076"/>
      <pc:docMkLst>
        <pc:docMk/>
      </pc:docMkLst>
      <pc:sldChg chg="modSp add mod setBg">
        <pc:chgData name="민정 이" userId="f90532483f468176" providerId="LiveId" clId="{490BDD45-5F7F-4306-9828-94668BA9E590}" dt="2025-06-04T09:43:19.077" v="4594" actId="2711"/>
        <pc:sldMkLst>
          <pc:docMk/>
          <pc:sldMk cId="0" sldId="256"/>
        </pc:sldMkLst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13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19.077" v="4594" actId="2711"/>
          <ac:spMkLst>
            <pc:docMk/>
            <pc:sldMk cId="0" sldId="256"/>
            <ac:spMk id="21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22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23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24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25" creationId="{00000000-0000-0000-0000-000000000000}"/>
          </ac:spMkLst>
        </pc:spChg>
        <pc:picChg chg="mod">
          <ac:chgData name="민정 이" userId="f90532483f468176" providerId="LiveId" clId="{490BDD45-5F7F-4306-9828-94668BA9E590}" dt="2025-06-04T08:55:37.055" v="3769" actId="14100"/>
          <ac:picMkLst>
            <pc:docMk/>
            <pc:sldMk cId="0" sldId="256"/>
            <ac:picMk id="8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34.792" v="3742" actId="14100"/>
          <ac:picMkLst>
            <pc:docMk/>
            <pc:sldMk cId="0" sldId="256"/>
            <ac:picMk id="9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21.574" v="3739" actId="14100"/>
          <ac:picMkLst>
            <pc:docMk/>
            <pc:sldMk cId="0" sldId="256"/>
            <ac:picMk id="10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5:39.489" v="3770" actId="14100"/>
          <ac:picMkLst>
            <pc:docMk/>
            <pc:sldMk cId="0" sldId="256"/>
            <ac:picMk id="14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37.537" v="3743" actId="14100"/>
          <ac:picMkLst>
            <pc:docMk/>
            <pc:sldMk cId="0" sldId="256"/>
            <ac:picMk id="15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45.687" v="3747" actId="1076"/>
          <ac:picMkLst>
            <pc:docMk/>
            <pc:sldMk cId="0" sldId="256"/>
            <ac:picMk id="16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5:41.216" v="3771" actId="14100"/>
          <ac:picMkLst>
            <pc:docMk/>
            <pc:sldMk cId="0" sldId="256"/>
            <ac:picMk id="17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5:48.423" v="3773" actId="14100"/>
          <ac:picMkLst>
            <pc:docMk/>
            <pc:sldMk cId="0" sldId="256"/>
            <ac:picMk id="18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31.687" v="3741" actId="14100"/>
          <ac:picMkLst>
            <pc:docMk/>
            <pc:sldMk cId="0" sldId="256"/>
            <ac:picMk id="19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7:20.590" v="3783" actId="1076"/>
          <ac:picMkLst>
            <pc:docMk/>
            <pc:sldMk cId="0" sldId="256"/>
            <ac:picMk id="20" creationId="{00000000-0000-0000-0000-000000000000}"/>
          </ac:picMkLst>
        </pc:picChg>
      </pc:sldChg>
      <pc:sldChg chg="addSp delSp modSp add del mod ord setBg">
        <pc:chgData name="민정 이" userId="f90532483f468176" providerId="LiveId" clId="{490BDD45-5F7F-4306-9828-94668BA9E590}" dt="2025-06-04T09:42:08.712" v="4590" actId="2711"/>
        <pc:sldMkLst>
          <pc:docMk/>
          <pc:sldMk cId="0" sldId="260"/>
        </pc:sldMkLst>
        <pc:spChg chg="add mod">
          <ac:chgData name="민정 이" userId="f90532483f468176" providerId="LiveId" clId="{490BDD45-5F7F-4306-9828-94668BA9E590}" dt="2025-06-04T09:42:08.712" v="4590" actId="2711"/>
          <ac:spMkLst>
            <pc:docMk/>
            <pc:sldMk cId="0" sldId="260"/>
            <ac:spMk id="7" creationId="{EBDAF58A-B33F-50BE-07AF-5EDD0C50A5D5}"/>
          </ac:spMkLst>
        </pc:spChg>
        <pc:spChg chg="add mod">
          <ac:chgData name="민정 이" userId="f90532483f468176" providerId="LiveId" clId="{490BDD45-5F7F-4306-9828-94668BA9E590}" dt="2025-06-04T08:22:23.579" v="2892" actId="1076"/>
          <ac:spMkLst>
            <pc:docMk/>
            <pc:sldMk cId="0" sldId="260"/>
            <ac:spMk id="8" creationId="{53328B5B-368D-4114-8AA6-8F7F9EB71DBB}"/>
          </ac:spMkLst>
        </pc:spChg>
        <pc:spChg chg="add mod">
          <ac:chgData name="민정 이" userId="f90532483f468176" providerId="LiveId" clId="{490BDD45-5F7F-4306-9828-94668BA9E590}" dt="2025-06-04T08:22:23.579" v="2892" actId="1076"/>
          <ac:spMkLst>
            <pc:docMk/>
            <pc:sldMk cId="0" sldId="260"/>
            <ac:spMk id="9" creationId="{C5521F50-E9E6-AFF8-DBBA-3296B31C8C44}"/>
          </ac:spMkLst>
        </pc:spChg>
        <pc:spChg chg="add mod">
          <ac:chgData name="민정 이" userId="f90532483f468176" providerId="LiveId" clId="{490BDD45-5F7F-4306-9828-94668BA9E590}" dt="2025-06-04T08:22:23.579" v="2892" actId="1076"/>
          <ac:spMkLst>
            <pc:docMk/>
            <pc:sldMk cId="0" sldId="260"/>
            <ac:spMk id="10" creationId="{87AD9FD1-FBF5-3C5C-2756-EC624EEA8F16}"/>
          </ac:spMkLst>
        </pc:spChg>
        <pc:spChg chg="add mod">
          <ac:chgData name="민정 이" userId="f90532483f468176" providerId="LiveId" clId="{490BDD45-5F7F-4306-9828-94668BA9E590}" dt="2025-06-04T08:22:23.579" v="2892" actId="1076"/>
          <ac:spMkLst>
            <pc:docMk/>
            <pc:sldMk cId="0" sldId="260"/>
            <ac:spMk id="11" creationId="{AE0137EA-68D5-5113-F4E1-5D85945DE94E}"/>
          </ac:spMkLst>
        </pc:spChg>
        <pc:spChg chg="add del mod">
          <ac:chgData name="민정 이" userId="f90532483f468176" providerId="LiveId" clId="{490BDD45-5F7F-4306-9828-94668BA9E590}" dt="2025-06-04T07:49:08.803" v="1640" actId="478"/>
          <ac:spMkLst>
            <pc:docMk/>
            <pc:sldMk cId="0" sldId="260"/>
            <ac:spMk id="29" creationId="{F09F6404-DB3A-D882-B3A7-36D85AA1B35E}"/>
          </ac:spMkLst>
        </pc:spChg>
        <pc:spChg chg="mod">
          <ac:chgData name="민정 이" userId="f90532483f468176" providerId="LiveId" clId="{490BDD45-5F7F-4306-9828-94668BA9E590}" dt="2025-06-04T07:48:48.097" v="1607" actId="1076"/>
          <ac:spMkLst>
            <pc:docMk/>
            <pc:sldMk cId="0" sldId="260"/>
            <ac:spMk id="32" creationId="{BAB0D988-95B7-AB04-C33F-D08CE2EAB052}"/>
          </ac:spMkLst>
        </pc:spChg>
        <pc:grpChg chg="add mod">
          <ac:chgData name="민정 이" userId="f90532483f468176" providerId="LiveId" clId="{490BDD45-5F7F-4306-9828-94668BA9E590}" dt="2025-06-04T08:22:23.579" v="2892" actId="1076"/>
          <ac:grpSpMkLst>
            <pc:docMk/>
            <pc:sldMk cId="0" sldId="260"/>
            <ac:grpSpMk id="12" creationId="{4B294762-33D3-509C-13BA-AF3587B52ECC}"/>
          </ac:grpSpMkLst>
        </pc:grpChg>
        <pc:picChg chg="mod">
          <ac:chgData name="민정 이" userId="f90532483f468176" providerId="LiveId" clId="{490BDD45-5F7F-4306-9828-94668BA9E590}" dt="2025-06-04T07:49:21.409" v="1649" actId="1076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22:23.579" v="2892" actId="1076"/>
          <ac:picMkLst>
            <pc:docMk/>
            <pc:sldMk cId="0" sldId="260"/>
            <ac:picMk id="1026" creationId="{70F79AC1-E169-345F-C9AA-79C5D3D4A469}"/>
          </ac:picMkLst>
        </pc:picChg>
        <pc:picChg chg="add del mod">
          <ac:chgData name="민정 이" userId="f90532483f468176" providerId="LiveId" clId="{490BDD45-5F7F-4306-9828-94668BA9E590}" dt="2025-06-04T08:22:17.931" v="2891" actId="1076"/>
          <ac:picMkLst>
            <pc:docMk/>
            <pc:sldMk cId="0" sldId="260"/>
            <ac:picMk id="1028" creationId="{F114E310-351A-EE3B-B97F-11323099FBEE}"/>
          </ac:picMkLst>
        </pc:picChg>
      </pc:sldChg>
      <pc:sldChg chg="addSp delSp modSp add del mod setBg">
        <pc:chgData name="민정 이" userId="f90532483f468176" providerId="LiveId" clId="{490BDD45-5F7F-4306-9828-94668BA9E590}" dt="2025-06-04T09:42:17.373" v="4592" actId="2711"/>
        <pc:sldMkLst>
          <pc:docMk/>
          <pc:sldMk cId="0" sldId="261"/>
        </pc:sldMkLst>
        <pc:spChg chg="add mod">
          <ac:chgData name="민정 이" userId="f90532483f468176" providerId="LiveId" clId="{490BDD45-5F7F-4306-9828-94668BA9E590}" dt="2025-06-04T09:42:17.373" v="4592" actId="2711"/>
          <ac:spMkLst>
            <pc:docMk/>
            <pc:sldMk cId="0" sldId="261"/>
            <ac:spMk id="7" creationId="{10B12BD6-62FE-83A9-9AAA-27A36F854152}"/>
          </ac:spMkLst>
        </pc:spChg>
        <pc:spChg chg="add">
          <ac:chgData name="민정 이" userId="f90532483f468176" providerId="LiveId" clId="{490BDD45-5F7F-4306-9828-94668BA9E590}" dt="2025-06-04T08:46:08.352" v="3677"/>
          <ac:spMkLst>
            <pc:docMk/>
            <pc:sldMk cId="0" sldId="261"/>
            <ac:spMk id="8" creationId="{EA927CE5-6A26-12BD-A986-65674B948F79}"/>
          </ac:spMkLst>
        </pc:spChg>
        <pc:spChg chg="add mod">
          <ac:chgData name="민정 이" userId="f90532483f468176" providerId="LiveId" clId="{490BDD45-5F7F-4306-9828-94668BA9E590}" dt="2025-06-04T08:46:29.686" v="3682" actId="688"/>
          <ac:spMkLst>
            <pc:docMk/>
            <pc:sldMk cId="0" sldId="261"/>
            <ac:spMk id="9" creationId="{000F0DDF-50C5-3804-1512-F0A02AD06FA5}"/>
          </ac:spMkLst>
        </pc:spChg>
        <pc:spChg chg="add mod">
          <ac:chgData name="민정 이" userId="f90532483f468176" providerId="LiveId" clId="{490BDD45-5F7F-4306-9828-94668BA9E590}" dt="2025-06-04T09:22:25.753" v="4377" actId="14100"/>
          <ac:spMkLst>
            <pc:docMk/>
            <pc:sldMk cId="0" sldId="261"/>
            <ac:spMk id="20" creationId="{AE06F4FE-3872-631E-2DE2-0C90004368D9}"/>
          </ac:spMkLst>
        </pc:spChg>
        <pc:spChg chg="del">
          <ac:chgData name="민정 이" userId="f90532483f468176" providerId="LiveId" clId="{490BDD45-5F7F-4306-9828-94668BA9E590}" dt="2025-06-04T07:49:54.740" v="1658" actId="478"/>
          <ac:spMkLst>
            <pc:docMk/>
            <pc:sldMk cId="0" sldId="261"/>
            <ac:spMk id="34" creationId="{5DA1BA4D-685B-8D06-3C0D-8BACE895F276}"/>
          </ac:spMkLst>
        </pc:spChg>
        <pc:spChg chg="add del mod">
          <ac:chgData name="민정 이" userId="f90532483f468176" providerId="LiveId" clId="{490BDD45-5F7F-4306-9828-94668BA9E590}" dt="2025-06-04T09:21:25.836" v="4364" actId="478"/>
          <ac:spMkLst>
            <pc:docMk/>
            <pc:sldMk cId="0" sldId="261"/>
            <ac:spMk id="36" creationId="{4D3CE45A-4F22-9692-27AC-01CF68429F0C}"/>
          </ac:spMkLst>
        </pc:spChg>
        <pc:picChg chg="mod">
          <ac:chgData name="민정 이" userId="f90532483f468176" providerId="LiveId" clId="{490BDD45-5F7F-4306-9828-94668BA9E590}" dt="2025-06-04T07:49:47.661" v="1656" actId="1076"/>
          <ac:picMkLst>
            <pc:docMk/>
            <pc:sldMk cId="0" sldId="261"/>
            <ac:picMk id="2" creationId="{00000000-0000-0000-0000-000000000000}"/>
          </ac:picMkLst>
        </pc:picChg>
        <pc:picChg chg="add del mod">
          <ac:chgData name="민정 이" userId="f90532483f468176" providerId="LiveId" clId="{490BDD45-5F7F-4306-9828-94668BA9E590}" dt="2025-06-04T08:49:27.534" v="3720" actId="478"/>
          <ac:picMkLst>
            <pc:docMk/>
            <pc:sldMk cId="0" sldId="261"/>
            <ac:picMk id="11" creationId="{1090EE2F-97B4-1A22-DF95-156387B53B28}"/>
          </ac:picMkLst>
        </pc:picChg>
        <pc:picChg chg="add del mod">
          <ac:chgData name="민정 이" userId="f90532483f468176" providerId="LiveId" clId="{490BDD45-5F7F-4306-9828-94668BA9E590}" dt="2025-06-04T08:59:45.912" v="3786" actId="478"/>
          <ac:picMkLst>
            <pc:docMk/>
            <pc:sldMk cId="0" sldId="261"/>
            <ac:picMk id="13" creationId="{D36CE7EB-FB31-103A-5585-3F59D2469D36}"/>
          </ac:picMkLst>
        </pc:picChg>
        <pc:picChg chg="add del mod">
          <ac:chgData name="민정 이" userId="f90532483f468176" providerId="LiveId" clId="{490BDD45-5F7F-4306-9828-94668BA9E590}" dt="2025-06-04T08:59:46.398" v="3787" actId="478"/>
          <ac:picMkLst>
            <pc:docMk/>
            <pc:sldMk cId="0" sldId="261"/>
            <ac:picMk id="15" creationId="{01FA9B7E-74A3-199E-B98C-612CDE8E09CB}"/>
          </ac:picMkLst>
        </pc:picChg>
        <pc:picChg chg="add mod">
          <ac:chgData name="민정 이" userId="f90532483f468176" providerId="LiveId" clId="{490BDD45-5F7F-4306-9828-94668BA9E590}" dt="2025-06-04T09:00:07.614" v="3797" actId="14100"/>
          <ac:picMkLst>
            <pc:docMk/>
            <pc:sldMk cId="0" sldId="261"/>
            <ac:picMk id="17" creationId="{4B37761C-E1AC-2278-55E4-61517A86B991}"/>
          </ac:picMkLst>
        </pc:picChg>
        <pc:picChg chg="add mod">
          <ac:chgData name="민정 이" userId="f90532483f468176" providerId="LiveId" clId="{490BDD45-5F7F-4306-9828-94668BA9E590}" dt="2025-06-04T09:00:22.689" v="3802" actId="1076"/>
          <ac:picMkLst>
            <pc:docMk/>
            <pc:sldMk cId="0" sldId="261"/>
            <ac:picMk id="19" creationId="{D4D0A2A8-8215-B881-A058-418996349660}"/>
          </ac:picMkLst>
        </pc:picChg>
        <pc:picChg chg="del">
          <ac:chgData name="민정 이" userId="f90532483f468176" providerId="LiveId" clId="{490BDD45-5F7F-4306-9828-94668BA9E590}" dt="2025-06-04T08:46:03.890" v="3675" actId="478"/>
          <ac:picMkLst>
            <pc:docMk/>
            <pc:sldMk cId="0" sldId="261"/>
            <ac:picMk id="2050" creationId="{6C0C3B22-39A7-9A40-136E-AA51562C52DA}"/>
          </ac:picMkLst>
        </pc:picChg>
        <pc:picChg chg="del">
          <ac:chgData name="민정 이" userId="f90532483f468176" providerId="LiveId" clId="{490BDD45-5F7F-4306-9828-94668BA9E590}" dt="2025-06-04T08:46:04.250" v="3676" actId="478"/>
          <ac:picMkLst>
            <pc:docMk/>
            <pc:sldMk cId="0" sldId="261"/>
            <ac:picMk id="2052" creationId="{2385063C-3955-86EB-F26B-EFE9BA30DF93}"/>
          </ac:picMkLst>
        </pc:picChg>
      </pc:sldChg>
      <pc:sldChg chg="addSp delSp modSp add del mod setBg">
        <pc:chgData name="민정 이" userId="f90532483f468176" providerId="LiveId" clId="{490BDD45-5F7F-4306-9828-94668BA9E590}" dt="2025-06-04T09:43:42.138" v="4595" actId="2711"/>
        <pc:sldMkLst>
          <pc:docMk/>
          <pc:sldMk cId="0" sldId="262"/>
        </pc:sldMkLst>
        <pc:spChg chg="add mod">
          <ac:chgData name="민정 이" userId="f90532483f468176" providerId="LiveId" clId="{490BDD45-5F7F-4306-9828-94668BA9E590}" dt="2025-06-04T09:43:42.138" v="4595" actId="2711"/>
          <ac:spMkLst>
            <pc:docMk/>
            <pc:sldMk cId="0" sldId="262"/>
            <ac:spMk id="7" creationId="{286E6848-79E8-2476-9ECA-D951CBAB3D62}"/>
          </ac:spMkLst>
        </pc:spChg>
        <pc:spChg chg="mod">
          <ac:chgData name="민정 이" userId="f90532483f468176" providerId="LiveId" clId="{490BDD45-5F7F-4306-9828-94668BA9E590}" dt="2025-06-04T07:51:56.742" v="1745" actId="1076"/>
          <ac:spMkLst>
            <pc:docMk/>
            <pc:sldMk cId="0" sldId="262"/>
            <ac:spMk id="39" creationId="{4711E20F-DC2A-F595-F2AE-F8A92031BB2A}"/>
          </ac:spMkLst>
        </pc:spChg>
        <pc:spChg chg="del">
          <ac:chgData name="민정 이" userId="f90532483f468176" providerId="LiveId" clId="{490BDD45-5F7F-4306-9828-94668BA9E590}" dt="2025-06-04T07:50:34.007" v="1732" actId="478"/>
          <ac:spMkLst>
            <pc:docMk/>
            <pc:sldMk cId="0" sldId="262"/>
            <ac:spMk id="41" creationId="{49B4990D-D0E7-4590-F59F-80DC7C1E94FD}"/>
          </ac:spMkLst>
        </pc:spChg>
        <pc:spChg chg="del">
          <ac:chgData name="민정 이" userId="f90532483f468176" providerId="LiveId" clId="{490BDD45-5F7F-4306-9828-94668BA9E590}" dt="2025-06-04T07:50:32.702" v="1731" actId="478"/>
          <ac:spMkLst>
            <pc:docMk/>
            <pc:sldMk cId="0" sldId="262"/>
            <ac:spMk id="43" creationId="{7CD193B0-FF1F-6137-299F-87677FF16B05}"/>
          </ac:spMkLst>
        </pc:spChg>
        <pc:picChg chg="mod">
          <ac:chgData name="민정 이" userId="f90532483f468176" providerId="LiveId" clId="{490BDD45-5F7F-4306-9828-94668BA9E590}" dt="2025-06-04T07:50:18.691" v="1675" actId="1076"/>
          <ac:picMkLst>
            <pc:docMk/>
            <pc:sldMk cId="0" sldId="262"/>
            <ac:picMk id="2" creationId="{00000000-0000-0000-0000-000000000000}"/>
          </ac:picMkLst>
        </pc:picChg>
        <pc:picChg chg="add mod">
          <ac:chgData name="민정 이" userId="f90532483f468176" providerId="LiveId" clId="{490BDD45-5F7F-4306-9828-94668BA9E590}" dt="2025-06-04T07:51:40.206" v="1739" actId="1076"/>
          <ac:picMkLst>
            <pc:docMk/>
            <pc:sldMk cId="0" sldId="262"/>
            <ac:picMk id="9" creationId="{138B70A9-2CB7-EB96-614B-CBFD580E8F48}"/>
          </ac:picMkLst>
        </pc:picChg>
        <pc:picChg chg="del mod">
          <ac:chgData name="민정 이" userId="f90532483f468176" providerId="LiveId" clId="{490BDD45-5F7F-4306-9828-94668BA9E590}" dt="2025-06-04T07:51:33.302" v="1735" actId="478"/>
          <ac:picMkLst>
            <pc:docMk/>
            <pc:sldMk cId="0" sldId="262"/>
            <ac:picMk id="37" creationId="{F99825DF-B09F-CC76-9E62-9507C4D75207}"/>
          </ac:picMkLst>
        </pc:picChg>
      </pc:sldChg>
      <pc:sldChg chg="addSp delSp modSp add del mod setBg">
        <pc:chgData name="민정 이" userId="f90532483f468176" providerId="LiveId" clId="{490BDD45-5F7F-4306-9828-94668BA9E590}" dt="2025-06-04T09:43:45.846" v="4596" actId="2711"/>
        <pc:sldMkLst>
          <pc:docMk/>
          <pc:sldMk cId="0" sldId="263"/>
        </pc:sldMkLst>
        <pc:spChg chg="add mod">
          <ac:chgData name="민정 이" userId="f90532483f468176" providerId="LiveId" clId="{490BDD45-5F7F-4306-9828-94668BA9E590}" dt="2025-06-04T09:43:45.846" v="4596" actId="2711"/>
          <ac:spMkLst>
            <pc:docMk/>
            <pc:sldMk cId="0" sldId="263"/>
            <ac:spMk id="7" creationId="{F1291893-6649-0107-6721-75A36F9F24F4}"/>
          </ac:spMkLst>
        </pc:spChg>
        <pc:spChg chg="add del mod">
          <ac:chgData name="민정 이" userId="f90532483f468176" providerId="LiveId" clId="{490BDD45-5F7F-4306-9828-94668BA9E590}" dt="2025-06-04T08:24:13.858" v="2901" actId="478"/>
          <ac:spMkLst>
            <pc:docMk/>
            <pc:sldMk cId="0" sldId="263"/>
            <ac:spMk id="8" creationId="{C6EA139C-D1D8-00CA-F0AD-175530FB0DDC}"/>
          </ac:spMkLst>
        </pc:spChg>
        <pc:picChg chg="mod">
          <ac:chgData name="민정 이" userId="f90532483f468176" providerId="LiveId" clId="{490BDD45-5F7F-4306-9828-94668BA9E590}" dt="2025-06-04T07:52:45.734" v="1799" actId="1076"/>
          <ac:picMkLst>
            <pc:docMk/>
            <pc:sldMk cId="0" sldId="263"/>
            <ac:picMk id="4098" creationId="{39FA7643-3DC7-A489-3692-36FD7477A5E9}"/>
          </ac:picMkLst>
        </pc:picChg>
        <pc:picChg chg="mod">
          <ac:chgData name="민정 이" userId="f90532483f468176" providerId="LiveId" clId="{490BDD45-5F7F-4306-9828-94668BA9E590}" dt="2025-06-04T07:52:41.062" v="1797" actId="1076"/>
          <ac:picMkLst>
            <pc:docMk/>
            <pc:sldMk cId="0" sldId="263"/>
            <ac:picMk id="4102" creationId="{BF12282F-DA5C-B62A-22A3-ABF39F137E1D}"/>
          </ac:picMkLst>
        </pc:picChg>
      </pc:sldChg>
      <pc:sldChg chg="addSp delSp modSp add del mod setBg">
        <pc:chgData name="민정 이" userId="f90532483f468176" providerId="LiveId" clId="{490BDD45-5F7F-4306-9828-94668BA9E590}" dt="2025-06-04T09:49:59.216" v="4634" actId="1076"/>
        <pc:sldMkLst>
          <pc:docMk/>
          <pc:sldMk cId="0" sldId="264"/>
        </pc:sldMkLst>
        <pc:spChg chg="add mod">
          <ac:chgData name="민정 이" userId="f90532483f468176" providerId="LiveId" clId="{490BDD45-5F7F-4306-9828-94668BA9E590}" dt="2025-06-04T09:43:50.012" v="4597" actId="2711"/>
          <ac:spMkLst>
            <pc:docMk/>
            <pc:sldMk cId="0" sldId="264"/>
            <ac:spMk id="7" creationId="{54F64409-14DA-1B93-7BED-8D8CDD5F54A4}"/>
          </ac:spMkLst>
        </pc:spChg>
        <pc:spChg chg="add mod ord">
          <ac:chgData name="민정 이" userId="f90532483f468176" providerId="LiveId" clId="{490BDD45-5F7F-4306-9828-94668BA9E590}" dt="2025-06-04T08:44:11.317" v="3665" actId="207"/>
          <ac:spMkLst>
            <pc:docMk/>
            <pc:sldMk cId="0" sldId="264"/>
            <ac:spMk id="8" creationId="{25801923-6EB2-3814-9A0C-4E84779EA76A}"/>
          </ac:spMkLst>
        </pc:spChg>
        <pc:spChg chg="add mod">
          <ac:chgData name="민정 이" userId="f90532483f468176" providerId="LiveId" clId="{490BDD45-5F7F-4306-9828-94668BA9E590}" dt="2025-06-04T09:49:59.216" v="4634" actId="1076"/>
          <ac:spMkLst>
            <pc:docMk/>
            <pc:sldMk cId="0" sldId="264"/>
            <ac:spMk id="10" creationId="{17718B60-C0CF-FACB-6727-4421A97D948D}"/>
          </ac:spMkLst>
        </pc:spChg>
        <pc:spChg chg="del mod">
          <ac:chgData name="민정 이" userId="f90532483f468176" providerId="LiveId" clId="{490BDD45-5F7F-4306-9828-94668BA9E590}" dt="2025-06-04T09:02:26.177" v="3806" actId="478"/>
          <ac:spMkLst>
            <pc:docMk/>
            <pc:sldMk cId="0" sldId="264"/>
            <ac:spMk id="17" creationId="{C1FC3D28-7DC3-EC71-E47A-BF4512B77868}"/>
          </ac:spMkLst>
        </pc:spChg>
        <pc:spChg chg="mod ord">
          <ac:chgData name="민정 이" userId="f90532483f468176" providerId="LiveId" clId="{490BDD45-5F7F-4306-9828-94668BA9E590}" dt="2025-06-04T09:02:10.498" v="3803" actId="2711"/>
          <ac:spMkLst>
            <pc:docMk/>
            <pc:sldMk cId="0" sldId="264"/>
            <ac:spMk id="19" creationId="{FD2E2D81-49DF-D730-F49B-B23465392181}"/>
          </ac:spMkLst>
        </pc:spChg>
        <pc:spChg chg="mod ord">
          <ac:chgData name="민정 이" userId="f90532483f468176" providerId="LiveId" clId="{490BDD45-5F7F-4306-9828-94668BA9E590}" dt="2025-06-04T09:02:10.498" v="3803" actId="2711"/>
          <ac:spMkLst>
            <pc:docMk/>
            <pc:sldMk cId="0" sldId="264"/>
            <ac:spMk id="21" creationId="{D9CE510F-FFEB-6034-C9D4-B34A2CDF3AF3}"/>
          </ac:spMkLst>
        </pc:spChg>
        <pc:spChg chg="del">
          <ac:chgData name="민정 이" userId="f90532483f468176" providerId="LiveId" clId="{490BDD45-5F7F-4306-9828-94668BA9E590}" dt="2025-06-04T07:53:11.942" v="1851" actId="478"/>
          <ac:spMkLst>
            <pc:docMk/>
            <pc:sldMk cId="0" sldId="264"/>
            <ac:spMk id="23" creationId="{0D100A5C-F179-043A-5339-9247A4A74580}"/>
          </ac:spMkLst>
        </pc:spChg>
        <pc:picChg chg="mod">
          <ac:chgData name="민정 이" userId="f90532483f468176" providerId="LiveId" clId="{490BDD45-5F7F-4306-9828-94668BA9E590}" dt="2025-06-04T07:53:06.851" v="1848" actId="1076"/>
          <ac:picMkLst>
            <pc:docMk/>
            <pc:sldMk cId="0" sldId="264"/>
            <ac:picMk id="2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7:53:34.678" v="1854" actId="1076"/>
          <ac:picMkLst>
            <pc:docMk/>
            <pc:sldMk cId="0" sldId="264"/>
            <ac:picMk id="5122" creationId="{2ED28286-37CC-4B08-74D4-68764C648E60}"/>
          </ac:picMkLst>
        </pc:picChg>
      </pc:sldChg>
      <pc:sldChg chg="addSp delSp modSp add del mod setBg">
        <pc:chgData name="민정 이" userId="f90532483f468176" providerId="LiveId" clId="{490BDD45-5F7F-4306-9828-94668BA9E590}" dt="2025-06-04T09:43:54.660" v="4598" actId="2711"/>
        <pc:sldMkLst>
          <pc:docMk/>
          <pc:sldMk cId="0" sldId="265"/>
        </pc:sldMkLst>
        <pc:spChg chg="add mod">
          <ac:chgData name="민정 이" userId="f90532483f468176" providerId="LiveId" clId="{490BDD45-5F7F-4306-9828-94668BA9E590}" dt="2025-06-04T09:43:54.660" v="4598" actId="2711"/>
          <ac:spMkLst>
            <pc:docMk/>
            <pc:sldMk cId="0" sldId="265"/>
            <ac:spMk id="7" creationId="{D055C8CC-EDCC-78EB-63B9-B4B90BC39CBD}"/>
          </ac:spMkLst>
        </pc:spChg>
        <pc:spChg chg="del mod">
          <ac:chgData name="민정 이" userId="f90532483f468176" providerId="LiveId" clId="{490BDD45-5F7F-4306-9828-94668BA9E590}" dt="2025-06-04T09:25:22.893" v="4431" actId="478"/>
          <ac:spMkLst>
            <pc:docMk/>
            <pc:sldMk cId="0" sldId="265"/>
            <ac:spMk id="28" creationId="{2F41DE6A-759A-921C-3EAE-0095E2E99336}"/>
          </ac:spMkLst>
        </pc:spChg>
        <pc:spChg chg="del">
          <ac:chgData name="민정 이" userId="f90532483f468176" providerId="LiveId" clId="{490BDD45-5F7F-4306-9828-94668BA9E590}" dt="2025-06-04T07:54:36.496" v="1934" actId="478"/>
          <ac:spMkLst>
            <pc:docMk/>
            <pc:sldMk cId="0" sldId="265"/>
            <ac:spMk id="30" creationId="{75C8EA57-931A-0F58-CE42-0ECEBDEBBD8C}"/>
          </ac:spMkLst>
        </pc:spChg>
        <pc:spChg chg="mod">
          <ac:chgData name="민정 이" userId="f90532483f468176" providerId="LiveId" clId="{490BDD45-5F7F-4306-9828-94668BA9E590}" dt="2025-06-04T09:25:13.782" v="4429" actId="20577"/>
          <ac:spMkLst>
            <pc:docMk/>
            <pc:sldMk cId="0" sldId="265"/>
            <ac:spMk id="32" creationId="{7FD0DEB5-F938-7168-7601-5EBAE9B129CF}"/>
          </ac:spMkLst>
        </pc:spChg>
        <pc:spChg chg="mod">
          <ac:chgData name="민정 이" userId="f90532483f468176" providerId="LiveId" clId="{490BDD45-5F7F-4306-9828-94668BA9E590}" dt="2025-06-04T07:54:59.663" v="1943" actId="1076"/>
          <ac:spMkLst>
            <pc:docMk/>
            <pc:sldMk cId="0" sldId="265"/>
            <ac:spMk id="34" creationId="{399495ED-58F0-F1C2-0572-FB692DF10FEC}"/>
          </ac:spMkLst>
        </pc:spChg>
        <pc:graphicFrameChg chg="mod modGraphic">
          <ac:chgData name="민정 이" userId="f90532483f468176" providerId="LiveId" clId="{490BDD45-5F7F-4306-9828-94668BA9E590}" dt="2025-06-04T09:25:07.050" v="4427" actId="1076"/>
          <ac:graphicFrameMkLst>
            <pc:docMk/>
            <pc:sldMk cId="0" sldId="265"/>
            <ac:graphicFrameMk id="27" creationId="{F94E375E-D22C-BED4-4573-02342E0E3E3E}"/>
          </ac:graphicFrameMkLst>
        </pc:graphicFrameChg>
        <pc:picChg chg="mod">
          <ac:chgData name="민정 이" userId="f90532483f468176" providerId="LiveId" clId="{490BDD45-5F7F-4306-9828-94668BA9E590}" dt="2025-06-04T07:54:32.264" v="193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addSp delSp modSp add del mod">
        <pc:chgData name="민정 이" userId="f90532483f468176" providerId="LiveId" clId="{490BDD45-5F7F-4306-9828-94668BA9E590}" dt="2025-06-04T09:43:58.708" v="4599" actId="2711"/>
        <pc:sldMkLst>
          <pc:docMk/>
          <pc:sldMk cId="2272432789" sldId="266"/>
        </pc:sldMkLst>
        <pc:spChg chg="add mod">
          <ac:chgData name="민정 이" userId="f90532483f468176" providerId="LiveId" clId="{490BDD45-5F7F-4306-9828-94668BA9E590}" dt="2025-06-04T09:43:58.708" v="4599" actId="2711"/>
          <ac:spMkLst>
            <pc:docMk/>
            <pc:sldMk cId="2272432789" sldId="266"/>
            <ac:spMk id="7" creationId="{4C15DD53-F98C-BBA3-C529-16451B0E8124}"/>
          </ac:spMkLst>
        </pc:spChg>
        <pc:spChg chg="del">
          <ac:chgData name="민정 이" userId="f90532483f468176" providerId="LiveId" clId="{490BDD45-5F7F-4306-9828-94668BA9E590}" dt="2025-06-04T07:55:08.705" v="1944" actId="478"/>
          <ac:spMkLst>
            <pc:docMk/>
            <pc:sldMk cId="2272432789" sldId="266"/>
            <ac:spMk id="8" creationId="{AF7879D5-DF56-0468-15D2-6B440281E422}"/>
          </ac:spMkLst>
        </pc:spChg>
        <pc:spChg chg="del">
          <ac:chgData name="민정 이" userId="f90532483f468176" providerId="LiveId" clId="{490BDD45-5F7F-4306-9828-94668BA9E590}" dt="2025-06-04T07:55:21.565" v="1992" actId="478"/>
          <ac:spMkLst>
            <pc:docMk/>
            <pc:sldMk cId="2272432789" sldId="266"/>
            <ac:spMk id="10" creationId="{1BD40B97-FC9A-92A6-2BA2-3E96E04CF4FB}"/>
          </ac:spMkLst>
        </pc:spChg>
        <pc:picChg chg="mod">
          <ac:chgData name="민정 이" userId="f90532483f468176" providerId="LiveId" clId="{490BDD45-5F7F-4306-9828-94668BA9E590}" dt="2025-06-04T07:55:24.203" v="1994" actId="1076"/>
          <ac:picMkLst>
            <pc:docMk/>
            <pc:sldMk cId="2272432789" sldId="266"/>
            <ac:picMk id="3" creationId="{5CD8114C-473D-66D2-437E-5C6168DE1876}"/>
          </ac:picMkLst>
        </pc:picChg>
        <pc:picChg chg="mod">
          <ac:chgData name="민정 이" userId="f90532483f468176" providerId="LiveId" clId="{490BDD45-5F7F-4306-9828-94668BA9E590}" dt="2025-06-04T07:55:36.344" v="2029" actId="1076"/>
          <ac:picMkLst>
            <pc:docMk/>
            <pc:sldMk cId="2272432789" sldId="266"/>
            <ac:picMk id="7170" creationId="{F274DA8D-40FB-6EE7-67C3-F1215C84B5F1}"/>
          </ac:picMkLst>
        </pc:picChg>
      </pc:sldChg>
      <pc:sldChg chg="addSp delSp modSp add del mod">
        <pc:chgData name="민정 이" userId="f90532483f468176" providerId="LiveId" clId="{490BDD45-5F7F-4306-9828-94668BA9E590}" dt="2025-06-04T09:44:07.469" v="4601" actId="2711"/>
        <pc:sldMkLst>
          <pc:docMk/>
          <pc:sldMk cId="3781588533" sldId="267"/>
        </pc:sldMkLst>
        <pc:spChg chg="add mod">
          <ac:chgData name="민정 이" userId="f90532483f468176" providerId="LiveId" clId="{490BDD45-5F7F-4306-9828-94668BA9E590}" dt="2025-06-04T09:44:07.469" v="4601" actId="2711"/>
          <ac:spMkLst>
            <pc:docMk/>
            <pc:sldMk cId="3781588533" sldId="267"/>
            <ac:spMk id="7" creationId="{5D6C25B8-8AD5-EABE-49E2-01E061052665}"/>
          </ac:spMkLst>
        </pc:spChg>
        <pc:spChg chg="del">
          <ac:chgData name="민정 이" userId="f90532483f468176" providerId="LiveId" clId="{490BDD45-5F7F-4306-9828-94668BA9E590}" dt="2025-06-04T07:56:26.070" v="2075" actId="478"/>
          <ac:spMkLst>
            <pc:docMk/>
            <pc:sldMk cId="3781588533" sldId="267"/>
            <ac:spMk id="8" creationId="{85054CB8-9BF0-CBE7-B8EA-4F6A79C42B6C}"/>
          </ac:spMkLst>
        </pc:spChg>
        <pc:spChg chg="del mod">
          <ac:chgData name="민정 이" userId="f90532483f468176" providerId="LiveId" clId="{490BDD45-5F7F-4306-9828-94668BA9E590}" dt="2025-06-04T07:56:08.339" v="2071" actId="478"/>
          <ac:spMkLst>
            <pc:docMk/>
            <pc:sldMk cId="3781588533" sldId="267"/>
            <ac:spMk id="10" creationId="{21D451A5-C04E-7AD1-93C2-7F978BE680E5}"/>
          </ac:spMkLst>
        </pc:spChg>
        <pc:spChg chg="mod topLvl">
          <ac:chgData name="민정 이" userId="f90532483f468176" providerId="LiveId" clId="{490BDD45-5F7F-4306-9828-94668BA9E590}" dt="2025-06-04T09:29:13.207" v="4442" actId="1076"/>
          <ac:spMkLst>
            <pc:docMk/>
            <pc:sldMk cId="3781588533" sldId="267"/>
            <ac:spMk id="12" creationId="{6360ACC0-2907-59AE-F3EC-E18B8FA0C065}"/>
          </ac:spMkLst>
        </pc:spChg>
        <pc:spChg chg="mod topLvl">
          <ac:chgData name="민정 이" userId="f90532483f468176" providerId="LiveId" clId="{490BDD45-5F7F-4306-9828-94668BA9E590}" dt="2025-06-04T09:08:35.295" v="4280" actId="2711"/>
          <ac:spMkLst>
            <pc:docMk/>
            <pc:sldMk cId="3781588533" sldId="267"/>
            <ac:spMk id="14" creationId="{FDC96B84-424F-199C-4772-25D734CF60F2}"/>
          </ac:spMkLst>
        </pc:spChg>
        <pc:spChg chg="mod topLvl">
          <ac:chgData name="민정 이" userId="f90532483f468176" providerId="LiveId" clId="{490BDD45-5F7F-4306-9828-94668BA9E590}" dt="2025-06-04T09:32:00.982" v="4462" actId="1076"/>
          <ac:spMkLst>
            <pc:docMk/>
            <pc:sldMk cId="3781588533" sldId="267"/>
            <ac:spMk id="16" creationId="{30925B7E-C38E-7947-C751-8BE67F0DB727}"/>
          </ac:spMkLst>
        </pc:spChg>
        <pc:spChg chg="mod topLvl">
          <ac:chgData name="민정 이" userId="f90532483f468176" providerId="LiveId" clId="{490BDD45-5F7F-4306-9828-94668BA9E590}" dt="2025-06-04T09:29:16.790" v="4443" actId="1076"/>
          <ac:spMkLst>
            <pc:docMk/>
            <pc:sldMk cId="3781588533" sldId="267"/>
            <ac:spMk id="18" creationId="{7E823287-FD4D-85FD-FDB1-04BB7EC5DD29}"/>
          </ac:spMkLst>
        </pc:spChg>
        <pc:spChg chg="mod topLvl">
          <ac:chgData name="민정 이" userId="f90532483f468176" providerId="LiveId" clId="{490BDD45-5F7F-4306-9828-94668BA9E590}" dt="2025-06-04T09:28:20.729" v="4440" actId="1076"/>
          <ac:spMkLst>
            <pc:docMk/>
            <pc:sldMk cId="3781588533" sldId="267"/>
            <ac:spMk id="20" creationId="{58D67CBF-EA52-8ECE-9F91-DFF2E11683F9}"/>
          </ac:spMkLst>
        </pc:spChg>
        <pc:spChg chg="mod topLvl">
          <ac:chgData name="민정 이" userId="f90532483f468176" providerId="LiveId" clId="{490BDD45-5F7F-4306-9828-94668BA9E590}" dt="2025-06-04T09:29:34.300" v="4446" actId="1076"/>
          <ac:spMkLst>
            <pc:docMk/>
            <pc:sldMk cId="3781588533" sldId="267"/>
            <ac:spMk id="22" creationId="{AC4181CF-904D-9EDA-2292-E7487BA15BC9}"/>
          </ac:spMkLst>
        </pc:spChg>
        <pc:spChg chg="del">
          <ac:chgData name="민정 이" userId="f90532483f468176" providerId="LiveId" clId="{490BDD45-5F7F-4306-9828-94668BA9E590}" dt="2025-06-04T07:56:27.869" v="2076" actId="478"/>
          <ac:spMkLst>
            <pc:docMk/>
            <pc:sldMk cId="3781588533" sldId="267"/>
            <ac:spMk id="28" creationId="{751CAA82-318F-023F-C26F-9F49592B3ACD}"/>
          </ac:spMkLst>
        </pc:spChg>
        <pc:grpChg chg="add mod">
          <ac:chgData name="민정 이" userId="f90532483f468176" providerId="LiveId" clId="{490BDD45-5F7F-4306-9828-94668BA9E590}" dt="2025-06-04T07:56:44.522" v="2080" actId="164"/>
          <ac:grpSpMkLst>
            <pc:docMk/>
            <pc:sldMk cId="3781588533" sldId="267"/>
            <ac:grpSpMk id="9" creationId="{C329CBEB-F199-9463-4FC3-5658E63CAF03}"/>
          </ac:grpSpMkLst>
        </pc:grpChg>
        <pc:grpChg chg="add mod">
          <ac:chgData name="민정 이" userId="f90532483f468176" providerId="LiveId" clId="{490BDD45-5F7F-4306-9828-94668BA9E590}" dt="2025-06-04T07:57:02.574" v="2085" actId="1076"/>
          <ac:grpSpMkLst>
            <pc:docMk/>
            <pc:sldMk cId="3781588533" sldId="267"/>
            <ac:grpSpMk id="11" creationId="{7B53573C-C537-8E38-3ED1-538015486C8E}"/>
          </ac:grpSpMkLst>
        </pc:grpChg>
        <pc:picChg chg="mod">
          <ac:chgData name="민정 이" userId="f90532483f468176" providerId="LiveId" clId="{490BDD45-5F7F-4306-9828-94668BA9E590}" dt="2025-06-04T07:56:49.601" v="2081" actId="164"/>
          <ac:picMkLst>
            <pc:docMk/>
            <pc:sldMk cId="3781588533" sldId="267"/>
            <ac:picMk id="2" creationId="{F53581BE-AAC8-8CCF-045A-DEB0594D73EC}"/>
          </ac:picMkLst>
        </pc:picChg>
        <pc:picChg chg="mod">
          <ac:chgData name="민정 이" userId="f90532483f468176" providerId="LiveId" clId="{490BDD45-5F7F-4306-9828-94668BA9E590}" dt="2025-06-04T07:56:49.601" v="2081" actId="164"/>
          <ac:picMkLst>
            <pc:docMk/>
            <pc:sldMk cId="3781588533" sldId="267"/>
            <ac:picMk id="3" creationId="{5DFFD614-7468-F637-9CEF-27054F20BC84}"/>
          </ac:picMkLst>
        </pc:picChg>
        <pc:picChg chg="mod">
          <ac:chgData name="민정 이" userId="f90532483f468176" providerId="LiveId" clId="{490BDD45-5F7F-4306-9828-94668BA9E590}" dt="2025-06-04T07:56:49.601" v="2081" actId="164"/>
          <ac:picMkLst>
            <pc:docMk/>
            <pc:sldMk cId="3781588533" sldId="267"/>
            <ac:picMk id="4" creationId="{8B0F64A8-702F-D0E1-73B0-FA64381E19EE}"/>
          </ac:picMkLst>
        </pc:picChg>
        <pc:picChg chg="add mod">
          <ac:chgData name="민정 이" userId="f90532483f468176" providerId="LiveId" clId="{490BDD45-5F7F-4306-9828-94668BA9E590}" dt="2025-06-04T09:08:14.586" v="4278" actId="1076"/>
          <ac:picMkLst>
            <pc:docMk/>
            <pc:sldMk cId="3781588533" sldId="267"/>
            <ac:picMk id="17" creationId="{D38EF67E-037B-4986-DBD0-92DBD1C3DCB0}"/>
          </ac:picMkLst>
        </pc:picChg>
        <pc:picChg chg="add mod">
          <ac:chgData name="민정 이" userId="f90532483f468176" providerId="LiveId" clId="{490BDD45-5F7F-4306-9828-94668BA9E590}" dt="2025-06-04T09:08:20.602" v="4279" actId="1076"/>
          <ac:picMkLst>
            <pc:docMk/>
            <pc:sldMk cId="3781588533" sldId="267"/>
            <ac:picMk id="21" creationId="{3DE71FF1-6F6D-D8FD-B224-02A4C18B4D14}"/>
          </ac:picMkLst>
        </pc:picChg>
        <pc:picChg chg="add mod">
          <ac:chgData name="민정 이" userId="f90532483f468176" providerId="LiveId" clId="{490BDD45-5F7F-4306-9828-94668BA9E590}" dt="2025-06-04T08:00:18.186" v="2103" actId="931"/>
          <ac:picMkLst>
            <pc:docMk/>
            <pc:sldMk cId="3781588533" sldId="267"/>
            <ac:picMk id="24" creationId="{999E1FB3-886C-6859-B809-37F69FC8E33F}"/>
          </ac:picMkLst>
        </pc:picChg>
        <pc:picChg chg="add mod">
          <ac:chgData name="민정 이" userId="f90532483f468176" providerId="LiveId" clId="{490BDD45-5F7F-4306-9828-94668BA9E590}" dt="2025-06-04T08:00:18.186" v="2103" actId="931"/>
          <ac:picMkLst>
            <pc:docMk/>
            <pc:sldMk cId="3781588533" sldId="267"/>
            <ac:picMk id="26" creationId="{7DFD7602-5257-9DD8-A030-16ED409E86A0}"/>
          </ac:picMkLst>
        </pc:picChg>
        <pc:picChg chg="add mod">
          <ac:chgData name="민정 이" userId="f90532483f468176" providerId="LiveId" clId="{490BDD45-5F7F-4306-9828-94668BA9E590}" dt="2025-06-04T08:00:52.678" v="2104" actId="931"/>
          <ac:picMkLst>
            <pc:docMk/>
            <pc:sldMk cId="3781588533" sldId="267"/>
            <ac:picMk id="29" creationId="{B1487F1D-8A12-5817-BB7D-8898365918B1}"/>
          </ac:picMkLst>
        </pc:picChg>
        <pc:picChg chg="add mod">
          <ac:chgData name="민정 이" userId="f90532483f468176" providerId="LiveId" clId="{490BDD45-5F7F-4306-9828-94668BA9E590}" dt="2025-06-04T09:08:14.586" v="4278" actId="1076"/>
          <ac:picMkLst>
            <pc:docMk/>
            <pc:sldMk cId="3781588533" sldId="267"/>
            <ac:picMk id="31" creationId="{26CBB631-C4E1-0D89-D84C-B92C00E78932}"/>
          </ac:picMkLst>
        </pc:picChg>
        <pc:picChg chg="del mod">
          <ac:chgData name="민정 이" userId="f90532483f468176" providerId="LiveId" clId="{490BDD45-5F7F-4306-9828-94668BA9E590}" dt="2025-06-04T07:56:24.369" v="2074" actId="478"/>
          <ac:picMkLst>
            <pc:docMk/>
            <pc:sldMk cId="3781588533" sldId="267"/>
            <ac:picMk id="8194" creationId="{4F5C0AE6-D395-C6CE-AD14-4939B046E8C4}"/>
          </ac:picMkLst>
        </pc:picChg>
        <pc:picChg chg="mod">
          <ac:chgData name="민정 이" userId="f90532483f468176" providerId="LiveId" clId="{490BDD45-5F7F-4306-9828-94668BA9E590}" dt="2025-06-04T09:26:26.295" v="4434" actId="1076"/>
          <ac:picMkLst>
            <pc:docMk/>
            <pc:sldMk cId="3781588533" sldId="267"/>
            <ac:picMk id="8196" creationId="{F97B756E-9841-97C8-BD05-6FB7891869E7}"/>
          </ac:picMkLst>
        </pc:picChg>
        <pc:picChg chg="del mod topLvl">
          <ac:chgData name="민정 이" userId="f90532483f468176" providerId="LiveId" clId="{490BDD45-5F7F-4306-9828-94668BA9E590}" dt="2025-06-04T07:57:22.562" v="2090" actId="478"/>
          <ac:picMkLst>
            <pc:docMk/>
            <pc:sldMk cId="3781588533" sldId="267"/>
            <ac:picMk id="8198" creationId="{799F338B-0BED-6A05-BC53-6AFA5F27BEDD}"/>
          </ac:picMkLst>
        </pc:picChg>
        <pc:picChg chg="mod topLvl">
          <ac:chgData name="민정 이" userId="f90532483f468176" providerId="LiveId" clId="{490BDD45-5F7F-4306-9828-94668BA9E590}" dt="2025-06-04T09:08:11.333" v="4277" actId="14100"/>
          <ac:picMkLst>
            <pc:docMk/>
            <pc:sldMk cId="3781588533" sldId="267"/>
            <ac:picMk id="8200" creationId="{D9E5C009-4768-03CE-E876-99B77E75D89E}"/>
          </ac:picMkLst>
        </pc:picChg>
        <pc:picChg chg="mod">
          <ac:chgData name="민정 이" userId="f90532483f468176" providerId="LiveId" clId="{490BDD45-5F7F-4306-9828-94668BA9E590}" dt="2025-06-04T09:29:26.005" v="4444" actId="1076"/>
          <ac:picMkLst>
            <pc:docMk/>
            <pc:sldMk cId="3781588533" sldId="267"/>
            <ac:picMk id="8202" creationId="{DB0ED49A-3C0D-E427-A922-B6F34C034288}"/>
          </ac:picMkLst>
        </pc:picChg>
        <pc:picChg chg="del mod topLvl">
          <ac:chgData name="민정 이" userId="f90532483f468176" providerId="LiveId" clId="{490BDD45-5F7F-4306-9828-94668BA9E590}" dt="2025-06-04T07:57:24.812" v="2091" actId="478"/>
          <ac:picMkLst>
            <pc:docMk/>
            <pc:sldMk cId="3781588533" sldId="267"/>
            <ac:picMk id="8204" creationId="{EE9ABD2A-A453-1765-7A30-4B7AD9D5FDA2}"/>
          </ac:picMkLst>
        </pc:picChg>
        <pc:picChg chg="del mod topLvl">
          <ac:chgData name="민정 이" userId="f90532483f468176" providerId="LiveId" clId="{490BDD45-5F7F-4306-9828-94668BA9E590}" dt="2025-06-04T07:57:25.851" v="2092" actId="478"/>
          <ac:picMkLst>
            <pc:docMk/>
            <pc:sldMk cId="3781588533" sldId="267"/>
            <ac:picMk id="8206" creationId="{6A8371FD-8F4A-D78A-DEFD-75681B8FC7BA}"/>
          </ac:picMkLst>
        </pc:picChg>
      </pc:sldChg>
      <pc:sldChg chg="addSp delSp modSp add del mod">
        <pc:chgData name="민정 이" userId="f90532483f468176" providerId="LiveId" clId="{490BDD45-5F7F-4306-9828-94668BA9E590}" dt="2025-06-04T08:51:07.919" v="3730" actId="47"/>
        <pc:sldMkLst>
          <pc:docMk/>
          <pc:sldMk cId="2928280333" sldId="268"/>
        </pc:sldMkLst>
        <pc:spChg chg="add mod">
          <ac:chgData name="민정 이" userId="f90532483f468176" providerId="LiveId" clId="{490BDD45-5F7F-4306-9828-94668BA9E590}" dt="2025-06-04T08:04:56.724" v="2254" actId="1076"/>
          <ac:spMkLst>
            <pc:docMk/>
            <pc:sldMk cId="2928280333" sldId="268"/>
            <ac:spMk id="7" creationId="{E4BACD05-E431-9E82-78E6-2EA2516AD391}"/>
          </ac:spMkLst>
        </pc:spChg>
        <pc:spChg chg="del">
          <ac:chgData name="민정 이" userId="f90532483f468176" providerId="LiveId" clId="{490BDD45-5F7F-4306-9828-94668BA9E590}" dt="2025-06-04T08:04:54.372" v="2253" actId="478"/>
          <ac:spMkLst>
            <pc:docMk/>
            <pc:sldMk cId="2928280333" sldId="268"/>
            <ac:spMk id="13" creationId="{D1C0C31A-C4B5-58C4-45DD-13671097FCF0}"/>
          </ac:spMkLst>
        </pc:spChg>
      </pc:sldChg>
      <pc:sldChg chg="addSp delSp modSp add mod">
        <pc:chgData name="민정 이" userId="f90532483f468176" providerId="LiveId" clId="{490BDD45-5F7F-4306-9828-94668BA9E590}" dt="2025-06-04T09:48:36.083" v="4624" actId="1076"/>
        <pc:sldMkLst>
          <pc:docMk/>
          <pc:sldMk cId="3660744867" sldId="269"/>
        </pc:sldMkLst>
        <pc:spChg chg="del mod">
          <ac:chgData name="민정 이" userId="f90532483f468176" providerId="LiveId" clId="{490BDD45-5F7F-4306-9828-94668BA9E590}" dt="2025-06-04T09:48:31.406" v="4622" actId="478"/>
          <ac:spMkLst>
            <pc:docMk/>
            <pc:sldMk cId="3660744867" sldId="269"/>
            <ac:spMk id="7" creationId="{046286EE-825D-CF03-F1D8-6F4A82954087}"/>
          </ac:spMkLst>
        </pc:spChg>
        <pc:spChg chg="add mod">
          <ac:chgData name="민정 이" userId="f90532483f468176" providerId="LiveId" clId="{490BDD45-5F7F-4306-9828-94668BA9E590}" dt="2025-06-04T09:44:14.643" v="4602" actId="2711"/>
          <ac:spMkLst>
            <pc:docMk/>
            <pc:sldMk cId="3660744867" sldId="269"/>
            <ac:spMk id="8" creationId="{39A6E893-6D2B-47D0-F991-F13116FB0E63}"/>
          </ac:spMkLst>
        </pc:spChg>
        <pc:spChg chg="del mod">
          <ac:chgData name="민정 이" userId="f90532483f468176" providerId="LiveId" clId="{490BDD45-5F7F-4306-9828-94668BA9E590}" dt="2025-06-04T08:13:46.817" v="2762" actId="478"/>
          <ac:spMkLst>
            <pc:docMk/>
            <pc:sldMk cId="3660744867" sldId="269"/>
            <ac:spMk id="9" creationId="{96EF44EA-F074-2B48-F82F-B9F7EDA151FA}"/>
          </ac:spMkLst>
        </pc:spChg>
        <pc:spChg chg="add mod">
          <ac:chgData name="민정 이" userId="f90532483f468176" providerId="LiveId" clId="{490BDD45-5F7F-4306-9828-94668BA9E590}" dt="2025-06-04T08:14:03.115" v="2789" actId="14100"/>
          <ac:spMkLst>
            <pc:docMk/>
            <pc:sldMk cId="3660744867" sldId="269"/>
            <ac:spMk id="10" creationId="{30939070-24E9-B4DA-7FC2-4DE63807804B}"/>
          </ac:spMkLst>
        </pc:spChg>
        <pc:spChg chg="del">
          <ac:chgData name="민정 이" userId="f90532483f468176" providerId="LiveId" clId="{490BDD45-5F7F-4306-9828-94668BA9E590}" dt="2025-06-04T08:04:59.950" v="2255" actId="478"/>
          <ac:spMkLst>
            <pc:docMk/>
            <pc:sldMk cId="3660744867" sldId="269"/>
            <ac:spMk id="11" creationId="{548964EB-74E9-C2C5-AF2E-D07966F86D2B}"/>
          </ac:spMkLst>
        </pc:spChg>
        <pc:spChg chg="add mod">
          <ac:chgData name="민정 이" userId="f90532483f468176" providerId="LiveId" clId="{490BDD45-5F7F-4306-9828-94668BA9E590}" dt="2025-06-04T08:14:03.115" v="2789" actId="14100"/>
          <ac:spMkLst>
            <pc:docMk/>
            <pc:sldMk cId="3660744867" sldId="269"/>
            <ac:spMk id="11" creationId="{9A167085-CB31-CD5B-674F-97B245615C93}"/>
          </ac:spMkLst>
        </pc:spChg>
        <pc:spChg chg="add mod">
          <ac:chgData name="민정 이" userId="f90532483f468176" providerId="LiveId" clId="{490BDD45-5F7F-4306-9828-94668BA9E590}" dt="2025-06-04T08:58:09.375" v="3785" actId="1076"/>
          <ac:spMkLst>
            <pc:docMk/>
            <pc:sldMk cId="3660744867" sldId="269"/>
            <ac:spMk id="12" creationId="{994E6F43-34B4-063C-918F-CC93D6D70751}"/>
          </ac:spMkLst>
        </pc:spChg>
        <pc:spChg chg="add mod">
          <ac:chgData name="민정 이" userId="f90532483f468176" providerId="LiveId" clId="{490BDD45-5F7F-4306-9828-94668BA9E590}" dt="2025-06-04T08:14:03.115" v="2789" actId="14100"/>
          <ac:spMkLst>
            <pc:docMk/>
            <pc:sldMk cId="3660744867" sldId="269"/>
            <ac:spMk id="14" creationId="{B9AE222E-3438-C34D-6984-3770CDCC6EDF}"/>
          </ac:spMkLst>
        </pc:spChg>
        <pc:spChg chg="mod">
          <ac:chgData name="민정 이" userId="f90532483f468176" providerId="LiveId" clId="{490BDD45-5F7F-4306-9828-94668BA9E590}" dt="2025-06-04T09:48:36.083" v="4624" actId="1076"/>
          <ac:spMkLst>
            <pc:docMk/>
            <pc:sldMk cId="3660744867" sldId="269"/>
            <ac:spMk id="34" creationId="{D8439F75-6E01-DC1E-41EC-5647A445291B}"/>
          </ac:spMkLst>
        </pc:spChg>
        <pc:grpChg chg="add mod">
          <ac:chgData name="민정 이" userId="f90532483f468176" providerId="LiveId" clId="{490BDD45-5F7F-4306-9828-94668BA9E590}" dt="2025-06-04T08:14:03.115" v="2789" actId="14100"/>
          <ac:grpSpMkLst>
            <pc:docMk/>
            <pc:sldMk cId="3660744867" sldId="269"/>
            <ac:grpSpMk id="15" creationId="{D30BF6D6-86E0-D605-01E8-E7A2AC031BCE}"/>
          </ac:grpSpMkLst>
        </pc:grpChg>
        <pc:picChg chg="mod">
          <ac:chgData name="민정 이" userId="f90532483f468176" providerId="LiveId" clId="{490BDD45-5F7F-4306-9828-94668BA9E590}" dt="2025-06-04T08:14:03.115" v="2789" actId="14100"/>
          <ac:picMkLst>
            <pc:docMk/>
            <pc:sldMk cId="3660744867" sldId="269"/>
            <ac:picMk id="1026" creationId="{47706DB7-0ED9-51E6-7F16-E750AC732F95}"/>
          </ac:picMkLst>
        </pc:picChg>
        <pc:picChg chg="mod">
          <ac:chgData name="민정 이" userId="f90532483f468176" providerId="LiveId" clId="{490BDD45-5F7F-4306-9828-94668BA9E590}" dt="2025-06-04T08:14:03.115" v="2789" actId="14100"/>
          <ac:picMkLst>
            <pc:docMk/>
            <pc:sldMk cId="3660744867" sldId="269"/>
            <ac:picMk id="1027" creationId="{BD059F04-6A9E-5DC2-AAE9-BA9C2F78F3A8}"/>
          </ac:picMkLst>
        </pc:picChg>
      </pc:sldChg>
      <pc:sldChg chg="addSp delSp modSp add mod">
        <pc:chgData name="민정 이" userId="f90532483f468176" providerId="LiveId" clId="{490BDD45-5F7F-4306-9828-94668BA9E590}" dt="2025-06-04T09:44:19.928" v="4603" actId="2711"/>
        <pc:sldMkLst>
          <pc:docMk/>
          <pc:sldMk cId="3021794662" sldId="270"/>
        </pc:sldMkLst>
        <pc:spChg chg="add mod">
          <ac:chgData name="민정 이" userId="f90532483f468176" providerId="LiveId" clId="{490BDD45-5F7F-4306-9828-94668BA9E590}" dt="2025-06-04T09:44:19.928" v="4603" actId="2711"/>
          <ac:spMkLst>
            <pc:docMk/>
            <pc:sldMk cId="3021794662" sldId="270"/>
            <ac:spMk id="7" creationId="{2EE53600-8173-4EB3-E403-C1D20B7BDAAC}"/>
          </ac:spMkLst>
        </pc:spChg>
        <pc:spChg chg="add del mod">
          <ac:chgData name="민정 이" userId="f90532483f468176" providerId="LiveId" clId="{490BDD45-5F7F-4306-9828-94668BA9E590}" dt="2025-06-04T09:36:00.181" v="4531"/>
          <ac:spMkLst>
            <pc:docMk/>
            <pc:sldMk cId="3021794662" sldId="270"/>
            <ac:spMk id="8" creationId="{2AA08FA4-851D-5811-9F5B-DCABA3B634C3}"/>
          </ac:spMkLst>
        </pc:spChg>
        <pc:spChg chg="del">
          <ac:chgData name="민정 이" userId="f90532483f468176" providerId="LiveId" clId="{490BDD45-5F7F-4306-9828-94668BA9E590}" dt="2025-06-04T08:05:07.953" v="2299" actId="478"/>
          <ac:spMkLst>
            <pc:docMk/>
            <pc:sldMk cId="3021794662" sldId="270"/>
            <ac:spMk id="8" creationId="{98E2BD4E-1F5D-DEBD-FD5F-3999903E3BD9}"/>
          </ac:spMkLst>
        </pc:spChg>
        <pc:spChg chg="add mod">
          <ac:chgData name="민정 이" userId="f90532483f468176" providerId="LiveId" clId="{490BDD45-5F7F-4306-9828-94668BA9E590}" dt="2025-06-04T09:38:35.658" v="4576" actId="2711"/>
          <ac:spMkLst>
            <pc:docMk/>
            <pc:sldMk cId="3021794662" sldId="270"/>
            <ac:spMk id="9" creationId="{2495FE7B-70C6-93B5-3385-759C26D73225}"/>
          </ac:spMkLst>
        </pc:spChg>
        <pc:spChg chg="mod">
          <ac:chgData name="민정 이" userId="f90532483f468176" providerId="LiveId" clId="{490BDD45-5F7F-4306-9828-94668BA9E590}" dt="2025-06-04T08:14:09.573" v="2791" actId="1076"/>
          <ac:spMkLst>
            <pc:docMk/>
            <pc:sldMk cId="3021794662" sldId="270"/>
            <ac:spMk id="16" creationId="{7FACEEC6-2092-D81E-2DA7-764EF54F4974}"/>
          </ac:spMkLst>
        </pc:spChg>
        <pc:picChg chg="mod">
          <ac:chgData name="민정 이" userId="f90532483f468176" providerId="LiveId" clId="{490BDD45-5F7F-4306-9828-94668BA9E590}" dt="2025-06-04T09:35:19.483" v="4518" actId="1076"/>
          <ac:picMkLst>
            <pc:docMk/>
            <pc:sldMk cId="3021794662" sldId="270"/>
            <ac:picMk id="2050" creationId="{EB9F823F-CDC4-4A92-5EBA-D7B770A3AD04}"/>
          </ac:picMkLst>
        </pc:picChg>
      </pc:sldChg>
      <pc:sldChg chg="addSp delSp modSp add mod">
        <pc:chgData name="민정 이" userId="f90532483f468176" providerId="LiveId" clId="{490BDD45-5F7F-4306-9828-94668BA9E590}" dt="2025-06-04T09:44:29.418" v="4604" actId="2711"/>
        <pc:sldMkLst>
          <pc:docMk/>
          <pc:sldMk cId="3652330324" sldId="271"/>
        </pc:sldMkLst>
        <pc:spChg chg="add mod">
          <ac:chgData name="민정 이" userId="f90532483f468176" providerId="LiveId" clId="{490BDD45-5F7F-4306-9828-94668BA9E590}" dt="2025-06-04T09:44:29.418" v="4604" actId="2711"/>
          <ac:spMkLst>
            <pc:docMk/>
            <pc:sldMk cId="3652330324" sldId="271"/>
            <ac:spMk id="7" creationId="{5C09B1FB-23C3-A2D6-9ED6-D58B72371D32}"/>
          </ac:spMkLst>
        </pc:spChg>
        <pc:spChg chg="del mod">
          <ac:chgData name="민정 이" userId="f90532483f468176" providerId="LiveId" clId="{490BDD45-5F7F-4306-9828-94668BA9E590}" dt="2025-06-04T09:36:12.112" v="4539" actId="478"/>
          <ac:spMkLst>
            <pc:docMk/>
            <pc:sldMk cId="3652330324" sldId="271"/>
            <ac:spMk id="8" creationId="{BA15ADDA-B98E-5E89-B8B1-EE7D5715A958}"/>
          </ac:spMkLst>
        </pc:spChg>
        <pc:spChg chg="add del">
          <ac:chgData name="민정 이" userId="f90532483f468176" providerId="LiveId" clId="{490BDD45-5F7F-4306-9828-94668BA9E590}" dt="2025-06-04T09:36:03.263" v="4533" actId="22"/>
          <ac:spMkLst>
            <pc:docMk/>
            <pc:sldMk cId="3652330324" sldId="271"/>
            <ac:spMk id="11" creationId="{F3BEA7D3-C2D6-D781-2894-02D4CCDC2165}"/>
          </ac:spMkLst>
        </pc:spChg>
        <pc:spChg chg="add mod">
          <ac:chgData name="민정 이" userId="f90532483f468176" providerId="LiveId" clId="{490BDD45-5F7F-4306-9828-94668BA9E590}" dt="2025-06-04T09:38:31.978" v="4575" actId="1076"/>
          <ac:spMkLst>
            <pc:docMk/>
            <pc:sldMk cId="3652330324" sldId="271"/>
            <ac:spMk id="12" creationId="{5741816F-4E81-9B59-647E-BD3305C5EFF3}"/>
          </ac:spMkLst>
        </pc:spChg>
        <pc:picChg chg="mod">
          <ac:chgData name="민정 이" userId="f90532483f468176" providerId="LiveId" clId="{490BDD45-5F7F-4306-9828-94668BA9E590}" dt="2025-06-04T09:37:38.876" v="4567" actId="1076"/>
          <ac:picMkLst>
            <pc:docMk/>
            <pc:sldMk cId="3652330324" sldId="271"/>
            <ac:picMk id="4" creationId="{11F8C7C8-9C88-45F1-C815-2BEF5992D668}"/>
          </ac:picMkLst>
        </pc:picChg>
        <pc:picChg chg="mod">
          <ac:chgData name="민정 이" userId="f90532483f468176" providerId="LiveId" clId="{490BDD45-5F7F-4306-9828-94668BA9E590}" dt="2025-06-04T09:38:48.857" v="4578" actId="14100"/>
          <ac:picMkLst>
            <pc:docMk/>
            <pc:sldMk cId="3652330324" sldId="271"/>
            <ac:picMk id="3074" creationId="{D9C85A86-DF61-08EE-DF12-9D42EFADB726}"/>
          </ac:picMkLst>
        </pc:picChg>
        <pc:picChg chg="mod">
          <ac:chgData name="민정 이" userId="f90532483f468176" providerId="LiveId" clId="{490BDD45-5F7F-4306-9828-94668BA9E590}" dt="2025-06-04T09:38:52.889" v="4579" actId="1076"/>
          <ac:picMkLst>
            <pc:docMk/>
            <pc:sldMk cId="3652330324" sldId="271"/>
            <ac:picMk id="3076" creationId="{E9F71FB1-2DC4-4055-F39F-D1E6D39CE1C6}"/>
          </ac:picMkLst>
        </pc:picChg>
      </pc:sldChg>
      <pc:sldChg chg="addSp delSp modSp add del mod">
        <pc:chgData name="민정 이" userId="f90532483f468176" providerId="LiveId" clId="{490BDD45-5F7F-4306-9828-94668BA9E590}" dt="2025-06-04T08:51:05.061" v="3729" actId="47"/>
        <pc:sldMkLst>
          <pc:docMk/>
          <pc:sldMk cId="2061190082" sldId="272"/>
        </pc:sldMkLst>
        <pc:spChg chg="add mod">
          <ac:chgData name="민정 이" userId="f90532483f468176" providerId="LiveId" clId="{490BDD45-5F7F-4306-9828-94668BA9E590}" dt="2025-06-04T08:05:32.217" v="2441"/>
          <ac:spMkLst>
            <pc:docMk/>
            <pc:sldMk cId="2061190082" sldId="272"/>
            <ac:spMk id="7" creationId="{4B51AAF4-51AA-D2ED-BA16-66BFC7C64A5C}"/>
          </ac:spMkLst>
        </pc:spChg>
        <pc:spChg chg="add mod">
          <ac:chgData name="민정 이" userId="f90532483f468176" providerId="LiveId" clId="{490BDD45-5F7F-4306-9828-94668BA9E590}" dt="2025-06-04T08:31:35.565" v="3520" actId="20577"/>
          <ac:spMkLst>
            <pc:docMk/>
            <pc:sldMk cId="2061190082" sldId="272"/>
            <ac:spMk id="7" creationId="{64F6DB02-B2F0-DABA-0CBB-86B0A7029FB4}"/>
          </ac:spMkLst>
        </pc:spChg>
        <pc:spChg chg="add mod">
          <ac:chgData name="민정 이" userId="f90532483f468176" providerId="LiveId" clId="{490BDD45-5F7F-4306-9828-94668BA9E590}" dt="2025-06-04T08:08:53.665" v="2493" actId="20577"/>
          <ac:spMkLst>
            <pc:docMk/>
            <pc:sldMk cId="2061190082" sldId="272"/>
            <ac:spMk id="8" creationId="{A2864A15-29EB-6204-A306-3ABE960927AA}"/>
          </ac:spMkLst>
        </pc:spChg>
        <pc:spChg chg="add del mod">
          <ac:chgData name="민정 이" userId="f90532483f468176" providerId="LiveId" clId="{490BDD45-5F7F-4306-9828-94668BA9E590}" dt="2025-06-04T08:28:36.285" v="2942" actId="478"/>
          <ac:spMkLst>
            <pc:docMk/>
            <pc:sldMk cId="2061190082" sldId="272"/>
            <ac:spMk id="9" creationId="{AB498BD0-71CA-C40C-8831-FAE69BA98227}"/>
          </ac:spMkLst>
        </pc:spChg>
        <pc:spChg chg="del">
          <ac:chgData name="민정 이" userId="f90532483f468176" providerId="LiveId" clId="{490BDD45-5F7F-4306-9828-94668BA9E590}" dt="2025-06-04T08:05:36.108" v="2442" actId="478"/>
          <ac:spMkLst>
            <pc:docMk/>
            <pc:sldMk cId="2061190082" sldId="272"/>
            <ac:spMk id="9" creationId="{CDD70E28-382E-21B6-9D22-07700B6E6D60}"/>
          </ac:spMkLst>
        </pc:spChg>
        <pc:spChg chg="add mod">
          <ac:chgData name="민정 이" userId="f90532483f468176" providerId="LiveId" clId="{490BDD45-5F7F-4306-9828-94668BA9E590}" dt="2025-06-04T08:31:40.026" v="3522" actId="20577"/>
          <ac:spMkLst>
            <pc:docMk/>
            <pc:sldMk cId="2061190082" sldId="272"/>
            <ac:spMk id="10" creationId="{253CA715-1743-CE65-FD2B-BB126531CB9F}"/>
          </ac:spMkLst>
        </pc:spChg>
        <pc:spChg chg="del mod">
          <ac:chgData name="민정 이" userId="f90532483f468176" providerId="LiveId" clId="{490BDD45-5F7F-4306-9828-94668BA9E590}" dt="2025-06-04T08:27:40.275" v="2935" actId="478"/>
          <ac:spMkLst>
            <pc:docMk/>
            <pc:sldMk cId="2061190082" sldId="272"/>
            <ac:spMk id="12" creationId="{57777002-5667-854A-8D89-B97C2340D56D}"/>
          </ac:spMkLst>
        </pc:spChg>
        <pc:spChg chg="del mod">
          <ac:chgData name="민정 이" userId="f90532483f468176" providerId="LiveId" clId="{490BDD45-5F7F-4306-9828-94668BA9E590}" dt="2025-06-04T08:31:10.094" v="3508" actId="478"/>
          <ac:spMkLst>
            <pc:docMk/>
            <pc:sldMk cId="2061190082" sldId="272"/>
            <ac:spMk id="14" creationId="{7992787D-90DF-87B9-0B92-BF9A8F41E28C}"/>
          </ac:spMkLst>
        </pc:spChg>
      </pc:sldChg>
      <pc:sldChg chg="modSp mod">
        <pc:chgData name="민정 이" userId="f90532483f468176" providerId="LiveId" clId="{490BDD45-5F7F-4306-9828-94668BA9E590}" dt="2025-06-04T09:41:03.236" v="4580" actId="2711"/>
        <pc:sldMkLst>
          <pc:docMk/>
          <pc:sldMk cId="0" sldId="281"/>
        </pc:sldMkLst>
        <pc:spChg chg="mod">
          <ac:chgData name="민정 이" userId="f90532483f468176" providerId="LiveId" clId="{490BDD45-5F7F-4306-9828-94668BA9E590}" dt="2025-06-04T09:41:03.236" v="4580" actId="2711"/>
          <ac:spMkLst>
            <pc:docMk/>
            <pc:sldMk cId="0" sldId="281"/>
            <ac:spMk id="12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03.236" v="4580" actId="2711"/>
          <ac:spMkLst>
            <pc:docMk/>
            <pc:sldMk cId="0" sldId="281"/>
            <ac:spMk id="13" creationId="{00000000-0000-0000-0000-000000000000}"/>
          </ac:spMkLst>
        </pc:spChg>
      </pc:sldChg>
      <pc:sldChg chg="modSp mod">
        <pc:chgData name="민정 이" userId="f90532483f468176" providerId="LiveId" clId="{490BDD45-5F7F-4306-9828-94668BA9E590}" dt="2025-06-04T09:41:18.299" v="4581" actId="2711"/>
        <pc:sldMkLst>
          <pc:docMk/>
          <pc:sldMk cId="0" sldId="282"/>
        </pc:sldMkLst>
        <pc:spChg chg="mod">
          <ac:chgData name="민정 이" userId="f90532483f468176" providerId="LiveId" clId="{490BDD45-5F7F-4306-9828-94668BA9E590}" dt="2025-06-04T08:36:17.817" v="3526" actId="2711"/>
          <ac:spMkLst>
            <pc:docMk/>
            <pc:sldMk cId="0" sldId="282"/>
            <ac:spMk id="7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11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16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21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26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31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39" creationId="{00000000-0000-0000-0000-000000000000}"/>
          </ac:spMkLst>
        </pc:spChg>
      </pc:sldChg>
      <pc:sldChg chg="addSp delSp modSp mod">
        <pc:chgData name="민정 이" userId="f90532483f468176" providerId="LiveId" clId="{490BDD45-5F7F-4306-9828-94668BA9E590}" dt="2025-06-04T09:41:30.298" v="4582" actId="2711"/>
        <pc:sldMkLst>
          <pc:docMk/>
          <pc:sldMk cId="0" sldId="284"/>
        </pc:sldMkLst>
        <pc:spChg chg="add del mod">
          <ac:chgData name="민정 이" userId="f90532483f468176" providerId="LiveId" clId="{490BDD45-5F7F-4306-9828-94668BA9E590}" dt="2025-06-04T09:19:26.065" v="4350"/>
          <ac:spMkLst>
            <pc:docMk/>
            <pc:sldMk cId="0" sldId="284"/>
            <ac:spMk id="7" creationId="{8DD35E6B-F0DE-2DA4-516C-10D6972F1984}"/>
          </ac:spMkLst>
        </pc:spChg>
        <pc:spChg chg="mod">
          <ac:chgData name="민정 이" userId="f90532483f468176" providerId="LiveId" clId="{490BDD45-5F7F-4306-9828-94668BA9E590}" dt="2025-06-04T09:41:30.298" v="4582" actId="2711"/>
          <ac:spMkLst>
            <pc:docMk/>
            <pc:sldMk cId="0" sldId="284"/>
            <ac:spMk id="34" creationId="{9F74BF27-129C-E30D-C5AD-757A10FB70F5}"/>
          </ac:spMkLst>
        </pc:spChg>
        <pc:picChg chg="add mod">
          <ac:chgData name="민정 이" userId="f90532483f468176" providerId="LiveId" clId="{490BDD45-5F7F-4306-9828-94668BA9E590}" dt="2025-06-04T09:28:00.057" v="4438" actId="1076"/>
          <ac:picMkLst>
            <pc:docMk/>
            <pc:sldMk cId="0" sldId="284"/>
            <ac:picMk id="9" creationId="{0DE3DCE2-EF3B-5FEC-4D3C-6710E9A98634}"/>
          </ac:picMkLst>
        </pc:picChg>
        <pc:picChg chg="del">
          <ac:chgData name="민정 이" userId="f90532483f468176" providerId="LiveId" clId="{490BDD45-5F7F-4306-9828-94668BA9E590}" dt="2025-06-04T09:27:49.008" v="4435" actId="478"/>
          <ac:picMkLst>
            <pc:docMk/>
            <pc:sldMk cId="0" sldId="284"/>
            <ac:picMk id="35" creationId="{0605573B-068C-D6CE-99A6-9E5B548F3D4F}"/>
          </ac:picMkLst>
        </pc:picChg>
        <pc:picChg chg="mod">
          <ac:chgData name="민정 이" userId="f90532483f468176" providerId="LiveId" clId="{490BDD45-5F7F-4306-9828-94668BA9E590}" dt="2025-06-04T09:28:04.194" v="4439" actId="1076"/>
          <ac:picMkLst>
            <pc:docMk/>
            <pc:sldMk cId="0" sldId="284"/>
            <ac:picMk id="36" creationId="{E7E73B4A-338C-8D49-F971-0414E4C4A085}"/>
          </ac:picMkLst>
        </pc:picChg>
      </pc:sldChg>
      <pc:sldChg chg="addSp delSp modSp mod">
        <pc:chgData name="민정 이" userId="f90532483f468176" providerId="LiveId" clId="{490BDD45-5F7F-4306-9828-94668BA9E590}" dt="2025-06-04T09:41:35.619" v="4583" actId="2711"/>
        <pc:sldMkLst>
          <pc:docMk/>
          <pc:sldMk cId="4127263496" sldId="286"/>
        </pc:sldMkLst>
        <pc:spChg chg="mod">
          <ac:chgData name="민정 이" userId="f90532483f468176" providerId="LiveId" clId="{490BDD45-5F7F-4306-9828-94668BA9E590}" dt="2025-06-04T09:41:35.619" v="4583" actId="2711"/>
          <ac:spMkLst>
            <pc:docMk/>
            <pc:sldMk cId="4127263496" sldId="286"/>
            <ac:spMk id="7" creationId="{696BFEB3-E334-48D5-AFE7-77B16D7C0538}"/>
          </ac:spMkLst>
        </pc:spChg>
        <pc:spChg chg="add del mod">
          <ac:chgData name="민정 이" userId="f90532483f468176" providerId="LiveId" clId="{490BDD45-5F7F-4306-9828-94668BA9E590}" dt="2025-06-04T07:30:12.778" v="659" actId="478"/>
          <ac:spMkLst>
            <pc:docMk/>
            <pc:sldMk cId="4127263496" sldId="286"/>
            <ac:spMk id="11" creationId="{C78F2B4C-7BE4-7C32-24CD-C799DC23AA28}"/>
          </ac:spMkLst>
        </pc:spChg>
        <pc:graphicFrameChg chg="add mod modGraphic">
          <ac:chgData name="민정 이" userId="f90532483f468176" providerId="LiveId" clId="{490BDD45-5F7F-4306-9828-94668BA9E590}" dt="2025-06-04T08:41:04.905" v="3624" actId="207"/>
          <ac:graphicFrameMkLst>
            <pc:docMk/>
            <pc:sldMk cId="4127263496" sldId="286"/>
            <ac:graphicFrameMk id="9" creationId="{2B065CF8-41FD-D552-5A69-C06012675368}"/>
          </ac:graphicFrameMkLst>
        </pc:graphicFrameChg>
        <pc:picChg chg="del mod">
          <ac:chgData name="민정 이" userId="f90532483f468176" providerId="LiveId" clId="{490BDD45-5F7F-4306-9828-94668BA9E590}" dt="2025-06-04T07:30:49.862" v="765" actId="478"/>
          <ac:picMkLst>
            <pc:docMk/>
            <pc:sldMk cId="4127263496" sldId="286"/>
            <ac:picMk id="8" creationId="{C22BC7C9-322D-7741-96BA-3FF226EDE932}"/>
          </ac:picMkLst>
        </pc:picChg>
      </pc:sldChg>
      <pc:sldChg chg="addSp delSp modSp mod">
        <pc:chgData name="민정 이" userId="f90532483f468176" providerId="LiveId" clId="{490BDD45-5F7F-4306-9828-94668BA9E590}" dt="2025-06-04T09:41:40.289" v="4584" actId="2711"/>
        <pc:sldMkLst>
          <pc:docMk/>
          <pc:sldMk cId="542402304" sldId="287"/>
        </pc:sldMkLst>
        <pc:spChg chg="mod">
          <ac:chgData name="민정 이" userId="f90532483f468176" providerId="LiveId" clId="{490BDD45-5F7F-4306-9828-94668BA9E590}" dt="2025-06-04T09:41:40.289" v="4584" actId="2711"/>
          <ac:spMkLst>
            <pc:docMk/>
            <pc:sldMk cId="542402304" sldId="287"/>
            <ac:spMk id="7" creationId="{0FE65277-3B3D-0178-21C2-19AB65293584}"/>
          </ac:spMkLst>
        </pc:spChg>
        <pc:graphicFrameChg chg="add mod modGraphic">
          <ac:chgData name="민정 이" userId="f90532483f468176" providerId="LiveId" clId="{490BDD45-5F7F-4306-9828-94668BA9E590}" dt="2025-06-04T08:41:57.634" v="3650" actId="207"/>
          <ac:graphicFrameMkLst>
            <pc:docMk/>
            <pc:sldMk cId="542402304" sldId="287"/>
            <ac:graphicFrameMk id="10" creationId="{5B17279F-ABB0-7DA5-5E76-914D720B8FA0}"/>
          </ac:graphicFrameMkLst>
        </pc:graphicFrameChg>
        <pc:picChg chg="del mod">
          <ac:chgData name="민정 이" userId="f90532483f468176" providerId="LiveId" clId="{490BDD45-5F7F-4306-9828-94668BA9E590}" dt="2025-06-04T07:39:08.441" v="1576" actId="478"/>
          <ac:picMkLst>
            <pc:docMk/>
            <pc:sldMk cId="542402304" sldId="287"/>
            <ac:picMk id="8" creationId="{29EBA691-BD97-D2CD-7DD6-924F8CC2CE06}"/>
          </ac:picMkLst>
        </pc:picChg>
      </pc:sldChg>
      <pc:sldChg chg="addSp delSp modSp mod">
        <pc:chgData name="민정 이" userId="f90532483f468176" providerId="LiveId" clId="{490BDD45-5F7F-4306-9828-94668BA9E590}" dt="2025-06-04T09:41:45.360" v="4585" actId="2711"/>
        <pc:sldMkLst>
          <pc:docMk/>
          <pc:sldMk cId="3996143083" sldId="288"/>
        </pc:sldMkLst>
        <pc:spChg chg="mod">
          <ac:chgData name="민정 이" userId="f90532483f468176" providerId="LiveId" clId="{490BDD45-5F7F-4306-9828-94668BA9E590}" dt="2025-06-04T09:41:45.360" v="4585" actId="2711"/>
          <ac:spMkLst>
            <pc:docMk/>
            <pc:sldMk cId="3996143083" sldId="288"/>
            <ac:spMk id="7" creationId="{93951086-C14A-7A46-2523-52170AA62277}"/>
          </ac:spMkLst>
        </pc:spChg>
        <pc:spChg chg="del">
          <ac:chgData name="민정 이" userId="f90532483f468176" providerId="LiveId" clId="{490BDD45-5F7F-4306-9828-94668BA9E590}" dt="2025-06-04T07:34:07.902" v="795" actId="478"/>
          <ac:spMkLst>
            <pc:docMk/>
            <pc:sldMk cId="3996143083" sldId="288"/>
            <ac:spMk id="11" creationId="{E076A3B7-E875-AFC2-66D2-080FA9E95B9C}"/>
          </ac:spMkLst>
        </pc:spChg>
        <pc:graphicFrameChg chg="add mod modGraphic">
          <ac:chgData name="민정 이" userId="f90532483f468176" providerId="LiveId" clId="{490BDD45-5F7F-4306-9828-94668BA9E590}" dt="2025-06-04T07:36:20.926" v="1195" actId="207"/>
          <ac:graphicFrameMkLst>
            <pc:docMk/>
            <pc:sldMk cId="3996143083" sldId="288"/>
            <ac:graphicFrameMk id="8" creationId="{CAD06132-8675-8C0D-2EA5-84A48DE8CCC4}"/>
          </ac:graphicFrameMkLst>
        </pc:graphicFrameChg>
        <pc:picChg chg="add del mod">
          <ac:chgData name="민정 이" userId="f90532483f468176" providerId="LiveId" clId="{490BDD45-5F7F-4306-9828-94668BA9E590}" dt="2025-06-04T07:35:26.931" v="1182" actId="478"/>
          <ac:picMkLst>
            <pc:docMk/>
            <pc:sldMk cId="3996143083" sldId="288"/>
            <ac:picMk id="10" creationId="{BB05263C-D85C-0E6D-8200-A717792043DC}"/>
          </ac:picMkLst>
        </pc:picChg>
      </pc:sldChg>
      <pc:sldChg chg="modSp mod">
        <pc:chgData name="민정 이" userId="f90532483f468176" providerId="LiveId" clId="{490BDD45-5F7F-4306-9828-94668BA9E590}" dt="2025-06-04T09:41:50.458" v="4586" actId="2711"/>
        <pc:sldMkLst>
          <pc:docMk/>
          <pc:sldMk cId="1604088951" sldId="289"/>
        </pc:sldMkLst>
        <pc:spChg chg="mod">
          <ac:chgData name="민정 이" userId="f90532483f468176" providerId="LiveId" clId="{490BDD45-5F7F-4306-9828-94668BA9E590}" dt="2025-06-04T09:41:50.458" v="4586" actId="2711"/>
          <ac:spMkLst>
            <pc:docMk/>
            <pc:sldMk cId="1604088951" sldId="289"/>
            <ac:spMk id="7" creationId="{0B69079E-EA87-1977-3FC9-F240956970FB}"/>
          </ac:spMkLst>
        </pc:spChg>
      </pc:sldChg>
      <pc:sldChg chg="modSp mod">
        <pc:chgData name="민정 이" userId="f90532483f468176" providerId="LiveId" clId="{490BDD45-5F7F-4306-9828-94668BA9E590}" dt="2025-06-04T09:41:54.849" v="4587" actId="2711"/>
        <pc:sldMkLst>
          <pc:docMk/>
          <pc:sldMk cId="2894826227" sldId="290"/>
        </pc:sldMkLst>
        <pc:spChg chg="mod">
          <ac:chgData name="민정 이" userId="f90532483f468176" providerId="LiveId" clId="{490BDD45-5F7F-4306-9828-94668BA9E590}" dt="2025-06-04T09:41:54.849" v="4587" actId="2711"/>
          <ac:spMkLst>
            <pc:docMk/>
            <pc:sldMk cId="2894826227" sldId="290"/>
            <ac:spMk id="7" creationId="{AF802EC4-7E32-B1F3-5911-788781ACBB09}"/>
          </ac:spMkLst>
        </pc:spChg>
      </pc:sldChg>
      <pc:sldChg chg="modSp mod">
        <pc:chgData name="민정 이" userId="f90532483f468176" providerId="LiveId" clId="{490BDD45-5F7F-4306-9828-94668BA9E590}" dt="2025-06-04T09:41:59.104" v="4588" actId="2711"/>
        <pc:sldMkLst>
          <pc:docMk/>
          <pc:sldMk cId="2058776701" sldId="291"/>
        </pc:sldMkLst>
        <pc:spChg chg="mod">
          <ac:chgData name="민정 이" userId="f90532483f468176" providerId="LiveId" clId="{490BDD45-5F7F-4306-9828-94668BA9E590}" dt="2025-06-04T09:41:59.104" v="4588" actId="2711"/>
          <ac:spMkLst>
            <pc:docMk/>
            <pc:sldMk cId="2058776701" sldId="291"/>
            <ac:spMk id="28" creationId="{01310177-78CA-6233-E300-23C77C79A445}"/>
          </ac:spMkLst>
        </pc:spChg>
      </pc:sldChg>
      <pc:sldChg chg="modSp del mod">
        <pc:chgData name="민정 이" userId="f90532483f468176" providerId="LiveId" clId="{490BDD45-5F7F-4306-9828-94668BA9E590}" dt="2025-06-04T09:15:41.190" v="4305" actId="2696"/>
        <pc:sldMkLst>
          <pc:docMk/>
          <pc:sldMk cId="1516212969" sldId="293"/>
        </pc:sldMkLst>
        <pc:spChg chg="mod">
          <ac:chgData name="민정 이" userId="f90532483f468176" providerId="LiveId" clId="{490BDD45-5F7F-4306-9828-94668BA9E590}" dt="2025-06-04T08:36:37.769" v="3529" actId="2711"/>
          <ac:spMkLst>
            <pc:docMk/>
            <pc:sldMk cId="1516212969" sldId="293"/>
            <ac:spMk id="7" creationId="{616D784A-BB3E-0BD0-C760-8F3E107D10EF}"/>
          </ac:spMkLst>
        </pc:spChg>
        <pc:picChg chg="mod">
          <ac:chgData name="민정 이" userId="f90532483f468176" providerId="LiveId" clId="{490BDD45-5F7F-4306-9828-94668BA9E590}" dt="2025-06-04T08:36:33.505" v="3528" actId="1076"/>
          <ac:picMkLst>
            <pc:docMk/>
            <pc:sldMk cId="1516212969" sldId="293"/>
            <ac:picMk id="3" creationId="{42437A40-A0F7-0E59-9936-33C80FFDDC3F}"/>
          </ac:picMkLst>
        </pc:picChg>
      </pc:sldChg>
      <pc:sldChg chg="modSp mod">
        <pc:chgData name="민정 이" userId="f90532483f468176" providerId="LiveId" clId="{490BDD45-5F7F-4306-9828-94668BA9E590}" dt="2025-06-04T09:42:12.832" v="4591" actId="2711"/>
        <pc:sldMkLst>
          <pc:docMk/>
          <pc:sldMk cId="1187981448" sldId="294"/>
        </pc:sldMkLst>
        <pc:spChg chg="mod">
          <ac:chgData name="민정 이" userId="f90532483f468176" providerId="LiveId" clId="{490BDD45-5F7F-4306-9828-94668BA9E590}" dt="2025-06-04T09:42:12.832" v="4591" actId="2711"/>
          <ac:spMkLst>
            <pc:docMk/>
            <pc:sldMk cId="1187981448" sldId="294"/>
            <ac:spMk id="7" creationId="{75DC2D86-9E12-66EB-7AAF-31B0D15C8E96}"/>
          </ac:spMkLst>
        </pc:spChg>
        <pc:picChg chg="mod">
          <ac:chgData name="민정 이" userId="f90532483f468176" providerId="LiveId" clId="{490BDD45-5F7F-4306-9828-94668BA9E590}" dt="2025-06-04T08:19:55.692" v="2861" actId="1076"/>
          <ac:picMkLst>
            <pc:docMk/>
            <pc:sldMk cId="1187981448" sldId="294"/>
            <ac:picMk id="208" creationId="{00000000-0000-0000-0000-000000000000}"/>
          </ac:picMkLst>
        </pc:picChg>
      </pc:sldChg>
      <pc:sldChg chg="modSp mod ord">
        <pc:chgData name="민정 이" userId="f90532483f468176" providerId="LiveId" clId="{490BDD45-5F7F-4306-9828-94668BA9E590}" dt="2025-06-04T09:42:03.574" v="4589" actId="2711"/>
        <pc:sldMkLst>
          <pc:docMk/>
          <pc:sldMk cId="1906189229" sldId="295"/>
        </pc:sldMkLst>
        <pc:spChg chg="mod">
          <ac:chgData name="민정 이" userId="f90532483f468176" providerId="LiveId" clId="{490BDD45-5F7F-4306-9828-94668BA9E590}" dt="2025-06-04T09:42:03.574" v="4589" actId="2711"/>
          <ac:spMkLst>
            <pc:docMk/>
            <pc:sldMk cId="1906189229" sldId="295"/>
            <ac:spMk id="7" creationId="{CFDE11E5-560E-C751-03B2-21D604670287}"/>
          </ac:spMkLst>
        </pc:spChg>
      </pc:sldChg>
      <pc:sldChg chg="addSp delSp modSp add mod ord">
        <pc:chgData name="민정 이" userId="f90532483f468176" providerId="LiveId" clId="{490BDD45-5F7F-4306-9828-94668BA9E590}" dt="2025-06-04T09:44:02.820" v="4600" actId="2711"/>
        <pc:sldMkLst>
          <pc:docMk/>
          <pc:sldMk cId="1581905790" sldId="296"/>
        </pc:sldMkLst>
        <pc:spChg chg="mod">
          <ac:chgData name="민정 이" userId="f90532483f468176" providerId="LiveId" clId="{490BDD45-5F7F-4306-9828-94668BA9E590}" dt="2025-06-04T09:44:02.820" v="4600" actId="2711"/>
          <ac:spMkLst>
            <pc:docMk/>
            <pc:sldMk cId="1581905790" sldId="296"/>
            <ac:spMk id="7" creationId="{50F67B0E-12C6-F69F-2130-6107D801D6FC}"/>
          </ac:spMkLst>
        </pc:spChg>
        <pc:spChg chg="mod">
          <ac:chgData name="민정 이" userId="f90532483f468176" providerId="LiveId" clId="{490BDD45-5F7F-4306-9828-94668BA9E590}" dt="2025-06-04T08:02:40.831" v="2139" actId="1076"/>
          <ac:spMkLst>
            <pc:docMk/>
            <pc:sldMk cId="1581905790" sldId="296"/>
            <ac:spMk id="8" creationId="{A01058B3-D112-BB00-DCD5-9B5157841A48}"/>
          </ac:spMkLst>
        </pc:spChg>
        <pc:spChg chg="add mod">
          <ac:chgData name="민정 이" userId="f90532483f468176" providerId="LiveId" clId="{490BDD45-5F7F-4306-9828-94668BA9E590}" dt="2025-06-04T08:03:59.221" v="2234" actId="1076"/>
          <ac:spMkLst>
            <pc:docMk/>
            <pc:sldMk cId="1581905790" sldId="296"/>
            <ac:spMk id="9" creationId="{DCB6E30C-4801-7CE4-F106-F73AEC0365F4}"/>
          </ac:spMkLst>
        </pc:spChg>
        <pc:spChg chg="del mod">
          <ac:chgData name="민정 이" userId="f90532483f468176" providerId="LiveId" clId="{490BDD45-5F7F-4306-9828-94668BA9E590}" dt="2025-06-04T08:02:06.687" v="2121" actId="478"/>
          <ac:spMkLst>
            <pc:docMk/>
            <pc:sldMk cId="1581905790" sldId="296"/>
            <ac:spMk id="12" creationId="{C493902D-3B85-300C-A8AE-B89FB42AB4FE}"/>
          </ac:spMkLst>
        </pc:spChg>
        <pc:spChg chg="del">
          <ac:chgData name="민정 이" userId="f90532483f468176" providerId="LiveId" clId="{490BDD45-5F7F-4306-9828-94668BA9E590}" dt="2025-06-04T08:02:08.814" v="2124" actId="478"/>
          <ac:spMkLst>
            <pc:docMk/>
            <pc:sldMk cId="1581905790" sldId="296"/>
            <ac:spMk id="14" creationId="{3C806C10-3F4B-C62F-8DA8-1F330C41A758}"/>
          </ac:spMkLst>
        </pc:spChg>
        <pc:spChg chg="del mod">
          <ac:chgData name="민정 이" userId="f90532483f468176" providerId="LiveId" clId="{490BDD45-5F7F-4306-9828-94668BA9E590}" dt="2025-06-04T08:02:13.722" v="2131" actId="478"/>
          <ac:spMkLst>
            <pc:docMk/>
            <pc:sldMk cId="1581905790" sldId="296"/>
            <ac:spMk id="16" creationId="{292CEB86-9A8F-28F8-8D66-DE1C2C8A006C}"/>
          </ac:spMkLst>
        </pc:spChg>
        <pc:spChg chg="del mod">
          <ac:chgData name="민정 이" userId="f90532483f468176" providerId="LiveId" clId="{490BDD45-5F7F-4306-9828-94668BA9E590}" dt="2025-06-04T08:02:05.712" v="2120" actId="478"/>
          <ac:spMkLst>
            <pc:docMk/>
            <pc:sldMk cId="1581905790" sldId="296"/>
            <ac:spMk id="18" creationId="{86D76958-0177-E086-3477-09B53FA1A9BC}"/>
          </ac:spMkLst>
        </pc:spChg>
        <pc:spChg chg="del">
          <ac:chgData name="민정 이" userId="f90532483f468176" providerId="LiveId" clId="{490BDD45-5F7F-4306-9828-94668BA9E590}" dt="2025-06-04T08:02:09.304" v="2125" actId="478"/>
          <ac:spMkLst>
            <pc:docMk/>
            <pc:sldMk cId="1581905790" sldId="296"/>
            <ac:spMk id="20" creationId="{4A172F58-7E07-BA1D-306C-998C20F2E263}"/>
          </ac:spMkLst>
        </pc:spChg>
        <pc:spChg chg="del">
          <ac:chgData name="민정 이" userId="f90532483f468176" providerId="LiveId" clId="{490BDD45-5F7F-4306-9828-94668BA9E590}" dt="2025-06-04T08:02:15.128" v="2132" actId="478"/>
          <ac:spMkLst>
            <pc:docMk/>
            <pc:sldMk cId="1581905790" sldId="296"/>
            <ac:spMk id="22" creationId="{BCA3941B-8EC4-39C8-D47F-64A0C6A0F669}"/>
          </ac:spMkLst>
        </pc:spChg>
        <pc:spChg chg="mod">
          <ac:chgData name="민정 이" userId="f90532483f468176" providerId="LiveId" clId="{490BDD45-5F7F-4306-9828-94668BA9E590}" dt="2025-06-04T08:02:22.631" v="2134" actId="1076"/>
          <ac:spMkLst>
            <pc:docMk/>
            <pc:sldMk cId="1581905790" sldId="296"/>
            <ac:spMk id="28" creationId="{4B3BD8C5-F181-0A74-6232-209B93643830}"/>
          </ac:spMkLst>
        </pc:spChg>
        <pc:picChg chg="add del">
          <ac:chgData name="민정 이" userId="f90532483f468176" providerId="LiveId" clId="{490BDD45-5F7F-4306-9828-94668BA9E590}" dt="2025-06-04T08:02:11.874" v="2129" actId="478"/>
          <ac:picMkLst>
            <pc:docMk/>
            <pc:sldMk cId="1581905790" sldId="296"/>
            <ac:picMk id="4" creationId="{F4B4EF3C-0EBB-0BAE-252C-97207DF96B63}"/>
          </ac:picMkLst>
        </pc:picChg>
        <pc:picChg chg="mod">
          <ac:chgData name="민정 이" userId="f90532483f468176" providerId="LiveId" clId="{490BDD45-5F7F-4306-9828-94668BA9E590}" dt="2025-06-04T08:02:47.901" v="2141" actId="1076"/>
          <ac:picMkLst>
            <pc:docMk/>
            <pc:sldMk cId="1581905790" sldId="296"/>
            <ac:picMk id="8194" creationId="{188953D2-3E2B-F76A-8F37-1787E34ABC15}"/>
          </ac:picMkLst>
        </pc:picChg>
        <pc:picChg chg="del">
          <ac:chgData name="민정 이" userId="f90532483f468176" providerId="LiveId" clId="{490BDD45-5F7F-4306-9828-94668BA9E590}" dt="2025-06-04T08:02:03.942" v="2117" actId="478"/>
          <ac:picMkLst>
            <pc:docMk/>
            <pc:sldMk cId="1581905790" sldId="296"/>
            <ac:picMk id="8196" creationId="{30459E67-48E8-AFAB-F3C0-224DE11FFAC4}"/>
          </ac:picMkLst>
        </pc:picChg>
        <pc:picChg chg="del">
          <ac:chgData name="민정 이" userId="f90532483f468176" providerId="LiveId" clId="{490BDD45-5F7F-4306-9828-94668BA9E590}" dt="2025-06-04T08:02:03.547" v="2116" actId="478"/>
          <ac:picMkLst>
            <pc:docMk/>
            <pc:sldMk cId="1581905790" sldId="296"/>
            <ac:picMk id="8198" creationId="{12F37AF5-A4CD-BDEC-C95F-EC83F35B8E99}"/>
          </ac:picMkLst>
        </pc:picChg>
        <pc:picChg chg="del">
          <ac:chgData name="민정 이" userId="f90532483f468176" providerId="LiveId" clId="{490BDD45-5F7F-4306-9828-94668BA9E590}" dt="2025-06-04T08:02:07.706" v="2123" actId="478"/>
          <ac:picMkLst>
            <pc:docMk/>
            <pc:sldMk cId="1581905790" sldId="296"/>
            <ac:picMk id="8200" creationId="{783B9BE7-1DF7-23C9-BB72-E566A28D4343}"/>
          </ac:picMkLst>
        </pc:picChg>
        <pc:picChg chg="del">
          <ac:chgData name="민정 이" userId="f90532483f468176" providerId="LiveId" clId="{490BDD45-5F7F-4306-9828-94668BA9E590}" dt="2025-06-04T08:02:10.344" v="2127" actId="478"/>
          <ac:picMkLst>
            <pc:docMk/>
            <pc:sldMk cId="1581905790" sldId="296"/>
            <ac:picMk id="8202" creationId="{D81BB3CB-34BD-5ED1-03AC-1EE994A7D882}"/>
          </ac:picMkLst>
        </pc:picChg>
        <pc:picChg chg="del">
          <ac:chgData name="민정 이" userId="f90532483f468176" providerId="LiveId" clId="{490BDD45-5F7F-4306-9828-94668BA9E590}" dt="2025-06-04T08:02:07.155" v="2122" actId="478"/>
          <ac:picMkLst>
            <pc:docMk/>
            <pc:sldMk cId="1581905790" sldId="296"/>
            <ac:picMk id="8204" creationId="{3C6A4067-9538-1E10-0F43-F569D297AB04}"/>
          </ac:picMkLst>
        </pc:picChg>
        <pc:picChg chg="del">
          <ac:chgData name="민정 이" userId="f90532483f468176" providerId="LiveId" clId="{490BDD45-5F7F-4306-9828-94668BA9E590}" dt="2025-06-04T08:02:09.886" v="2126" actId="478"/>
          <ac:picMkLst>
            <pc:docMk/>
            <pc:sldMk cId="1581905790" sldId="296"/>
            <ac:picMk id="8206" creationId="{2FFCECEF-624F-6587-39F9-8846D64D2803}"/>
          </ac:picMkLst>
        </pc:picChg>
      </pc:sldChg>
      <pc:sldChg chg="add del">
        <pc:chgData name="민정 이" userId="f90532483f468176" providerId="LiveId" clId="{490BDD45-5F7F-4306-9828-94668BA9E590}" dt="2025-06-04T07:56:18.690" v="2072" actId="47"/>
        <pc:sldMkLst>
          <pc:docMk/>
          <pc:sldMk cId="2370921355" sldId="296"/>
        </pc:sldMkLst>
      </pc:sldChg>
      <pc:sldChg chg="modSp add mod setBg">
        <pc:chgData name="민정 이" userId="f90532483f468176" providerId="LiveId" clId="{490BDD45-5F7F-4306-9828-94668BA9E590}" dt="2025-06-04T09:13:56.262" v="4301" actId="14100"/>
        <pc:sldMkLst>
          <pc:docMk/>
          <pc:sldMk cId="0" sldId="297"/>
        </pc:sldMkLst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10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53.484" v="4300" actId="14100"/>
          <ac:spMkLst>
            <pc:docMk/>
            <pc:sldMk cId="0" sldId="297"/>
            <ac:spMk id="14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16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18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22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23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24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25" creationId="{00000000-0000-0000-0000-000000000000}"/>
          </ac:spMkLst>
        </pc:spChg>
        <pc:picChg chg="mod">
          <ac:chgData name="민정 이" userId="f90532483f468176" providerId="LiveId" clId="{490BDD45-5F7F-4306-9828-94668BA9E590}" dt="2025-06-04T09:13:56.262" v="4301" actId="14100"/>
          <ac:picMkLst>
            <pc:docMk/>
            <pc:sldMk cId="0" sldId="297"/>
            <ac:picMk id="13" creationId="{00000000-0000-0000-0000-000000000000}"/>
          </ac:picMkLst>
        </pc:picChg>
      </pc:sldChg>
      <pc:sldChg chg="addSp modSp add mod setBg">
        <pc:chgData name="민정 이" userId="f90532483f468176" providerId="LiveId" clId="{490BDD45-5F7F-4306-9828-94668BA9E590}" dt="2025-06-04T09:18:34.032" v="4341" actId="1076"/>
        <pc:sldMkLst>
          <pc:docMk/>
          <pc:sldMk cId="0" sldId="298"/>
        </pc:sldMkLst>
        <pc:spChg chg="mod">
          <ac:chgData name="민정 이" userId="f90532483f468176" providerId="LiveId" clId="{490BDD45-5F7F-4306-9828-94668BA9E590}" dt="2025-06-04T09:18:14.330" v="4331" actId="1076"/>
          <ac:spMkLst>
            <pc:docMk/>
            <pc:sldMk cId="0" sldId="298"/>
            <ac:spMk id="9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8:26.162" v="4337" actId="1076"/>
          <ac:spMkLst>
            <pc:docMk/>
            <pc:sldMk cId="0" sldId="298"/>
            <ac:spMk id="10" creationId="{00000000-0000-0000-0000-000000000000}"/>
          </ac:spMkLst>
        </pc:spChg>
        <pc:picChg chg="mod">
          <ac:chgData name="민정 이" userId="f90532483f468176" providerId="LiveId" clId="{490BDD45-5F7F-4306-9828-94668BA9E590}" dt="2025-06-04T09:15:37.447" v="4304" actId="14100"/>
          <ac:picMkLst>
            <pc:docMk/>
            <pc:sldMk cId="0" sldId="298"/>
            <ac:picMk id="2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9:18:12.578" v="4330" actId="1076"/>
          <ac:picMkLst>
            <pc:docMk/>
            <pc:sldMk cId="0" sldId="298"/>
            <ac:picMk id="5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9:18:19.387" v="4334" actId="1076"/>
          <ac:picMkLst>
            <pc:docMk/>
            <pc:sldMk cId="0" sldId="298"/>
            <ac:picMk id="6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9:18:21.824" v="4336" actId="1076"/>
          <ac:picMkLst>
            <pc:docMk/>
            <pc:sldMk cId="0" sldId="298"/>
            <ac:picMk id="8" creationId="{00000000-0000-0000-0000-000000000000}"/>
          </ac:picMkLst>
        </pc:picChg>
        <pc:picChg chg="add mod">
          <ac:chgData name="민정 이" userId="f90532483f468176" providerId="LiveId" clId="{490BDD45-5F7F-4306-9828-94668BA9E590}" dt="2025-06-04T09:18:34.032" v="4341" actId="1076"/>
          <ac:picMkLst>
            <pc:docMk/>
            <pc:sldMk cId="0" sldId="298"/>
            <ac:picMk id="12" creationId="{238EF8E7-3840-D568-CE01-44CC47241866}"/>
          </ac:picMkLst>
        </pc:picChg>
      </pc:sldChg>
      <pc:sldChg chg="delSp modSp add mod">
        <pc:chgData name="민정 이" userId="f90532483f468176" providerId="LiveId" clId="{490BDD45-5F7F-4306-9828-94668BA9E590}" dt="2025-06-04T09:48:11.323" v="4620" actId="478"/>
        <pc:sldMkLst>
          <pc:docMk/>
          <pc:sldMk cId="1964209696" sldId="299"/>
        </pc:sldMkLst>
        <pc:spChg chg="del">
          <ac:chgData name="민정 이" userId="f90532483f468176" providerId="LiveId" clId="{490BDD45-5F7F-4306-9828-94668BA9E590}" dt="2025-06-04T09:48:11.323" v="4620" actId="478"/>
          <ac:spMkLst>
            <pc:docMk/>
            <pc:sldMk cId="1964209696" sldId="299"/>
            <ac:spMk id="8" creationId="{B708931F-61CB-53E0-7692-B3ACE1B6A99D}"/>
          </ac:spMkLst>
        </pc:spChg>
        <pc:spChg chg="mod">
          <ac:chgData name="민정 이" userId="f90532483f468176" providerId="LiveId" clId="{490BDD45-5F7F-4306-9828-94668BA9E590}" dt="2025-06-04T09:47:21.373" v="4619" actId="1076"/>
          <ac:spMkLst>
            <pc:docMk/>
            <pc:sldMk cId="1964209696" sldId="299"/>
            <ac:spMk id="28" creationId="{AA1B0F33-E614-9917-F91C-D9EAE297B972}"/>
          </ac:spMkLst>
        </pc:spChg>
        <pc:grpChg chg="del">
          <ac:chgData name="민정 이" userId="f90532483f468176" providerId="LiveId" clId="{490BDD45-5F7F-4306-9828-94668BA9E590}" dt="2025-06-04T09:47:04.861" v="4615" actId="478"/>
          <ac:grpSpMkLst>
            <pc:docMk/>
            <pc:sldMk cId="1964209696" sldId="299"/>
            <ac:grpSpMk id="11" creationId="{45528E0A-B103-B269-F60A-569195EAF5E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naver.com/textom/223115226952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21.png"/><Relationship Id="rId10" Type="http://schemas.openxmlformats.org/officeDocument/2006/relationships/image" Target="../media/image40.png"/><Relationship Id="rId4" Type="http://schemas.openxmlformats.org/officeDocument/2006/relationships/image" Target="../media/image20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rs.go.kr/report/view.do?cmsCode=CM0155&amp;brdSeq=24119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nars.go.kr/report/view.do?cmsCode=CM0155&amp;brdSeq=24119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19.png"/><Relationship Id="rId7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19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21.png"/><Relationship Id="rId10" Type="http://schemas.openxmlformats.org/officeDocument/2006/relationships/image" Target="../media/image58.svg"/><Relationship Id="rId4" Type="http://schemas.openxmlformats.org/officeDocument/2006/relationships/image" Target="../media/image20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9.png"/><Relationship Id="rId7" Type="http://schemas.openxmlformats.org/officeDocument/2006/relationships/image" Target="../media/image6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21.png"/><Relationship Id="rId10" Type="http://schemas.openxmlformats.org/officeDocument/2006/relationships/image" Target="../media/image65.png"/><Relationship Id="rId4" Type="http://schemas.openxmlformats.org/officeDocument/2006/relationships/image" Target="../media/image20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9.png"/><Relationship Id="rId7" Type="http://schemas.openxmlformats.org/officeDocument/2006/relationships/hyperlink" Target="https://www.nars.go.kr/report/view.do?cmsCode=CM0155&amp;brdSeq=24119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9.png"/><Relationship Id="rId7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9.png"/><Relationship Id="rId7" Type="http://schemas.openxmlformats.org/officeDocument/2006/relationships/image" Target="../media/image6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19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4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21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20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  <a:effectLst>
            <a:outerShdw blurRad="2616083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  <a:effectLst>
            <a:outerShdw blurRad="1948004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00" y="7035800"/>
            <a:ext cx="9944100" cy="711200"/>
          </a:xfrm>
          <a:prstGeom prst="rect">
            <a:avLst/>
          </a:prstGeom>
          <a:effectLst>
            <a:outerShdw blurRad="34369" dir="2700000">
              <a:srgbClr val="2C2C2C">
                <a:alpha val="11000"/>
              </a:srgbClr>
            </a:outerShdw>
          </a:effectLst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788150" y="7245350"/>
            <a:ext cx="70739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강창휘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이민정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이효린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장주호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35400" y="3225800"/>
            <a:ext cx="10629900" cy="318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83000"/>
              </a:lnSpc>
            </a:pPr>
            <a:r>
              <a:rPr lang="ko-KR" altLang="en-US" sz="6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대한민국의 음주운전 처벌법률</a:t>
            </a:r>
            <a:r>
              <a:rPr lang="en-US" altLang="ko-KR" sz="6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lnSpc>
                <a:spcPct val="83000"/>
              </a:lnSpc>
            </a:pPr>
            <a:r>
              <a:rPr lang="ko-KR" altLang="en-US" sz="6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과연 적정한가</a:t>
            </a:r>
            <a:r>
              <a:rPr lang="en-US" altLang="ko-KR" sz="6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66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475F9-E174-6FD8-2BEA-9E01146A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46CFAF-B623-0FB9-DB7F-0EAB78C5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9AC6800-A2C0-48D2-AB7C-97838DF0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2B293FC-4541-C7A6-C4C0-035D1FFC0DE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A422F66-8400-10FD-D37F-BEF015F61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EFE6E3A-2078-798E-F274-98F30758B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01310177-78CA-6233-E300-23C77C79A445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처벌에 대한 사람들의 인식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Google Shape;194;g3611d86561c_10_0">
            <a:extLst>
              <a:ext uri="{FF2B5EF4-FFF2-40B4-BE49-F238E27FC236}">
                <a16:creationId xmlns:a16="http://schemas.microsoft.com/office/drawing/2014/main" id="{FE378974-2BC1-241C-E44A-80CC4EF16E31}"/>
              </a:ext>
            </a:extLst>
          </p:cNvPr>
          <p:cNvSpPr txBox="1"/>
          <p:nvPr/>
        </p:nvSpPr>
        <p:spPr>
          <a:xfrm>
            <a:off x="13189528" y="9858300"/>
            <a:ext cx="4849091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 err="1">
                <a:solidFill>
                  <a:schemeClr val="tx1"/>
                </a:solidFill>
              </a:rPr>
              <a:t>출처</a:t>
            </a:r>
            <a:r>
              <a:rPr lang="en-US" sz="1200" u="sng" dirty="0">
                <a:solidFill>
                  <a:schemeClr val="hlink"/>
                </a:solidFill>
              </a:rPr>
              <a:t> : 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[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사회이슈분석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]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음주운전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처벌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현황에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대한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언.. :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네이버블로그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3E5199-C707-E9A0-222B-36E28DCBAF12}"/>
              </a:ext>
            </a:extLst>
          </p:cNvPr>
          <p:cNvGrpSpPr/>
          <p:nvPr/>
        </p:nvGrpSpPr>
        <p:grpSpPr>
          <a:xfrm>
            <a:off x="4114800" y="2164053"/>
            <a:ext cx="9694224" cy="6924093"/>
            <a:chOff x="3976255" y="2057400"/>
            <a:chExt cx="9694224" cy="6924093"/>
          </a:xfrm>
        </p:grpSpPr>
        <p:pic>
          <p:nvPicPr>
            <p:cNvPr id="7" name="Google Shape;195;g3611d86561c_10_0">
              <a:extLst>
                <a:ext uri="{FF2B5EF4-FFF2-40B4-BE49-F238E27FC236}">
                  <a16:creationId xmlns:a16="http://schemas.microsoft.com/office/drawing/2014/main" id="{84334639-563D-7C28-BB64-3BAF423B854D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76255" y="2057400"/>
              <a:ext cx="9694224" cy="6924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007488-B8BA-74C9-67FA-4EB49A81D2B7}"/>
                </a:ext>
              </a:extLst>
            </p:cNvPr>
            <p:cNvSpPr/>
            <p:nvPr/>
          </p:nvSpPr>
          <p:spPr>
            <a:xfrm>
              <a:off x="6345382" y="4849093"/>
              <a:ext cx="2519549" cy="1925781"/>
            </a:xfrm>
            <a:custGeom>
              <a:avLst/>
              <a:gdLst>
                <a:gd name="connsiteX0" fmla="*/ 0 w 2602676"/>
                <a:gd name="connsiteY0" fmla="*/ 0 h 1925781"/>
                <a:gd name="connsiteX1" fmla="*/ 2602676 w 2602676"/>
                <a:gd name="connsiteY1" fmla="*/ 0 h 1925781"/>
                <a:gd name="connsiteX2" fmla="*/ 2602676 w 2602676"/>
                <a:gd name="connsiteY2" fmla="*/ 1925781 h 1925781"/>
                <a:gd name="connsiteX3" fmla="*/ 0 w 2602676"/>
                <a:gd name="connsiteY3" fmla="*/ 1925781 h 1925781"/>
                <a:gd name="connsiteX4" fmla="*/ 0 w 2602676"/>
                <a:gd name="connsiteY4" fmla="*/ 0 h 1925781"/>
                <a:gd name="connsiteX0" fmla="*/ 180109 w 2602676"/>
                <a:gd name="connsiteY0" fmla="*/ 110836 h 1925781"/>
                <a:gd name="connsiteX1" fmla="*/ 2602676 w 2602676"/>
                <a:gd name="connsiteY1" fmla="*/ 0 h 1925781"/>
                <a:gd name="connsiteX2" fmla="*/ 2602676 w 2602676"/>
                <a:gd name="connsiteY2" fmla="*/ 1925781 h 1925781"/>
                <a:gd name="connsiteX3" fmla="*/ 0 w 2602676"/>
                <a:gd name="connsiteY3" fmla="*/ 1925781 h 1925781"/>
                <a:gd name="connsiteX4" fmla="*/ 180109 w 2602676"/>
                <a:gd name="connsiteY4" fmla="*/ 110836 h 1925781"/>
                <a:gd name="connsiteX0" fmla="*/ 0 w 2422567"/>
                <a:gd name="connsiteY0" fmla="*/ 110836 h 1925781"/>
                <a:gd name="connsiteX1" fmla="*/ 2422567 w 2422567"/>
                <a:gd name="connsiteY1" fmla="*/ 0 h 1925781"/>
                <a:gd name="connsiteX2" fmla="*/ 2422567 w 2422567"/>
                <a:gd name="connsiteY2" fmla="*/ 1925781 h 1925781"/>
                <a:gd name="connsiteX3" fmla="*/ 13855 w 2422567"/>
                <a:gd name="connsiteY3" fmla="*/ 1884217 h 1925781"/>
                <a:gd name="connsiteX4" fmla="*/ 0 w 2422567"/>
                <a:gd name="connsiteY4" fmla="*/ 110836 h 1925781"/>
                <a:gd name="connsiteX0" fmla="*/ 0 w 2477985"/>
                <a:gd name="connsiteY0" fmla="*/ 83127 h 1925781"/>
                <a:gd name="connsiteX1" fmla="*/ 2477985 w 2477985"/>
                <a:gd name="connsiteY1" fmla="*/ 0 h 1925781"/>
                <a:gd name="connsiteX2" fmla="*/ 2477985 w 2477985"/>
                <a:gd name="connsiteY2" fmla="*/ 1925781 h 1925781"/>
                <a:gd name="connsiteX3" fmla="*/ 69273 w 2477985"/>
                <a:gd name="connsiteY3" fmla="*/ 1884217 h 1925781"/>
                <a:gd name="connsiteX4" fmla="*/ 0 w 2477985"/>
                <a:gd name="connsiteY4" fmla="*/ 83127 h 1925781"/>
                <a:gd name="connsiteX0" fmla="*/ 0 w 2519549"/>
                <a:gd name="connsiteY0" fmla="*/ 83127 h 1925781"/>
                <a:gd name="connsiteX1" fmla="*/ 2519549 w 2519549"/>
                <a:gd name="connsiteY1" fmla="*/ 0 h 1925781"/>
                <a:gd name="connsiteX2" fmla="*/ 2477985 w 2519549"/>
                <a:gd name="connsiteY2" fmla="*/ 1925781 h 1925781"/>
                <a:gd name="connsiteX3" fmla="*/ 69273 w 2519549"/>
                <a:gd name="connsiteY3" fmla="*/ 1884217 h 1925781"/>
                <a:gd name="connsiteX4" fmla="*/ 0 w 2519549"/>
                <a:gd name="connsiteY4" fmla="*/ 83127 h 19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549" h="1925781">
                  <a:moveTo>
                    <a:pt x="0" y="83127"/>
                  </a:moveTo>
                  <a:lnTo>
                    <a:pt x="2519549" y="0"/>
                  </a:lnTo>
                  <a:lnTo>
                    <a:pt x="2477985" y="1925781"/>
                  </a:lnTo>
                  <a:lnTo>
                    <a:pt x="69273" y="1884217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D543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음주운전 처벌법 위헌논란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과잉처벌 및 법의 적정성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지속적 음주운전 사고 이슈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47F0286-E01C-972A-5901-F4A96B0081F5}"/>
                </a:ext>
              </a:extLst>
            </p:cNvPr>
            <p:cNvSpPr/>
            <p:nvPr/>
          </p:nvSpPr>
          <p:spPr>
            <a:xfrm>
              <a:off x="8961910" y="4849092"/>
              <a:ext cx="2717471" cy="1780309"/>
            </a:xfrm>
            <a:prstGeom prst="ellipse">
              <a:avLst/>
            </a:prstGeom>
            <a:solidFill>
              <a:srgbClr val="902C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실생활에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음주운전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처벌법이 적용된 사례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77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3FDCA-57D6-3E0E-4BA6-A0DAFAF2E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4FB54A-C347-40BB-0703-C1F2073E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A699C2D-6860-D02D-824E-9CDA1A81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C8D2BE4-8771-AC8C-F7EE-596CC25C92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C6B522B-50FB-2220-C728-01BBE3D86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5DF501-5BE5-D40C-DB6D-956E7AB6C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7C78834D-29C8-2A1B-D0B1-AF8C0A4FD6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4A9733E9-E573-CDB2-BE16-F3CC41B3AAE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CFDE11E5-560E-C751-03B2-21D604670287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국내의 음주운전 처벌 사례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Google Shape;220;g3611d86561c_8_32">
            <a:extLst>
              <a:ext uri="{FF2B5EF4-FFF2-40B4-BE49-F238E27FC236}">
                <a16:creationId xmlns:a16="http://schemas.microsoft.com/office/drawing/2014/main" id="{C8401EE8-BAB4-4616-DBB5-AC58C812F86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6860" y="1885187"/>
            <a:ext cx="6944508" cy="14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3611d86561c_8_32">
            <a:extLst>
              <a:ext uri="{FF2B5EF4-FFF2-40B4-BE49-F238E27FC236}">
                <a16:creationId xmlns:a16="http://schemas.microsoft.com/office/drawing/2014/main" id="{156AD1C8-A122-318F-99F2-5A29866491E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19038" y="1701800"/>
            <a:ext cx="6480624" cy="144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3611d86561c_8_32">
            <a:extLst>
              <a:ext uri="{FF2B5EF4-FFF2-40B4-BE49-F238E27FC236}">
                <a16:creationId xmlns:a16="http://schemas.microsoft.com/office/drawing/2014/main" id="{CDD5D1C4-D6CC-C056-D9E9-4AFF20C68C92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2436" y="4031919"/>
            <a:ext cx="7887268" cy="189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3;g3611d86561c_8_32">
            <a:extLst>
              <a:ext uri="{FF2B5EF4-FFF2-40B4-BE49-F238E27FC236}">
                <a16:creationId xmlns:a16="http://schemas.microsoft.com/office/drawing/2014/main" id="{D8DCF80D-CC7A-CC18-16F0-8D512A099A6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6860" y="6239115"/>
            <a:ext cx="6642666" cy="10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4;g3611d86561c_8_32">
            <a:extLst>
              <a:ext uri="{FF2B5EF4-FFF2-40B4-BE49-F238E27FC236}">
                <a16:creationId xmlns:a16="http://schemas.microsoft.com/office/drawing/2014/main" id="{6881E636-25EE-E687-BD83-E961B3C03F1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8469" y="6893418"/>
            <a:ext cx="9766379" cy="2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26;g3611d86561c_8_32">
            <a:extLst>
              <a:ext uri="{FF2B5EF4-FFF2-40B4-BE49-F238E27FC236}">
                <a16:creationId xmlns:a16="http://schemas.microsoft.com/office/drawing/2014/main" id="{A2683305-60F2-F382-9BAE-B6E48877031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35978" y="3958719"/>
            <a:ext cx="7561658" cy="1365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18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5113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14E310-351A-EE3B-B97F-11323099F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397" y="2069612"/>
            <a:ext cx="8515203" cy="646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AB0D988-95B7-AB04-C33F-D08CE2EAB052}"/>
              </a:ext>
            </a:extLst>
          </p:cNvPr>
          <p:cNvSpPr txBox="1"/>
          <p:nvPr/>
        </p:nvSpPr>
        <p:spPr>
          <a:xfrm>
            <a:off x="7874000" y="9847253"/>
            <a:ext cx="990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:https://blog.naver.com/chy-647/223355220748?trackingCode=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blog_bloghome_searchlist</a:t>
            </a:r>
            <a:endParaRPr lang="en-US" altLang="ko-KR" b="0" dirty="0">
              <a:effectLst/>
            </a:endParaRPr>
          </a:p>
          <a:p>
            <a:pPr>
              <a:buNone/>
            </a:pP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BDAF58A-B33F-50BE-07AF-5EDD0C50A5D5}"/>
              </a:ext>
            </a:extLst>
          </p:cNvPr>
          <p:cNvSpPr txBox="1"/>
          <p:nvPr/>
        </p:nvSpPr>
        <p:spPr>
          <a:xfrm>
            <a:off x="3477491" y="427912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음주운전 처벌 현황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94762-33D3-509C-13BA-AF3587B52ECC}"/>
              </a:ext>
            </a:extLst>
          </p:cNvPr>
          <p:cNvGrpSpPr/>
          <p:nvPr/>
        </p:nvGrpSpPr>
        <p:grpSpPr>
          <a:xfrm>
            <a:off x="1282700" y="1990012"/>
            <a:ext cx="8375504" cy="6666789"/>
            <a:chOff x="1117600" y="2202024"/>
            <a:chExt cx="8375504" cy="66667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0F79AC1-E169-345F-C9AA-79C5D3D4A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0" y="2202024"/>
              <a:ext cx="8375504" cy="666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328B5B-368D-4114-8AA6-8F7F9EB71DBB}"/>
                </a:ext>
              </a:extLst>
            </p:cNvPr>
            <p:cNvSpPr txBox="1"/>
            <p:nvPr/>
          </p:nvSpPr>
          <p:spPr>
            <a:xfrm>
              <a:off x="4851186" y="2573878"/>
              <a:ext cx="318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%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521F50-E9E6-AFF8-DBBA-3296B31C8C44}"/>
                </a:ext>
              </a:extLst>
            </p:cNvPr>
            <p:cNvSpPr txBox="1"/>
            <p:nvPr/>
          </p:nvSpPr>
          <p:spPr>
            <a:xfrm>
              <a:off x="2618508" y="3890059"/>
              <a:ext cx="318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%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AD9FD1-FBF5-3C5C-2756-EC624EEA8F16}"/>
                </a:ext>
              </a:extLst>
            </p:cNvPr>
            <p:cNvSpPr txBox="1"/>
            <p:nvPr/>
          </p:nvSpPr>
          <p:spPr>
            <a:xfrm>
              <a:off x="3879272" y="7658496"/>
              <a:ext cx="318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%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0137EA-68D5-5113-F4E1-5D85945DE94E}"/>
                </a:ext>
              </a:extLst>
            </p:cNvPr>
            <p:cNvSpPr txBox="1"/>
            <p:nvPr/>
          </p:nvSpPr>
          <p:spPr>
            <a:xfrm>
              <a:off x="8472994" y="4624350"/>
              <a:ext cx="318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%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E98EF-2E57-2040-BE60-98474A24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B1662F-D2DD-435C-D559-527AF219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805D021-F012-4BE2-45D5-163A7F02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4EBA37A-B5B5-ADCD-8A94-E39E31BF41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3B58511-3258-F5F7-D999-3792FC3A2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1E5866D-4FC8-33D9-914C-34B3911D8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F7968D92-4E7E-4413-7FF4-750EAC3997D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2153DABB-ADCE-590D-DE42-4A9E624C844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5DC2D86-9E12-66EB-7AAF-31B0D15C8E96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해외의 음주운전 처벌 사례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8" name="Google Shape;208;g3611d86561c_7_1" title="한국과미국_사망사고_음주운전징역_3년vs15년.png"/>
          <p:cNvPicPr preferRelativeResize="0"/>
          <p:nvPr/>
        </p:nvPicPr>
        <p:blipFill rotWithShape="1">
          <a:blip r:embed="rId7">
            <a:alphaModFix/>
          </a:blip>
          <a:srcRect t="15335" b="23807"/>
          <a:stretch/>
        </p:blipFill>
        <p:spPr>
          <a:xfrm>
            <a:off x="1901963" y="1725304"/>
            <a:ext cx="9047706" cy="137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611d86561c_7_1" title="해외_음주운전당속.png"/>
          <p:cNvPicPr preferRelativeResize="0"/>
          <p:nvPr/>
        </p:nvPicPr>
        <p:blipFill rotWithShape="1">
          <a:blip r:embed="rId8">
            <a:alphaModFix/>
          </a:blip>
          <a:srcRect t="19127" r="744" b="26672"/>
          <a:stretch/>
        </p:blipFill>
        <p:spPr>
          <a:xfrm>
            <a:off x="6067282" y="3053626"/>
            <a:ext cx="9764775" cy="16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611d86561c_7_1" title="해외_음주운전은_범죄_인식_초범에_면허박탈.png"/>
          <p:cNvPicPr preferRelativeResize="0"/>
          <p:nvPr/>
        </p:nvPicPr>
        <p:blipFill rotWithShape="1">
          <a:blip r:embed="rId9">
            <a:alphaModFix/>
          </a:blip>
          <a:srcRect b="32546"/>
          <a:stretch/>
        </p:blipFill>
        <p:spPr>
          <a:xfrm>
            <a:off x="2535182" y="4805226"/>
            <a:ext cx="11582400" cy="9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611d86561c_7_1"/>
          <p:cNvPicPr preferRelativeResize="0"/>
          <p:nvPr/>
        </p:nvPicPr>
        <p:blipFill rotWithShape="1">
          <a:blip r:embed="rId10">
            <a:alphaModFix/>
          </a:blip>
          <a:srcRect l="2087" t="10471" r="6771" b="40573"/>
          <a:stretch/>
        </p:blipFill>
        <p:spPr>
          <a:xfrm>
            <a:off x="3446083" y="6127951"/>
            <a:ext cx="11484500" cy="13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611d86561c_7_1"/>
          <p:cNvPicPr preferRelativeResize="0"/>
          <p:nvPr/>
        </p:nvPicPr>
        <p:blipFill rotWithShape="1">
          <a:blip r:embed="rId11">
            <a:alphaModFix/>
          </a:blip>
          <a:srcRect b="75883"/>
          <a:stretch/>
        </p:blipFill>
        <p:spPr>
          <a:xfrm>
            <a:off x="5170282" y="7625627"/>
            <a:ext cx="8868146" cy="1528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98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0B12BD6-62FE-83A9-9AAA-27A36F854152}"/>
              </a:ext>
            </a:extLst>
          </p:cNvPr>
          <p:cNvSpPr txBox="1"/>
          <p:nvPr/>
        </p:nvSpPr>
        <p:spPr>
          <a:xfrm>
            <a:off x="3483841" y="37276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재범률 현황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37761C-E1AC-2278-55E4-61517A86B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69" y="1571377"/>
            <a:ext cx="7965668" cy="7312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D0A2A8-8215-B881-A058-418996349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952" y="1571377"/>
            <a:ext cx="8188137" cy="7253062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AE06F4FE-3872-631E-2DE2-0C90004368D9}"/>
              </a:ext>
            </a:extLst>
          </p:cNvPr>
          <p:cNvSpPr/>
          <p:nvPr/>
        </p:nvSpPr>
        <p:spPr>
          <a:xfrm>
            <a:off x="11097492" y="2290465"/>
            <a:ext cx="5070764" cy="900545"/>
          </a:xfrm>
          <a:prstGeom prst="wedgeRectCallout">
            <a:avLst>
              <a:gd name="adj1" fmla="val -34221"/>
              <a:gd name="adj2" fmla="val 825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 재범에 대한 내용들은 </a:t>
            </a:r>
            <a:endParaRPr lang="en-US" altLang="ko-KR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유의하게 줄이지 못하고 있다</a:t>
            </a:r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 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711E20F-DC2A-F595-F2AE-F8A92031BB2A}"/>
              </a:ext>
            </a:extLst>
          </p:cNvPr>
          <p:cNvSpPr txBox="1"/>
          <p:nvPr/>
        </p:nvSpPr>
        <p:spPr>
          <a:xfrm>
            <a:off x="11163300" y="9906900"/>
            <a:ext cx="6861464" cy="31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b="0" i="0" u="sng" strike="noStrike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8"/>
              </a:rPr>
              <a:t>https://www.nars.go.kr/report/view.do?cmsCode=CM0155&amp;brdSeq=24119</a:t>
            </a:r>
            <a:endParaRPr lang="ko-KR" altLang="en-US" b="0" dirty="0">
              <a:effectLst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86E6848-79E8-2476-9ECA-D951CBAB3D62}"/>
              </a:ext>
            </a:extLst>
          </p:cNvPr>
          <p:cNvSpPr txBox="1"/>
          <p:nvPr/>
        </p:nvSpPr>
        <p:spPr>
          <a:xfrm>
            <a:off x="3530600" y="397277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국내와 해외 음주운전 행정처분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8B70A9-2CB7-EB96-614B-CBFD580E8F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136" y="2657877"/>
            <a:ext cx="14919727" cy="57840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24" name="TextBox 24"/>
          <p:cNvSpPr txBox="1"/>
          <p:nvPr/>
        </p:nvSpPr>
        <p:spPr>
          <a:xfrm>
            <a:off x="11569700" y="6908800"/>
            <a:ext cx="46863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8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이곳에</a:t>
            </a:r>
            <a:r>
              <a:rPr lang="en-US" sz="2800" b="0" i="0" u="none" strike="noStrike" spc="-100">
                <a:solidFill>
                  <a:srgbClr val="FFFFFF">
                    <a:alpha val="90980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내용을</a:t>
            </a:r>
            <a:r>
              <a:rPr lang="en-US" sz="2800" b="0" i="0" u="none" strike="noStrike" spc="-100">
                <a:solidFill>
                  <a:srgbClr val="FFFFFF">
                    <a:alpha val="90980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입력하세요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058900" y="4800600"/>
            <a:ext cx="2451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키워드</a:t>
            </a:r>
            <a:r>
              <a:rPr lang="en-US" sz="2400" b="0" i="0" u="none" strike="noStrike" spc="-100">
                <a:solidFill>
                  <a:srgbClr val="FFFFFF">
                    <a:alpha val="90980"/>
                  </a:srgbClr>
                </a:solidFill>
                <a:latin typeface="Pretendard Regular"/>
              </a:rPr>
              <a:t> </a:t>
            </a: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입력칸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FA7643-3DC7-A489-3692-36FD7477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75966"/>
            <a:ext cx="5194300" cy="53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F12282F-DA5C-B62A-22A3-ABF39F137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" r="11905"/>
          <a:stretch>
            <a:fillRect/>
          </a:stretch>
        </p:blipFill>
        <p:spPr bwMode="auto">
          <a:xfrm>
            <a:off x="6146800" y="1707646"/>
            <a:ext cx="10805885" cy="76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F1291893-6649-0107-6721-75A36F9F24F4}"/>
              </a:ext>
            </a:extLst>
          </p:cNvPr>
          <p:cNvSpPr txBox="1"/>
          <p:nvPr/>
        </p:nvSpPr>
        <p:spPr>
          <a:xfrm>
            <a:off x="3530600" y="397277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사업용 차량의 음주운전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ED28286-37CC-4B08-74D4-68764C648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4"/>
          <a:stretch>
            <a:fillRect/>
          </a:stretch>
        </p:blipFill>
        <p:spPr bwMode="auto">
          <a:xfrm>
            <a:off x="856736" y="3231469"/>
            <a:ext cx="8508439" cy="444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54F64409-14DA-1B93-7BED-8D8CDD5F54A4}"/>
              </a:ext>
            </a:extLst>
          </p:cNvPr>
          <p:cNvSpPr txBox="1"/>
          <p:nvPr/>
        </p:nvSpPr>
        <p:spPr>
          <a:xfrm>
            <a:off x="3629892" y="311851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생계형 이의제기에 대한 문제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801923-6EB2-3814-9A0C-4E84779EA76A}"/>
              </a:ext>
            </a:extLst>
          </p:cNvPr>
          <p:cNvSpPr/>
          <p:nvPr/>
        </p:nvSpPr>
        <p:spPr>
          <a:xfrm>
            <a:off x="9222043" y="2928825"/>
            <a:ext cx="7926390" cy="52647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E2D81-49DF-D730-F49B-B23465392181}"/>
              </a:ext>
            </a:extLst>
          </p:cNvPr>
          <p:cNvSpPr txBox="1"/>
          <p:nvPr/>
        </p:nvSpPr>
        <p:spPr>
          <a:xfrm>
            <a:off x="9296400" y="3648320"/>
            <a:ext cx="7708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회사를 운영하는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씨 현장에서 혈중 </a:t>
            </a:r>
            <a:r>
              <a:rPr lang="ko-KR" altLang="en-US" sz="2000" b="0" i="0" u="sng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알코올 농도 </a:t>
            </a:r>
            <a:r>
              <a:rPr lang="en-US" altLang="ko-KR" sz="2000" b="0" i="0" u="sng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0.093%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적발</a:t>
            </a:r>
            <a:endParaRPr lang="ko-KR" altLang="en-US" sz="20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>
              <a:buNone/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>
              <a:buNone/>
            </a:pP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면허 취소 </a:t>
            </a:r>
            <a:r>
              <a:rPr lang="ko-KR" altLang="en-US" sz="3200" b="0" i="0" u="none" strike="noStrike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처분 → </a:t>
            </a:r>
            <a:r>
              <a:rPr lang="en-US" altLang="ko-KR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110</a:t>
            </a: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면허정지로 감경</a:t>
            </a:r>
            <a:b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E510F-FFEB-6034-C9D4-B34A2CDF3AF3}"/>
              </a:ext>
            </a:extLst>
          </p:cNvPr>
          <p:cNvSpPr txBox="1"/>
          <p:nvPr/>
        </p:nvSpPr>
        <p:spPr>
          <a:xfrm>
            <a:off x="9409110" y="5857797"/>
            <a:ext cx="79263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대리운전 호출 후 자신도 모르게 운전대 잡은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씨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1KM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정도 주행 이후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혈중 </a:t>
            </a:r>
            <a:r>
              <a:rPr lang="ko-KR" altLang="en-US" sz="2000" b="0" i="0" u="sng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알코올 농도 </a:t>
            </a:r>
            <a:r>
              <a:rPr lang="en-US" altLang="ko-KR" sz="2000" b="0" i="0" u="sng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0.086%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단속 적발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>
              <a:buNone/>
            </a:pP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>
              <a:buNone/>
            </a:pP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면허 취소 </a:t>
            </a:r>
            <a:r>
              <a:rPr lang="ko-KR" altLang="en-US" sz="3200" b="0" i="0" u="none" strike="noStrike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처분</a:t>
            </a: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b="0" i="0" u="none" strike="noStrike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</a:t>
            </a: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110</a:t>
            </a: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면허정지로 감경</a:t>
            </a: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18B60-C0CF-FACB-6727-4421A97D948D}"/>
              </a:ext>
            </a:extLst>
          </p:cNvPr>
          <p:cNvSpPr txBox="1"/>
          <p:nvPr/>
        </p:nvSpPr>
        <p:spPr>
          <a:xfrm>
            <a:off x="13915736" y="9913474"/>
            <a:ext cx="4012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출처</a:t>
            </a:r>
            <a:r>
              <a:rPr lang="en-US" altLang="ko-KR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: [</a:t>
            </a:r>
            <a:r>
              <a:rPr lang="ko-KR" altLang="en-US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전화위법</a:t>
            </a:r>
            <a:r>
              <a:rPr lang="en-US" altLang="ko-KR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]: </a:t>
            </a:r>
            <a:r>
              <a:rPr lang="ko-KR" altLang="en-US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변호사 이세환의 법률상식</a:t>
            </a:r>
            <a:endParaRPr lang="ko-KR" altLang="en-US" b="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/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85500" y="62611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94E375E-D22C-BED4-4573-02342E0E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29215"/>
              </p:ext>
            </p:extLst>
          </p:nvPr>
        </p:nvGraphicFramePr>
        <p:xfrm>
          <a:off x="1282700" y="2297175"/>
          <a:ext cx="15849600" cy="6627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14188277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94413868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1732268830"/>
                    </a:ext>
                  </a:extLst>
                </a:gridCol>
              </a:tblGrid>
              <a:tr h="61387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국가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530" marR="55530" marT="27765" marB="27765"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일반 법적기준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530" marR="55530" marT="27765" marB="27765"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사업용 운전자 법적기준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530" marR="55530" marT="27765" marB="27765"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85678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한국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0.03%</a:t>
                      </a:r>
                      <a:endParaRPr lang="ko-KR" alt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0.03%</a:t>
                      </a:r>
                      <a:endParaRPr lang="ko-KR" alt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124576677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그리스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804798717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네덜란드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535858200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독일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76411271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미국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016753742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슬로베니아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2627581683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아일랜드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135084105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오스트리아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240055875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이탈리아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043546714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프랑스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0.05% (</a:t>
                      </a: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버스 </a:t>
                      </a: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0.02%)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164854918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호주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0.00%~0.02%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5616182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FD0DEB5-F938-7168-7601-5EBAE9B129CF}"/>
              </a:ext>
            </a:extLst>
          </p:cNvPr>
          <p:cNvSpPr txBox="1"/>
          <p:nvPr/>
        </p:nvSpPr>
        <p:spPr>
          <a:xfrm>
            <a:off x="5948516" y="1673445"/>
            <a:ext cx="639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OECD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에서는 사업용 운전자 법적기준을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로 권고</a:t>
            </a:r>
            <a:endParaRPr lang="ko-KR" altLang="en-US" b="0" dirty="0"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495ED-58F0-F1C2-0572-FB692DF10FEC}"/>
              </a:ext>
            </a:extLst>
          </p:cNvPr>
          <p:cNvSpPr txBox="1"/>
          <p:nvPr/>
        </p:nvSpPr>
        <p:spPr>
          <a:xfrm>
            <a:off x="11190515" y="9862921"/>
            <a:ext cx="7852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b="0" i="0" u="sng" strike="noStrike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https://www.nars.go.kr/report/view.do?cmsCode=CM0155&amp;brdSeq=24119</a:t>
            </a:r>
            <a:endParaRPr lang="ko-KR" altLang="en-US" b="0" dirty="0">
              <a:effectLst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055C8CC-EDCC-78EB-63B9-B4B90BC39CBD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사업용 운전자에 대한 음주운전 법적 기준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90C45-2F91-F26C-0853-70EA2EE61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7A64C3-83F3-1A98-C646-3100E6D4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CD8114C-473D-66D2-437E-5C6168DE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1F8A5F3-94BA-4594-168D-057BEEE7AF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11C2471-F192-890B-36D3-FE58211D5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5C2A9CC-E982-E6AE-BCC6-C58F19AF7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6118A81-365D-8C2C-B957-A058E2DDF10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D566A576-28B1-3878-4425-3EED141333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176E6CE2-21F2-4A4B-14E8-A76BDEF50A2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3215D931-3204-70FA-AE2F-C9C8AC36E84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7C98E42F-906B-E51E-D166-5404DD9EA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274DA8D-40FB-6EE7-67C3-F1215C84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39" y="1725675"/>
            <a:ext cx="12782462" cy="73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4C15DD53-F98C-BBA3-C529-16451B0E8124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음주운전을 하는 심리적 요인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4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  <a:effectLst>
            <a:outerShdw blurRad="2616083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  <a:effectLst>
            <a:outerShdw blurRad="1948004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5999423" y="2999096"/>
            <a:ext cx="6045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600" b="0" i="0" u="none" strike="noStrike" spc="-400" dirty="0">
                <a:solidFill>
                  <a:srgbClr val="3A3A3A"/>
                </a:solidFill>
                <a:latin typeface="Lucida Console" panose="020B0609040504020204" pitchFamily="49" charset="0"/>
              </a:rPr>
              <a:t>CONTENTS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5308600"/>
            <a:ext cx="55880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4724400"/>
            <a:ext cx="381000" cy="381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4660900"/>
            <a:ext cx="787400" cy="508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3200" y="46609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법에 대한 인식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36900" y="47498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01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5308600"/>
            <a:ext cx="55880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4724400"/>
            <a:ext cx="381000" cy="381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4660900"/>
            <a:ext cx="787400" cy="508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833100" y="46609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100" dirty="0">
                <a:solidFill>
                  <a:schemeClr val="tx1">
                    <a:alpha val="83922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처벌에 대한</a:t>
            </a:r>
            <a:endParaRPr lang="en-US" altLang="ko-KR" sz="2800" b="0" i="0" u="none" strike="noStrike" spc="-100" dirty="0">
              <a:solidFill>
                <a:schemeClr val="tx1">
                  <a:alpha val="83922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2800" spc="-100" dirty="0" err="1">
                <a:solidFill>
                  <a:schemeClr val="tx1">
                    <a:alpha val="83922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해외국가들과의</a:t>
            </a:r>
            <a:r>
              <a:rPr lang="ko-KR" altLang="en-US" sz="2800" spc="-100" dirty="0">
                <a:solidFill>
                  <a:schemeClr val="tx1">
                    <a:alpha val="83922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비교</a:t>
            </a:r>
            <a:endParaRPr lang="ko-KR" sz="2800" b="0" i="0" u="none" strike="noStrike" spc="-100" dirty="0">
              <a:solidFill>
                <a:schemeClr val="tx1">
                  <a:alpha val="83922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944100" y="47498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04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6527800"/>
            <a:ext cx="55880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5943600"/>
            <a:ext cx="381000" cy="381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5867400"/>
            <a:ext cx="787400" cy="5080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013200" y="5575300"/>
            <a:ext cx="41402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해외국가들과의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lnSpc>
                <a:spcPct val="124499"/>
              </a:lnSpc>
            </a:pP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법정 기준 비교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136900" y="59563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02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6527800"/>
            <a:ext cx="5588000" cy="12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5943600"/>
            <a:ext cx="381000" cy="381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5867400"/>
            <a:ext cx="787400" cy="508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833100" y="58674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100" dirty="0">
                <a:solidFill>
                  <a:schemeClr val="tx1">
                    <a:alpha val="83922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재범률</a:t>
            </a:r>
            <a:endParaRPr lang="ko-KR" sz="2800" b="0" i="0" u="none" strike="noStrike" spc="-100" dirty="0">
              <a:solidFill>
                <a:schemeClr val="tx1">
                  <a:alpha val="83922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944100" y="59563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7759700"/>
            <a:ext cx="5588000" cy="12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7175500"/>
            <a:ext cx="381000" cy="381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7099300"/>
            <a:ext cx="787400" cy="5080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4013200" y="6986706"/>
            <a:ext cx="3873500" cy="59519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처벌에 대한 인식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136900" y="71882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03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7759700"/>
            <a:ext cx="5588000" cy="127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7175500"/>
            <a:ext cx="381000" cy="381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7099300"/>
            <a:ext cx="787400" cy="5080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0833100" y="70993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제안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944100" y="7188200"/>
            <a:ext cx="4064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F447A-918D-931B-2E10-1D7DC2E8F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88D46E0-EFCB-D922-981E-CE6D46CB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2BD1BED-D35B-03AD-A2D0-6AE2EE11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4B4EF3C-0EBB-0BAE-252C-97207DF96B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0F2AECD-AB74-94CA-53DD-D694F5C4B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7EB255E-758C-A357-1902-E81553E0C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88953D2-3E2B-F76A-8F37-1787E34AB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798" y="1916175"/>
            <a:ext cx="8842268" cy="70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058B3-D112-BB00-DCD5-9B5157841A48}"/>
              </a:ext>
            </a:extLst>
          </p:cNvPr>
          <p:cNvSpPr txBox="1"/>
          <p:nvPr/>
        </p:nvSpPr>
        <p:spPr>
          <a:xfrm>
            <a:off x="4247747" y="9829431"/>
            <a:ext cx="9106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traffic accidents and deaths from drink-driving (2000–2017), National Police Agency (</a:t>
            </a:r>
            <a:r>
              <a:rPr lang="ko-KR" alt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警察白書</a:t>
            </a:r>
            <a:r>
              <a:rPr lang="en-US" altLang="ko-K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400" b="0" dirty="0"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3BD8C5-F181-0A74-6232-209B93643830}"/>
              </a:ext>
            </a:extLst>
          </p:cNvPr>
          <p:cNvSpPr txBox="1"/>
          <p:nvPr/>
        </p:nvSpPr>
        <p:spPr>
          <a:xfrm>
            <a:off x="13080181" y="9795470"/>
            <a:ext cx="4953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※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 그래프는 해당 자료를 기반으로 재구성됨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0F67B0E-12C6-F69F-2130-6107D801D6FC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일본의 음주운전 처벌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B6E30C-4801-7CE4-F106-F73AEC0365F4}"/>
              </a:ext>
            </a:extLst>
          </p:cNvPr>
          <p:cNvSpPr/>
          <p:nvPr/>
        </p:nvSpPr>
        <p:spPr>
          <a:xfrm>
            <a:off x="8026398" y="5111172"/>
            <a:ext cx="3396343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음주운전 조장행위 처벌 강화</a:t>
            </a:r>
          </a:p>
        </p:txBody>
      </p:sp>
    </p:spTree>
    <p:extLst>
      <p:ext uri="{BB962C8B-B14F-4D97-AF65-F5344CB8AC3E}">
        <p14:creationId xmlns:p14="http://schemas.microsoft.com/office/powerpoint/2010/main" val="158190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9AAC-5884-35BF-714C-4459D4F5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53573C-C537-8E38-3ED1-538015486C8E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F53581BE-AAC8-8CCF-045A-DEB0594D7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DFFD614-7468-F637-9CEF-27054F20B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0" y="571500"/>
              <a:ext cx="17272000" cy="9232900"/>
            </a:xfrm>
            <a:prstGeom prst="rect">
              <a:avLst/>
            </a:prstGeom>
            <a:effectLst>
              <a:outerShdw blurRad="3501838" dir="2700000">
                <a:srgbClr val="2C2C2C">
                  <a:alpha val="14000"/>
                </a:srgbClr>
              </a:outerShdw>
            </a:effec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8B0F64A8-702F-D0E1-73B0-FA64381E1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98000"/>
            </a:blip>
            <a:stretch>
              <a:fillRect/>
            </a:stretch>
          </p:blipFill>
          <p:spPr>
            <a:xfrm>
              <a:off x="812800" y="1485900"/>
              <a:ext cx="16662400" cy="8064500"/>
            </a:xfrm>
            <a:prstGeom prst="rect">
              <a:avLst/>
            </a:prstGeom>
            <a:effectLst>
              <a:outerShdw blurRad="2673955" dir="2700000">
                <a:srgbClr val="2C2C2C">
                  <a:alpha val="17000"/>
                </a:srgbClr>
              </a:outerShdw>
            </a:effectLst>
          </p:spPr>
        </p:pic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63298131-C88D-2868-5C61-43B4CCD74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0D2CCD2-10E1-6F42-33D9-FE6D910A4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7B756E-9841-97C8-BD05-6FB78918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97" y="2504415"/>
            <a:ext cx="2546685" cy="25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D9E5C009-4768-03CE-E876-99B77E75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64" y="2519795"/>
            <a:ext cx="2546685" cy="25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DB0ED49A-3C0D-E427-A922-B6F34C03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14" y="2492877"/>
            <a:ext cx="2546685" cy="25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0ACC0-2907-59AE-F3EC-E18B8FA0C065}"/>
              </a:ext>
            </a:extLst>
          </p:cNvPr>
          <p:cNvSpPr txBox="1"/>
          <p:nvPr/>
        </p:nvSpPr>
        <p:spPr>
          <a:xfrm>
            <a:off x="3667837" y="5280622"/>
            <a:ext cx="32754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2800" b="0" i="0" u="none" strike="noStrike" dirty="0">
                <a:solidFill>
                  <a:srgbClr val="11359A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음주운전자 처벌</a:t>
            </a:r>
            <a:endParaRPr lang="ko-KR" altLang="en-US" sz="2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96B84-424F-199C-4772-25D734CF60F2}"/>
              </a:ext>
            </a:extLst>
          </p:cNvPr>
          <p:cNvSpPr txBox="1"/>
          <p:nvPr/>
        </p:nvSpPr>
        <p:spPr>
          <a:xfrm>
            <a:off x="7733679" y="5280622"/>
            <a:ext cx="25104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2800" b="0" i="0" u="none" strike="noStrike" dirty="0">
                <a:solidFill>
                  <a:srgbClr val="11359A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동승자 처벌</a:t>
            </a:r>
            <a:endParaRPr lang="ko-KR" altLang="en-US" sz="2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25B7E-C38E-7947-C751-8BE67F0DB727}"/>
              </a:ext>
            </a:extLst>
          </p:cNvPr>
          <p:cNvSpPr txBox="1"/>
          <p:nvPr/>
        </p:nvSpPr>
        <p:spPr>
          <a:xfrm>
            <a:off x="10336577" y="5251957"/>
            <a:ext cx="50504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2800" b="0" i="0" u="none" strike="noStrike" dirty="0">
                <a:solidFill>
                  <a:srgbClr val="11359A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제공자처벌</a:t>
            </a:r>
            <a:endParaRPr lang="ko-KR" altLang="en-US" sz="2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23287-FD4D-85FD-FDB1-04BB7EC5DD29}"/>
              </a:ext>
            </a:extLst>
          </p:cNvPr>
          <p:cNvSpPr txBox="1"/>
          <p:nvPr/>
        </p:nvSpPr>
        <p:spPr>
          <a:xfrm>
            <a:off x="3541781" y="6636952"/>
            <a:ext cx="3431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~5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이하의 징역 또는 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100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만엔 이하의 벌금</a:t>
            </a:r>
            <a:endParaRPr lang="ko-KR" altLang="en-US" sz="1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67CBF-EA52-8ECE-9F91-DFF2E11683F9}"/>
              </a:ext>
            </a:extLst>
          </p:cNvPr>
          <p:cNvSpPr txBox="1"/>
          <p:nvPr/>
        </p:nvSpPr>
        <p:spPr>
          <a:xfrm>
            <a:off x="7278397" y="6669718"/>
            <a:ext cx="3731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이하의 징역 또는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30~ 50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만엔 이하의 벌금</a:t>
            </a:r>
            <a:endParaRPr lang="ko-KR" altLang="en-US" sz="1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181CF-904D-9EDA-2292-E7487BA15BC9}"/>
              </a:ext>
            </a:extLst>
          </p:cNvPr>
          <p:cNvSpPr txBox="1"/>
          <p:nvPr/>
        </p:nvSpPr>
        <p:spPr>
          <a:xfrm>
            <a:off x="10699431" y="6192789"/>
            <a:ext cx="4392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차량제공자 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5</a:t>
            </a:r>
            <a:r>
              <a:rPr lang="ko-KR" altLang="en-US" sz="1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년이하의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징역 또는 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50~ 100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만엔 이하의 벌금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주류제공자 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~3</a:t>
            </a:r>
            <a:r>
              <a:rPr lang="ko-KR" altLang="en-US" sz="1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년이하의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징역 또는 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30~50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만엔 이하의 벌금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D6C25B8-8AD5-EABE-49E2-01E061052665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일본의 음주운전 처벌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래픽 16" descr="자동차 단색으로 채워진">
            <a:extLst>
              <a:ext uri="{FF2B5EF4-FFF2-40B4-BE49-F238E27FC236}">
                <a16:creationId xmlns:a16="http://schemas.microsoft.com/office/drawing/2014/main" id="{D38EF67E-037B-4986-DBD0-92DBD1C3D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9419" y="2872701"/>
            <a:ext cx="1796142" cy="1796142"/>
          </a:xfrm>
          <a:prstGeom prst="rect">
            <a:avLst/>
          </a:prstGeom>
        </p:spPr>
      </p:pic>
      <p:pic>
        <p:nvPicPr>
          <p:cNvPr id="21" name="그래픽 20" descr="질문 단색으로 채워진">
            <a:extLst>
              <a:ext uri="{FF2B5EF4-FFF2-40B4-BE49-F238E27FC236}">
                <a16:creationId xmlns:a16="http://schemas.microsoft.com/office/drawing/2014/main" id="{3DE71FF1-6F6D-D8FD-B224-02A4C18B4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70140" y="2790490"/>
            <a:ext cx="1801333" cy="1801333"/>
          </a:xfrm>
          <a:prstGeom prst="rect">
            <a:avLst/>
          </a:prstGeom>
        </p:spPr>
      </p:pic>
      <p:pic>
        <p:nvPicPr>
          <p:cNvPr id="31" name="그래픽 30" descr="화폐 단색으로 채워진">
            <a:extLst>
              <a:ext uri="{FF2B5EF4-FFF2-40B4-BE49-F238E27FC236}">
                <a16:creationId xmlns:a16="http://schemas.microsoft.com/office/drawing/2014/main" id="{26CBB631-C4E1-0D89-D84C-B92C00E789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911202" y="2885338"/>
            <a:ext cx="1680442" cy="168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8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3113783" y="1930400"/>
            <a:ext cx="8301182" cy="1371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700" b="0" i="0" u="none" strike="noStrike" spc="-3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문제점과</a:t>
            </a:r>
            <a:r>
              <a:rPr lang="en-US" sz="7700" b="0" i="0" u="none" strike="noStrike" spc="-3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7700" b="0" i="0" u="none" strike="noStrike" spc="-3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개선방안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518" y="4419600"/>
            <a:ext cx="6269182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000" y="5054600"/>
            <a:ext cx="2743200" cy="50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700" y="4419600"/>
            <a:ext cx="6656532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sp>
        <p:nvSpPr>
          <p:cNvPr id="11" name="TextBox 11"/>
          <p:cNvSpPr txBox="1"/>
          <p:nvPr/>
        </p:nvSpPr>
        <p:spPr>
          <a:xfrm>
            <a:off x="10388600" y="3949700"/>
            <a:ext cx="13208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1" i="0" u="none" strike="noStrike">
                <a:solidFill>
                  <a:srgbClr val="377CCF"/>
                </a:solidFill>
                <a:latin typeface="Pretendard SemiBold"/>
              </a:rPr>
              <a:t>SOLUTION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70100" y="3949700"/>
            <a:ext cx="13208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1" i="0" u="none" strike="noStrike">
                <a:solidFill>
                  <a:srgbClr val="787878"/>
                </a:solidFill>
                <a:latin typeface="Pretendard SemiBold"/>
              </a:rPr>
              <a:t>PROBLEM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62250" y="4813300"/>
            <a:ext cx="49403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법은</a:t>
            </a:r>
            <a:r>
              <a:rPr lang="en-US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엄격하지만</a:t>
            </a:r>
            <a:r>
              <a:rPr lang="en-US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처벌은</a:t>
            </a:r>
            <a:r>
              <a:rPr lang="en-US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관대하다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7600" y="5918200"/>
            <a:ext cx="6261100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674" y="6570981"/>
            <a:ext cx="2468826" cy="4571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00" y="5918200"/>
            <a:ext cx="6669232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7600" y="7442200"/>
            <a:ext cx="6261100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674" y="8082280"/>
            <a:ext cx="2468826" cy="4571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00" y="7442200"/>
            <a:ext cx="6669232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60000">
            <a:off x="10591772" y="2054933"/>
            <a:ext cx="1473200" cy="1206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714500" y="6127750"/>
            <a:ext cx="73914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생계형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이의제기를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사업자의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감경되는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사례도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존재합니다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2850" y="7632700"/>
            <a:ext cx="87757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동승자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미비해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방조에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</a:p>
          <a:p>
            <a:pPr lvl="0" algn="ctr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책임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부족합니다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933133" y="4470400"/>
            <a:ext cx="644294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형사처벌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실형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선고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확대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en-US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집행유예</a:t>
            </a:r>
            <a:r>
              <a:rPr lang="en-US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남용</a:t>
            </a:r>
            <a:r>
              <a:rPr lang="en-US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방지</a:t>
            </a:r>
          </a:p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행정처분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 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면허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취소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</a:t>
            </a:r>
          </a:p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재범률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감소를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위한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법안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개정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 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재범자에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누적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규정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</a:p>
          <a:p>
            <a:pPr lvl="0" algn="ctr">
              <a:lnSpc>
                <a:spcPct val="116199"/>
              </a:lnSpc>
            </a:pP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마련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제도적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장치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도입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130559" y="6157767"/>
            <a:ext cx="6007100" cy="55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사업용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운전자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별도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마련</a:t>
            </a:r>
          </a:p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생계형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이의제기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제도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폐지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직업적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책임이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큰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만큼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없는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335203" y="7702550"/>
            <a:ext cx="5638800" cy="9969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동승자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동석자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규정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</a:t>
            </a:r>
          </a:p>
          <a:p>
            <a:pPr lvl="0" algn="ctr">
              <a:lnSpc>
                <a:spcPct val="116199"/>
              </a:lnSpc>
            </a:pP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방조자도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대상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1224B-EDCF-DB21-47E6-F7EFA1A2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D4E5E3A-AB26-F5BB-BDC8-5842BA48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20CFB32-6899-9601-C9CC-3380E9FC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75002F1-5A79-FC6E-64E8-14B37C843C2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67EBB96-66C0-85C9-19CF-7CA90B135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5B9A80-6E77-3770-9A27-5B7E7719E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1A8D4E0A-3FF8-3F99-DD50-7E85FCA300E6}"/>
              </a:ext>
            </a:extLst>
          </p:cNvPr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E63C2F90-95E5-0E2B-D4A0-C8C63875E6AE}"/>
              </a:ext>
            </a:extLst>
          </p:cNvPr>
          <p:cNvSpPr txBox="1"/>
          <p:nvPr/>
        </p:nvSpPr>
        <p:spPr>
          <a:xfrm>
            <a:off x="10985500" y="62611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3F8BDA33-FA1C-A8E8-661A-2F278DFBE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54C47B97-4F3B-9FCB-95AF-DB6FB1DBA03E}"/>
              </a:ext>
            </a:extLst>
          </p:cNvPr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0845F5CF-7A5A-B060-ACB0-D5A56F915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2400380"/>
            <a:ext cx="35221333" cy="78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439F75-6E01-DC1E-41EC-5647A445291B}"/>
              </a:ext>
            </a:extLst>
          </p:cNvPr>
          <p:cNvSpPr txBox="1"/>
          <p:nvPr/>
        </p:nvSpPr>
        <p:spPr>
          <a:xfrm>
            <a:off x="9148618" y="9847684"/>
            <a:ext cx="90239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sz="1800" b="0" i="0" u="sng" strike="noStrike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https://www.nars.go.kr/report/view.do?cmsCode=CM0155&amp;brdSeq=24119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6E893-6D2B-47D0-F991-F13116FB0E63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</a:t>
            </a:r>
            <a:r>
              <a:rPr lang="en-US" altLang="ko-KR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 음주운전 사고 다발 지역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0BF6D6-86E0-D605-01E8-E7A2AC031BCE}"/>
              </a:ext>
            </a:extLst>
          </p:cNvPr>
          <p:cNvGrpSpPr/>
          <p:nvPr/>
        </p:nvGrpSpPr>
        <p:grpSpPr>
          <a:xfrm>
            <a:off x="1219199" y="2090141"/>
            <a:ext cx="15849602" cy="6710959"/>
            <a:chOff x="1560155" y="2410211"/>
            <a:chExt cx="15108031" cy="596464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7706DB7-0ED9-51E6-7F16-E750AC732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155" y="2410211"/>
              <a:ext cx="7800975" cy="595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BD059F04-6A9E-5DC2-AAE9-BA9C2F78F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130" y="2421725"/>
              <a:ext cx="7307056" cy="595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939070-24E9-B4DA-7FC2-4DE63807804B}"/>
                </a:ext>
              </a:extLst>
            </p:cNvPr>
            <p:cNvSpPr txBox="1"/>
            <p:nvPr/>
          </p:nvSpPr>
          <p:spPr>
            <a:xfrm>
              <a:off x="12284729" y="6321623"/>
              <a:ext cx="96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수원시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167085-CB31-CD5B-674F-97B245615C93}"/>
                </a:ext>
              </a:extLst>
            </p:cNvPr>
            <p:cNvSpPr txBox="1"/>
            <p:nvPr/>
          </p:nvSpPr>
          <p:spPr>
            <a:xfrm>
              <a:off x="6398324" y="6862480"/>
              <a:ext cx="96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강남구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4E6F43-34B4-063C-918F-CC93D6D70751}"/>
                </a:ext>
              </a:extLst>
            </p:cNvPr>
            <p:cNvSpPr txBox="1"/>
            <p:nvPr/>
          </p:nvSpPr>
          <p:spPr>
            <a:xfrm>
              <a:off x="11657051" y="6141109"/>
              <a:ext cx="96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안산시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E222E-3438-C34D-6984-3770CDCC6EDF}"/>
                </a:ext>
              </a:extLst>
            </p:cNvPr>
            <p:cNvSpPr txBox="1"/>
            <p:nvPr/>
          </p:nvSpPr>
          <p:spPr>
            <a:xfrm>
              <a:off x="11657051" y="4688767"/>
              <a:ext cx="96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+mj-ea"/>
                  <a:ea typeface="+mj-ea"/>
                </a:rPr>
                <a:t>고양시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74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99123-15FD-DD1C-F71F-E48E95956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AF7FB6-EB0C-CA28-9BA8-E5506DEC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A1D9CD3-AF57-AD73-B4D4-E50B07CB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028DAD-BB50-601C-A697-9DF2535032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0FD6ED6-61BF-9602-12B9-FA24CCC5B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F1FAD2B-8B14-BE87-6F4C-104987E20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4451AF1-5BD9-58CA-19CE-E63991FB069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FA33A380-B9BA-9030-9C4F-FE33F4BC0D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00D3C5C0-43FC-6813-9312-A211720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6442926-072D-7235-CA16-35F356AD93A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79C6276A-2139-7477-FAC2-98949A6EC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ACEEC6-2092-D81E-2DA7-764EF54F4974}"/>
              </a:ext>
            </a:extLst>
          </p:cNvPr>
          <p:cNvSpPr txBox="1"/>
          <p:nvPr/>
        </p:nvSpPr>
        <p:spPr>
          <a:xfrm>
            <a:off x="3067665" y="1439177"/>
            <a:ext cx="12152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2015~2021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9F823F-CDC4-4A92-5EBA-D7B770A3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47" y="1900842"/>
            <a:ext cx="8874702" cy="714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EE53600-8173-4EB3-E403-C1D20B7BDAAC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연령별 음주운전 사고 건수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495FE7B-70C6-93B5-3385-759C26D73225}"/>
              </a:ext>
            </a:extLst>
          </p:cNvPr>
          <p:cNvSpPr/>
          <p:nvPr/>
        </p:nvSpPr>
        <p:spPr>
          <a:xfrm>
            <a:off x="12069458" y="2014923"/>
            <a:ext cx="5039713" cy="777009"/>
          </a:xfrm>
          <a:prstGeom prst="wedgeRectCallout">
            <a:avLst>
              <a:gd name="adj1" fmla="val -45196"/>
              <a:gd name="adj2" fmla="val 731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사고 건수에는 </a:t>
            </a:r>
            <a:r>
              <a:rPr lang="en-US" altLang="ko-KR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40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&gt;20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순으로 많음</a:t>
            </a:r>
            <a:endParaRPr lang="en-US" altLang="ko-KR" sz="18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79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73D97-9856-E59D-46F4-AA24123C4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4C7B64-CFB8-1306-3176-5FE1A9AF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1DA8E0F-6F1A-3C86-4DD7-2C7D2D1C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F8C7C8-9C88-45F1-C815-2BEF5992D6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75784" y="1487425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76A9561-2108-3AF4-FE67-4A5885467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6EC0E85-6F73-0CEA-736B-8B0B79B2B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9D591F92-3089-31DF-B974-262B817E1E0F}"/>
              </a:ext>
            </a:extLst>
          </p:cNvPr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6F1621C4-A0B3-735A-7962-CB8E79EAE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B5261CC6-020C-BAE0-9F3C-A533B2C3B526}"/>
              </a:ext>
            </a:extLst>
          </p:cNvPr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8138693-B141-9652-9165-B59E0F9A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2400380"/>
            <a:ext cx="35221333" cy="78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C85A86-DF61-08EE-DF12-9D42EFADB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"/>
          <a:stretch>
            <a:fillRect/>
          </a:stretch>
        </p:blipFill>
        <p:spPr bwMode="auto">
          <a:xfrm>
            <a:off x="1562894" y="1792945"/>
            <a:ext cx="13918406" cy="73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F71FB1-2DC4-4055-F39F-D1E6D39C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0" y="1914236"/>
            <a:ext cx="1333500" cy="164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AFEDC5-99D1-0D4F-5525-DCFA966EF95A}"/>
              </a:ext>
            </a:extLst>
          </p:cNvPr>
          <p:cNvSpPr txBox="1"/>
          <p:nvPr/>
        </p:nvSpPr>
        <p:spPr>
          <a:xfrm>
            <a:off x="9429751" y="9871670"/>
            <a:ext cx="878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출처 ：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kosis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、 한국건강증진개발원、 한국도로교통공단 교통사고분석시스템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C09B1FB-23C3-A2D6-9ED6-D58B72371D32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인구대비 음주 사고율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5741816F-4E81-9B59-647E-BD3305C5EFF3}"/>
              </a:ext>
            </a:extLst>
          </p:cNvPr>
          <p:cNvSpPr/>
          <p:nvPr/>
        </p:nvSpPr>
        <p:spPr>
          <a:xfrm>
            <a:off x="13608566" y="2077781"/>
            <a:ext cx="3745468" cy="1090869"/>
          </a:xfrm>
          <a:prstGeom prst="wedgeRectCallout">
            <a:avLst>
              <a:gd name="adj1" fmla="val -45196"/>
              <a:gd name="adj2" fmla="val 731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인구대비 연령별 사고율을 보면 </a:t>
            </a:r>
            <a:endParaRPr lang="en-US" altLang="ko-KR" sz="18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20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40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순으로 많음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33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14000"/>
          </a:blip>
          <a:stretch>
            <a:fillRect/>
          </a:stretch>
        </p:blipFill>
        <p:spPr>
          <a:xfrm>
            <a:off x="5397500" y="1943100"/>
            <a:ext cx="7493000" cy="716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3300" y="7493000"/>
            <a:ext cx="4953000" cy="762000"/>
          </a:xfrm>
          <a:prstGeom prst="rect">
            <a:avLst/>
          </a:prstGeom>
          <a:effectLst>
            <a:outerShdw blurRad="39480" dir="2700000">
              <a:srgbClr val="2C2C2C">
                <a:alpha val="11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2489200"/>
            <a:ext cx="6743700" cy="762000"/>
          </a:xfrm>
          <a:prstGeom prst="rect">
            <a:avLst/>
          </a:prstGeom>
          <a:effectLst>
            <a:outerShdw blurRad="39480" dir="2700000">
              <a:srgbClr val="2C2C2C">
                <a:alpha val="11000"/>
              </a:srgbClr>
            </a:outerShdw>
          </a:effectLst>
        </p:spPr>
      </p:pic>
      <p:sp>
        <p:nvSpPr>
          <p:cNvPr id="10" name="TextBox 10"/>
          <p:cNvSpPr txBox="1"/>
          <p:nvPr/>
        </p:nvSpPr>
        <p:spPr>
          <a:xfrm>
            <a:off x="10858500" y="2616200"/>
            <a:ext cx="61214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시민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참여형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신고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유도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캠페인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익명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500" y="5778500"/>
            <a:ext cx="5156200" cy="711200"/>
          </a:xfrm>
          <a:prstGeom prst="rect">
            <a:avLst/>
          </a:prstGeom>
          <a:effectLst>
            <a:outerShdw blurRad="33612" dir="2700000">
              <a:srgbClr val="2C2C2C">
                <a:alpha val="11000"/>
              </a:srgbClr>
            </a:outerShdw>
          </a:effectLst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4400" y="8267700"/>
            <a:ext cx="5867400" cy="711200"/>
          </a:xfrm>
          <a:prstGeom prst="rect">
            <a:avLst/>
          </a:prstGeom>
          <a:effectLst>
            <a:outerShdw blurRad="33612" dir="2700000">
              <a:srgbClr val="2C2C2C">
                <a:alpha val="11000"/>
              </a:srgbClr>
            </a:outerShdw>
          </a:effectLst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4836" y="1543480"/>
            <a:ext cx="6099464" cy="793320"/>
          </a:xfrm>
          <a:prstGeom prst="rect">
            <a:avLst/>
          </a:prstGeom>
          <a:effectLst>
            <a:outerShdw blurRad="40248" dir="2700000">
              <a:srgbClr val="2C2C2C">
                <a:alpha val="11000"/>
              </a:srgbClr>
            </a:outerShdw>
          </a:effectLst>
        </p:spPr>
      </p:pic>
      <p:sp>
        <p:nvSpPr>
          <p:cNvPr id="14" name="TextBox 14"/>
          <p:cNvSpPr txBox="1"/>
          <p:nvPr/>
        </p:nvSpPr>
        <p:spPr>
          <a:xfrm>
            <a:off x="1634836" y="1714500"/>
            <a:ext cx="6099464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직장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예방을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위한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도입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3400" y="3517900"/>
            <a:ext cx="4572000" cy="711200"/>
          </a:xfrm>
          <a:prstGeom prst="rect">
            <a:avLst/>
          </a:prstGeom>
          <a:effectLst>
            <a:outerShdw blurRad="33612" dir="2700000">
              <a:srgbClr val="2C2C2C">
                <a:alpha val="11000"/>
              </a:srgbClr>
            </a:outerShdw>
          </a:effectLst>
        </p:spPr>
      </p:pic>
      <p:sp>
        <p:nvSpPr>
          <p:cNvPr id="16" name="TextBox 16"/>
          <p:cNvSpPr txBox="1"/>
          <p:nvPr/>
        </p:nvSpPr>
        <p:spPr>
          <a:xfrm>
            <a:off x="2019300" y="3644900"/>
            <a:ext cx="412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음주운전에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인식개선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28400" y="6769100"/>
            <a:ext cx="5168900" cy="800100"/>
          </a:xfrm>
          <a:prstGeom prst="rect">
            <a:avLst/>
          </a:prstGeom>
          <a:effectLst>
            <a:outerShdw blurRad="43145" dir="2700000">
              <a:srgbClr val="2C2C2C">
                <a:alpha val="11000"/>
              </a:srgbClr>
            </a:outerShdw>
          </a:effectLst>
        </p:spPr>
      </p:pic>
      <p:sp>
        <p:nvSpPr>
          <p:cNvPr id="18" name="TextBox 18"/>
          <p:cNvSpPr txBox="1"/>
          <p:nvPr/>
        </p:nvSpPr>
        <p:spPr>
          <a:xfrm>
            <a:off x="11569700" y="6908800"/>
            <a:ext cx="4686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사고</a:t>
            </a:r>
            <a:r>
              <a:rPr lang="en-US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다발지역</a:t>
            </a:r>
            <a:r>
              <a:rPr lang="en-US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집중단속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4">
            <a:alphaModFix amt="36000"/>
          </a:blip>
          <a:stretch>
            <a:fillRect/>
          </a:stretch>
        </p:blipFill>
        <p:spPr>
          <a:xfrm>
            <a:off x="6667500" y="2057400"/>
            <a:ext cx="4953000" cy="6172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60400" y="3505200"/>
            <a:ext cx="3975100" cy="711200"/>
          </a:xfrm>
          <a:prstGeom prst="rect">
            <a:avLst/>
          </a:prstGeom>
          <a:effectLst>
            <a:outerShdw blurRad="33612" dir="2700000">
              <a:srgbClr val="2C2C2C">
                <a:alpha val="11000"/>
              </a:srgbClr>
            </a:outerShdw>
          </a:effec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24400" y="3556000"/>
            <a:ext cx="10363200" cy="48133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2565400" y="7632700"/>
            <a:ext cx="4343400" cy="508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학생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대상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조기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예방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470900" y="8394700"/>
            <a:ext cx="59817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적발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차량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압류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제도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도입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04900" y="5943600"/>
            <a:ext cx="48133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피해자</a:t>
            </a:r>
            <a:r>
              <a:rPr lang="en-US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목소리</a:t>
            </a:r>
            <a:r>
              <a:rPr lang="en-US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카드뉴스</a:t>
            </a:r>
            <a:r>
              <a:rPr lang="en-US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시리즈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449300" y="3632200"/>
            <a:ext cx="37973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한잔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괜찮지않아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2F8B2-C3C3-B11B-AD8F-46E524CC5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A59CE5B-4289-265A-C4EC-B939BE6F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9DE8038-090E-4FC4-E038-BB21707A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5B98E1-3686-BA30-EC4B-B877CB0B7F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4A30FD9-6A69-264F-DBAB-88A269DD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ADA641F-B533-C69E-D266-E58521FB4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AA1B0F33-E614-9917-F91C-D9EAE297B972}"/>
              </a:ext>
            </a:extLst>
          </p:cNvPr>
          <p:cNvSpPr txBox="1"/>
          <p:nvPr/>
        </p:nvSpPr>
        <p:spPr>
          <a:xfrm>
            <a:off x="3380509" y="4035713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en-US" sz="150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en-US" sz="150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20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9100" y="5664200"/>
            <a:ext cx="6172200" cy="463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900" y="6426200"/>
            <a:ext cx="5143500" cy="386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87" y="2616200"/>
            <a:ext cx="3657600" cy="3657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0332" y="1949450"/>
            <a:ext cx="5207000" cy="520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7106900" y="9512300"/>
            <a:ext cx="4445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 Bold"/>
              </a:rPr>
              <a:t>02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00" y="-1092200"/>
            <a:ext cx="20078700" cy="6438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44650" y="3416300"/>
            <a:ext cx="32004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dirty="0"/>
          </a:p>
          <a:p>
            <a:pPr lvl="0" algn="l">
              <a:lnSpc>
                <a:spcPct val="99600"/>
              </a:lnSpc>
            </a:pPr>
            <a:r>
              <a:rPr lang="ko-KR" sz="4400" b="1" i="0" u="none" strike="noStrike" dirty="0">
                <a:solidFill>
                  <a:srgbClr val="000000"/>
                </a:solidFill>
                <a:ea typeface="Pretendard Regular"/>
              </a:rPr>
              <a:t>약하다고</a:t>
            </a:r>
            <a:r>
              <a:rPr lang="en-US" sz="4400" b="1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4400" b="1" i="0" u="none" strike="noStrike" dirty="0">
                <a:solidFill>
                  <a:srgbClr val="000000"/>
                </a:solidFill>
                <a:ea typeface="Pretendard Regular"/>
              </a:rPr>
              <a:t>생각해요</a:t>
            </a:r>
            <a:r>
              <a:rPr lang="en-US" sz="4400" b="1" i="0" u="none" strike="noStrike" dirty="0">
                <a:solidFill>
                  <a:srgbClr val="000000"/>
                </a:solidFill>
                <a:latin typeface="Pretendard Regular"/>
              </a:rPr>
              <a:t>!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90600" y="3238500"/>
            <a:ext cx="4597400" cy="1409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300" b="1" i="0" u="none" strike="noStrike" dirty="0">
                <a:solidFill>
                  <a:srgbClr val="000000"/>
                </a:solidFill>
                <a:ea typeface="Pretendard Regular"/>
              </a:rPr>
              <a:t>외국들과</a:t>
            </a:r>
            <a:r>
              <a:rPr lang="en-US" sz="4300" b="1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4300" b="1" i="0" u="none" strike="noStrike" dirty="0" err="1">
                <a:solidFill>
                  <a:srgbClr val="000000"/>
                </a:solidFill>
                <a:ea typeface="Pretendard Regular"/>
              </a:rPr>
              <a:t>비교했을때</a:t>
            </a:r>
            <a:r>
              <a:rPr lang="en-US" sz="4300" b="1" i="0" u="none" strike="noStrike" dirty="0">
                <a:solidFill>
                  <a:srgbClr val="000000"/>
                </a:solidFill>
                <a:latin typeface="Pretendard Regular"/>
              </a:rPr>
              <a:t> </a:t>
            </a:r>
          </a:p>
          <a:p>
            <a:pPr lvl="0" algn="l">
              <a:lnSpc>
                <a:spcPct val="99600"/>
              </a:lnSpc>
            </a:pPr>
            <a:r>
              <a:rPr lang="ko-KR" sz="4300" b="1" i="0" u="none" strike="noStrike" dirty="0" err="1">
                <a:solidFill>
                  <a:srgbClr val="000000"/>
                </a:solidFill>
                <a:ea typeface="Pretendard Regular"/>
              </a:rPr>
              <a:t>약한거</a:t>
            </a:r>
            <a:r>
              <a:rPr lang="en-US" sz="4300" b="1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4300" b="1" i="0" u="none" strike="noStrike" dirty="0">
                <a:solidFill>
                  <a:srgbClr val="000000"/>
                </a:solidFill>
                <a:ea typeface="Pretendard Regular"/>
              </a:rPr>
              <a:t>같습니다</a:t>
            </a:r>
            <a:r>
              <a:rPr lang="en-US" sz="4300" b="1" i="0" u="none" strike="noStrike" dirty="0">
                <a:solidFill>
                  <a:srgbClr val="000000"/>
                </a:solidFill>
                <a:latin typeface="Pretendard Regular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EF8E7-3840-D568-CE01-44CC47241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7452" y="2090594"/>
            <a:ext cx="8492767" cy="6765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9F74BF27-129C-E30D-C5AD-757A10FB70F5}"/>
              </a:ext>
            </a:extLst>
          </p:cNvPr>
          <p:cNvSpPr txBox="1"/>
          <p:nvPr/>
        </p:nvSpPr>
        <p:spPr>
          <a:xfrm>
            <a:off x="5222009" y="372918"/>
            <a:ext cx="7843982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사고율의 현주소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6" name="Google Shape;133;p5">
            <a:extLst>
              <a:ext uri="{FF2B5EF4-FFF2-40B4-BE49-F238E27FC236}">
                <a16:creationId xmlns:a16="http://schemas.microsoft.com/office/drawing/2014/main" id="{E7E73B4A-338C-8D49-F971-0414E4C4A08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69692" y="1744518"/>
            <a:ext cx="1471612" cy="322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E3DCE2-EF3B-5FEC-4D3C-6710E9A986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3423" y="1719118"/>
            <a:ext cx="12180877" cy="74606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79E54-048B-EA15-8CC5-4BDE4C9AF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2FA215-73A1-D55F-E142-7137D105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9E3113A-1324-8699-3CBA-5450A2BF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65F4B9B-868B-47DA-8DE2-F8DF3049AD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EF52B2F-C11E-BD31-2FDD-F5F55BAAF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C0FE6C7-47B7-27C3-F399-474ED2ED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96BFEB3-E334-48D5-AFE7-77B16D7C0538}"/>
              </a:ext>
            </a:extLst>
          </p:cNvPr>
          <p:cNvSpPr txBox="1"/>
          <p:nvPr/>
        </p:nvSpPr>
        <p:spPr>
          <a:xfrm>
            <a:off x="5125604" y="355600"/>
            <a:ext cx="8036791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 형사처벌 법률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2204580" y="98586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065CF8-41FD-D552-5A69-C0601267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89516"/>
              </p:ext>
            </p:extLst>
          </p:nvPr>
        </p:nvGraphicFramePr>
        <p:xfrm>
          <a:off x="2236233" y="2273300"/>
          <a:ext cx="13641075" cy="6527800"/>
        </p:xfrm>
        <a:graphic>
          <a:graphicData uri="http://schemas.openxmlformats.org/drawingml/2006/table">
            <a:tbl>
              <a:tblPr firstRow="1" bandRow="1">
                <a:tableStyleId>{F6E7CA4A-6B8E-4D17-A423-AEB830A455CE}</a:tableStyleId>
              </a:tblPr>
              <a:tblGrid>
                <a:gridCol w="4547025">
                  <a:extLst>
                    <a:ext uri="{9D8B030D-6E8A-4147-A177-3AD203B41FA5}">
                      <a16:colId xmlns:a16="http://schemas.microsoft.com/office/drawing/2014/main" val="629857307"/>
                    </a:ext>
                  </a:extLst>
                </a:gridCol>
                <a:gridCol w="4547025">
                  <a:extLst>
                    <a:ext uri="{9D8B030D-6E8A-4147-A177-3AD203B41FA5}">
                      <a16:colId xmlns:a16="http://schemas.microsoft.com/office/drawing/2014/main" val="1756193575"/>
                    </a:ext>
                  </a:extLst>
                </a:gridCol>
                <a:gridCol w="4547025">
                  <a:extLst>
                    <a:ext uri="{9D8B030D-6E8A-4147-A177-3AD203B41FA5}">
                      <a16:colId xmlns:a16="http://schemas.microsoft.com/office/drawing/2014/main" val="721437282"/>
                    </a:ext>
                  </a:extLst>
                </a:gridCol>
              </a:tblGrid>
              <a:tr h="72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혈중알코올농도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처벌 형량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11742"/>
                  </a:ext>
                </a:extLst>
              </a:tr>
              <a:tr h="12307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0.2% ~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년 이상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년 이하 </a:t>
                      </a:r>
                      <a:r>
                        <a:rPr lang="ko-KR" altLang="en-US" sz="2000" dirty="0"/>
                        <a:t>징역 혹은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천만원 이상 </a:t>
                      </a: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천만원 이하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865218"/>
                  </a:ext>
                </a:extLst>
              </a:tr>
              <a:tr h="1230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0.08%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~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0.2%</a:t>
                      </a:r>
                      <a:r>
                        <a:rPr lang="ko-KR" altLang="en-US" sz="2400" dirty="0"/>
                        <a:t> 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이상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년 이하 </a:t>
                      </a:r>
                      <a:r>
                        <a:rPr lang="ko-KR" altLang="en-US" sz="2000" dirty="0"/>
                        <a:t>징역 혹은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500</a:t>
                      </a:r>
                      <a:r>
                        <a:rPr lang="ko-KR" altLang="en-US" sz="2000" dirty="0"/>
                        <a:t>만원 이상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천만원 이하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65090"/>
                  </a:ext>
                </a:extLst>
              </a:tr>
              <a:tr h="123075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0.03% ~0.08% </a:t>
                      </a:r>
                      <a:r>
                        <a:rPr lang="ko-KR" altLang="en-US" sz="2400" dirty="0"/>
                        <a:t>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년 이하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2000" dirty="0"/>
                        <a:t>징역 혹은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500</a:t>
                      </a:r>
                      <a:r>
                        <a:rPr lang="ko-KR" altLang="en-US" sz="2000" dirty="0"/>
                        <a:t>만원 이하의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77377"/>
                  </a:ext>
                </a:extLst>
              </a:tr>
              <a:tr h="1230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음주운전 상해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이상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년 이하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2000" dirty="0"/>
                        <a:t>징역 또는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천만원 이상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천만원 이하의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22030"/>
                  </a:ext>
                </a:extLst>
              </a:tr>
              <a:tr h="88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음주운전 사망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무기 </a:t>
                      </a:r>
                      <a:r>
                        <a:rPr lang="ko-KR" altLang="en-US" sz="2000" dirty="0"/>
                        <a:t>또는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년 이상의 징역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91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2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5ABBC-2636-CAF9-4994-80B20A077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3479A19-5512-BEDF-2D51-C76EAEE7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6A7AE8B-3D54-26B2-B410-55321DA3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E020602-DCDE-3A2A-70D7-199790B122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09BAFCC-4A55-FD73-A9E3-DC8544B1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C2FE549-D47D-1BDD-BB39-5E93746FF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FE65277-3B3D-0178-21C2-19AB65293584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Google Shape;152;p6">
            <a:extLst>
              <a:ext uri="{FF2B5EF4-FFF2-40B4-BE49-F238E27FC236}">
                <a16:creationId xmlns:a16="http://schemas.microsoft.com/office/drawing/2014/main" id="{3A2D870A-44F5-25FF-9D81-EFAFA6DBDA02}"/>
              </a:ext>
            </a:extLst>
          </p:cNvPr>
          <p:cNvSpPr txBox="1"/>
          <p:nvPr/>
        </p:nvSpPr>
        <p:spPr>
          <a:xfrm>
            <a:off x="12190725" y="98619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17279F-ABB0-7DA5-5E76-914D720B8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00560"/>
              </p:ext>
            </p:extLst>
          </p:nvPr>
        </p:nvGraphicFramePr>
        <p:xfrm>
          <a:off x="2396837" y="2273300"/>
          <a:ext cx="13459690" cy="6461992"/>
        </p:xfrm>
        <a:graphic>
          <a:graphicData uri="http://schemas.openxmlformats.org/drawingml/2006/table">
            <a:tbl>
              <a:tblPr firstRow="1" bandRow="1">
                <a:tableStyleId>{F6E7CA4A-6B8E-4D17-A423-AEB830A455CE}</a:tableStyleId>
              </a:tblPr>
              <a:tblGrid>
                <a:gridCol w="3218005">
                  <a:extLst>
                    <a:ext uri="{9D8B030D-6E8A-4147-A177-3AD203B41FA5}">
                      <a16:colId xmlns:a16="http://schemas.microsoft.com/office/drawing/2014/main" val="1902988814"/>
                    </a:ext>
                  </a:extLst>
                </a:gridCol>
                <a:gridCol w="3487284">
                  <a:extLst>
                    <a:ext uri="{9D8B030D-6E8A-4147-A177-3AD203B41FA5}">
                      <a16:colId xmlns:a16="http://schemas.microsoft.com/office/drawing/2014/main" val="989402355"/>
                    </a:ext>
                  </a:extLst>
                </a:gridCol>
                <a:gridCol w="6754401">
                  <a:extLst>
                    <a:ext uri="{9D8B030D-6E8A-4147-A177-3AD203B41FA5}">
                      <a16:colId xmlns:a16="http://schemas.microsoft.com/office/drawing/2014/main" val="4183247145"/>
                    </a:ext>
                  </a:extLst>
                </a:gridCol>
              </a:tblGrid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국가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사망사고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82021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우리나라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년 이상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무기징역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261340"/>
                  </a:ext>
                </a:extLst>
              </a:tr>
              <a:tr h="8077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미국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워싱턴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무기징역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96399"/>
                  </a:ext>
                </a:extLst>
              </a:tr>
              <a:tr h="807749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뉴욕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이상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787725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영국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</a:t>
                      </a:r>
                      <a:r>
                        <a:rPr lang="en-US" altLang="ko-KR" sz="2400" dirty="0"/>
                        <a:t>6</a:t>
                      </a:r>
                      <a:r>
                        <a:rPr lang="ko-KR" altLang="en-US" sz="2400" dirty="0"/>
                        <a:t>개월 이상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14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47516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일본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이상 최고 </a:t>
                      </a:r>
                      <a:r>
                        <a:rPr lang="en-US" altLang="ko-KR" sz="2400" dirty="0"/>
                        <a:t>20</a:t>
                      </a:r>
                      <a:r>
                        <a:rPr lang="ko-KR" altLang="en-US" sz="2400" dirty="0"/>
                        <a:t>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가중에 따라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6263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독일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720475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프랑스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53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40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FE706-1DF5-DAB1-56C6-E419A5FFC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2632E36-8919-BB77-4B6D-B657609A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B669EEF-29A7-9328-8D59-77BA2B47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A78657-FEC2-054E-F13F-7BB3897742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5E9AEA0-6ABF-411A-CF75-D4137D033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EF8A78A-EC3E-CFFF-C04D-53BEE2E5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3951086-C14A-7A46-2523-52170AA62277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Google Shape;152;p6">
            <a:extLst>
              <a:ext uri="{FF2B5EF4-FFF2-40B4-BE49-F238E27FC236}">
                <a16:creationId xmlns:a16="http://schemas.microsoft.com/office/drawing/2014/main" id="{67D1544B-F1EB-0BA2-4770-9B4AD5F7119A}"/>
              </a:ext>
            </a:extLst>
          </p:cNvPr>
          <p:cNvSpPr txBox="1"/>
          <p:nvPr/>
        </p:nvSpPr>
        <p:spPr>
          <a:xfrm>
            <a:off x="12190725" y="98619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AD06132-8675-8C0D-2EA5-84A48DE8C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81799"/>
              </p:ext>
            </p:extLst>
          </p:nvPr>
        </p:nvGraphicFramePr>
        <p:xfrm>
          <a:off x="1960418" y="2168815"/>
          <a:ext cx="14367163" cy="6632285"/>
        </p:xfrm>
        <a:graphic>
          <a:graphicData uri="http://schemas.openxmlformats.org/drawingml/2006/table">
            <a:tbl>
              <a:tblPr firstRow="1" bandRow="1">
                <a:tableStyleId>{F6E7CA4A-6B8E-4D17-A423-AEB830A455CE}</a:tableStyleId>
              </a:tblPr>
              <a:tblGrid>
                <a:gridCol w="3781601">
                  <a:extLst>
                    <a:ext uri="{9D8B030D-6E8A-4147-A177-3AD203B41FA5}">
                      <a16:colId xmlns:a16="http://schemas.microsoft.com/office/drawing/2014/main" val="1521797326"/>
                    </a:ext>
                  </a:extLst>
                </a:gridCol>
                <a:gridCol w="10585562">
                  <a:extLst>
                    <a:ext uri="{9D8B030D-6E8A-4147-A177-3AD203B41FA5}">
                      <a16:colId xmlns:a16="http://schemas.microsoft.com/office/drawing/2014/main" val="1855644167"/>
                    </a:ext>
                  </a:extLst>
                </a:gridCol>
              </a:tblGrid>
              <a:tr h="9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법적기준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혈중알코올농도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국가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86262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0.00%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루마니아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슬로바키아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체코 헝가리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96048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스웨덴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슬로베니아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에스토니아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폴란드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857162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0.03%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일본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한국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967642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0.04%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리투아니아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24037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0.05%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그리스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네덜란드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독일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아일랜드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오스트리아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이탈리아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프랑스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호주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722703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0.08%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몰타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미국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영국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9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4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84F9-EBA8-57A4-47AB-E64B2459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DC7A982-9523-0558-FC39-4075818E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9A94D9C-18F1-EAC9-E7AF-73AFB510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0DE794E-655D-B854-9029-AE1B59EF33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016B7B5-08B8-704F-D63F-4E8FB3E5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0B66F80-406E-FA83-2A4C-8FFAE1D63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AE4E12AE-6DB1-B8B2-3BCB-6CE1FA522D6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C6475D13-DFCC-8B24-555A-9C380A84CB8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B69079E-EA87-1977-3FC9-F240956970FB}"/>
              </a:ext>
            </a:extLst>
          </p:cNvPr>
          <p:cNvSpPr txBox="1"/>
          <p:nvPr/>
        </p:nvSpPr>
        <p:spPr>
          <a:xfrm>
            <a:off x="3394364" y="355600"/>
            <a:ext cx="11887200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사고변화에 대한 사람들의 인식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Google Shape;168;p10">
            <a:extLst>
              <a:ext uri="{FF2B5EF4-FFF2-40B4-BE49-F238E27FC236}">
                <a16:creationId xmlns:a16="http://schemas.microsoft.com/office/drawing/2014/main" id="{F086A186-A767-CC8D-2163-6465660D32A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791" t="5368" r="1375" b="65878"/>
          <a:stretch/>
        </p:blipFill>
        <p:spPr>
          <a:xfrm>
            <a:off x="1571914" y="1970100"/>
            <a:ext cx="15532100" cy="709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0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A020-2989-FDA0-AF94-3290EEBB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E75FDE-13C0-5952-A7BE-34596DB4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8065B3E-458E-7B30-D1C5-D19EC6A5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1C2EDB-63C9-4CFF-BC7E-076A3A0E600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460AE04-79FD-6569-D24D-FFD2C2A27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68D1765-5291-346C-D4FE-63922329F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0B599B2F-4FB9-EC9D-87E9-86039B87DC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F6292A73-5AAB-1362-6C03-79EB516D49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AF802EC4-7E32-B1F3-5911-788781ACBB09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현황 그래프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Google Shape;183;p11">
            <a:extLst>
              <a:ext uri="{FF2B5EF4-FFF2-40B4-BE49-F238E27FC236}">
                <a16:creationId xmlns:a16="http://schemas.microsoft.com/office/drawing/2014/main" id="{700991D6-4F52-BB05-4B5B-0DFEC7E2E94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3288"/>
          <a:stretch/>
        </p:blipFill>
        <p:spPr>
          <a:xfrm>
            <a:off x="2463800" y="1990700"/>
            <a:ext cx="13435399" cy="6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E650039-DB14-C116-CF5B-6D166F167A16}"/>
              </a:ext>
            </a:extLst>
          </p:cNvPr>
          <p:cNvSpPr/>
          <p:nvPr/>
        </p:nvSpPr>
        <p:spPr>
          <a:xfrm>
            <a:off x="7314045" y="6845300"/>
            <a:ext cx="4498109" cy="777009"/>
          </a:xfrm>
          <a:prstGeom prst="wedgeRectCallout">
            <a:avLst>
              <a:gd name="adj1" fmla="val 39814"/>
              <a:gd name="adj2" fmla="val -97976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Arial"/>
                <a:cs typeface="Arial"/>
              </a:rPr>
              <a:t>실제로 절대 건수 자체는 줄어드는 경향을 보이고 있음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2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1084</Words>
  <Application>Microsoft Office PowerPoint</Application>
  <PresentationFormat>사용자 지정</PresentationFormat>
  <Paragraphs>237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나눔고딕 ExtraBold</vt:lpstr>
      <vt:lpstr>Pretendard Bold</vt:lpstr>
      <vt:lpstr>Pretendard Regular</vt:lpstr>
      <vt:lpstr>Arial</vt:lpstr>
      <vt:lpstr>Lucida Console</vt:lpstr>
      <vt:lpstr>Pretendard SemiBold</vt:lpstr>
      <vt:lpstr>Malgun Gothic</vt:lpstr>
      <vt:lpstr>Pretendard Medium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강창휘</dc:creator>
  <cp:lastModifiedBy>민정 이</cp:lastModifiedBy>
  <cp:revision>1</cp:revision>
  <dcterms:created xsi:type="dcterms:W3CDTF">2006-08-16T00:00:00Z</dcterms:created>
  <dcterms:modified xsi:type="dcterms:W3CDTF">2025-06-04T09:50:06Z</dcterms:modified>
</cp:coreProperties>
</file>