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81" r:id="rId2"/>
    <p:sldId id="282" r:id="rId3"/>
    <p:sldId id="293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4" r:id="rId12"/>
    <p:sldId id="295" r:id="rId13"/>
  </p:sldIdLst>
  <p:sldSz cx="18288000" cy="10287000"/>
  <p:notesSz cx="6858000" cy="9144000"/>
  <p:embeddedFontLst>
    <p:embeddedFont>
      <p:font typeface="Malgun Gothic" panose="020B0503020000020004" pitchFamily="50" charset="-127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xNVEEppdZp5O857P4PH6c4LdT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2C2D"/>
    <a:srgbClr val="D54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F503E-8F20-4D9C-8E34-69C0F32446F4}" v="58" dt="2025-06-04T07:08:12.905"/>
  </p1510:revLst>
</p1510:revInfo>
</file>

<file path=ppt/tableStyles.xml><?xml version="1.0" encoding="utf-8"?>
<a:tblStyleLst xmlns:a="http://schemas.openxmlformats.org/drawingml/2006/main" def="{F6E7CA4A-6B8E-4D17-A423-AEB830A455CE}">
  <a:tblStyle styleId="{F6E7CA4A-6B8E-4D17-A423-AEB830A455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3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정 이" userId="f90532483f468176" providerId="LiveId" clId="{2B8F503E-8F20-4D9C-8E34-69C0F32446F4}"/>
    <pc:docChg chg="undo custSel addSld delSld modSld sldOrd">
      <pc:chgData name="민정 이" userId="f90532483f468176" providerId="LiveId" clId="{2B8F503E-8F20-4D9C-8E34-69C0F32446F4}" dt="2025-06-04T07:10:10.208" v="977" actId="47"/>
      <pc:docMkLst>
        <pc:docMk/>
      </pc:docMkLst>
      <pc:sldChg chg="add del">
        <pc:chgData name="민정 이" userId="f90532483f468176" providerId="LiveId" clId="{2B8F503E-8F20-4D9C-8E34-69C0F32446F4}" dt="2025-06-04T06:42:29.904" v="23" actId="2696"/>
        <pc:sldMkLst>
          <pc:docMk/>
          <pc:sldMk cId="0" sldId="256"/>
        </pc:sldMkLst>
      </pc:sldChg>
      <pc:sldChg chg="del">
        <pc:chgData name="민정 이" userId="f90532483f468176" providerId="LiveId" clId="{2B8F503E-8F20-4D9C-8E34-69C0F32446F4}" dt="2025-06-04T06:45:47.424" v="97" actId="47"/>
        <pc:sldMkLst>
          <pc:docMk/>
          <pc:sldMk cId="0" sldId="257"/>
        </pc:sldMkLst>
      </pc:sldChg>
      <pc:sldChg chg="del">
        <pc:chgData name="민정 이" userId="f90532483f468176" providerId="LiveId" clId="{2B8F503E-8F20-4D9C-8E34-69C0F32446F4}" dt="2025-06-04T06:45:50.570" v="98" actId="47"/>
        <pc:sldMkLst>
          <pc:docMk/>
          <pc:sldMk cId="0" sldId="258"/>
        </pc:sldMkLst>
      </pc:sldChg>
      <pc:sldChg chg="del">
        <pc:chgData name="민정 이" userId="f90532483f468176" providerId="LiveId" clId="{2B8F503E-8F20-4D9C-8E34-69C0F32446F4}" dt="2025-06-04T06:47:27.432" v="157" actId="2696"/>
        <pc:sldMkLst>
          <pc:docMk/>
          <pc:sldMk cId="0" sldId="259"/>
        </pc:sldMkLst>
      </pc:sldChg>
      <pc:sldChg chg="delSp del mod">
        <pc:chgData name="민정 이" userId="f90532483f468176" providerId="LiveId" clId="{2B8F503E-8F20-4D9C-8E34-69C0F32446F4}" dt="2025-06-04T06:48:38.044" v="203" actId="47"/>
        <pc:sldMkLst>
          <pc:docMk/>
          <pc:sldMk cId="0" sldId="260"/>
        </pc:sldMkLst>
        <pc:spChg chg="del">
          <ac:chgData name="민정 이" userId="f90532483f468176" providerId="LiveId" clId="{2B8F503E-8F20-4D9C-8E34-69C0F32446F4}" dt="2025-06-04T06:48:24.514" v="200" actId="21"/>
          <ac:spMkLst>
            <pc:docMk/>
            <pc:sldMk cId="0" sldId="260"/>
            <ac:spMk id="143" creationId="{00000000-0000-0000-0000-000000000000}"/>
          </ac:spMkLst>
        </pc:spChg>
      </pc:sldChg>
      <pc:sldChg chg="add del">
        <pc:chgData name="민정 이" userId="f90532483f468176" providerId="LiveId" clId="{2B8F503E-8F20-4D9C-8E34-69C0F32446F4}" dt="2025-06-04T06:52:51.868" v="260" actId="47"/>
        <pc:sldMkLst>
          <pc:docMk/>
          <pc:sldMk cId="0" sldId="261"/>
        </pc:sldMkLst>
      </pc:sldChg>
      <pc:sldChg chg="del">
        <pc:chgData name="민정 이" userId="f90532483f468176" providerId="LiveId" clId="{2B8F503E-8F20-4D9C-8E34-69C0F32446F4}" dt="2025-06-04T06:53:12.795" v="286" actId="47"/>
        <pc:sldMkLst>
          <pc:docMk/>
          <pc:sldMk cId="0" sldId="262"/>
        </pc:sldMkLst>
      </pc:sldChg>
      <pc:sldChg chg="del">
        <pc:chgData name="민정 이" userId="f90532483f468176" providerId="LiveId" clId="{2B8F503E-8F20-4D9C-8E34-69C0F32446F4}" dt="2025-06-04T06:55:13.220" v="390" actId="47"/>
        <pc:sldMkLst>
          <pc:docMk/>
          <pc:sldMk cId="0" sldId="263"/>
        </pc:sldMkLst>
      </pc:sldChg>
      <pc:sldChg chg="del">
        <pc:chgData name="민정 이" userId="f90532483f468176" providerId="LiveId" clId="{2B8F503E-8F20-4D9C-8E34-69C0F32446F4}" dt="2025-06-04T06:57:13.714" v="445" actId="47"/>
        <pc:sldMkLst>
          <pc:docMk/>
          <pc:sldMk cId="0" sldId="264"/>
        </pc:sldMkLst>
      </pc:sldChg>
      <pc:sldChg chg="del">
        <pc:chgData name="민정 이" userId="f90532483f468176" providerId="LiveId" clId="{2B8F503E-8F20-4D9C-8E34-69C0F32446F4}" dt="2025-06-04T07:01:15.184" v="759" actId="2696"/>
        <pc:sldMkLst>
          <pc:docMk/>
          <pc:sldMk cId="0" sldId="265"/>
        </pc:sldMkLst>
      </pc:sldChg>
      <pc:sldChg chg="delSp del mod">
        <pc:chgData name="민정 이" userId="f90532483f468176" providerId="LiveId" clId="{2B8F503E-8F20-4D9C-8E34-69C0F32446F4}" dt="2025-06-04T07:08:47.628" v="850" actId="47"/>
        <pc:sldMkLst>
          <pc:docMk/>
          <pc:sldMk cId="0" sldId="266"/>
        </pc:sldMkLst>
        <pc:picChg chg="del">
          <ac:chgData name="민정 이" userId="f90532483f468176" providerId="LiveId" clId="{2B8F503E-8F20-4D9C-8E34-69C0F32446F4}" dt="2025-06-04T07:07:42.408" v="827" actId="21"/>
          <ac:picMkLst>
            <pc:docMk/>
            <pc:sldMk cId="0" sldId="266"/>
            <ac:picMk id="208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7:07:42.408" v="827" actId="21"/>
          <ac:picMkLst>
            <pc:docMk/>
            <pc:sldMk cId="0" sldId="266"/>
            <ac:picMk id="209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7:07:42.408" v="827" actId="21"/>
          <ac:picMkLst>
            <pc:docMk/>
            <pc:sldMk cId="0" sldId="266"/>
            <ac:picMk id="210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7:07:42.408" v="827" actId="21"/>
          <ac:picMkLst>
            <pc:docMk/>
            <pc:sldMk cId="0" sldId="266"/>
            <ac:picMk id="211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7:07:42.408" v="827" actId="21"/>
          <ac:picMkLst>
            <pc:docMk/>
            <pc:sldMk cId="0" sldId="266"/>
            <ac:picMk id="212" creationId="{00000000-0000-0000-0000-000000000000}"/>
          </ac:picMkLst>
        </pc:picChg>
      </pc:sldChg>
      <pc:sldChg chg="del">
        <pc:chgData name="민정 이" userId="f90532483f468176" providerId="LiveId" clId="{2B8F503E-8F20-4D9C-8E34-69C0F32446F4}" dt="2025-06-04T07:10:04.446" v="964" actId="47"/>
        <pc:sldMkLst>
          <pc:docMk/>
          <pc:sldMk cId="0" sldId="267"/>
        </pc:sldMkLst>
      </pc:sldChg>
      <pc:sldChg chg="del">
        <pc:chgData name="민정 이" userId="f90532483f468176" providerId="LiveId" clId="{2B8F503E-8F20-4D9C-8E34-69C0F32446F4}" dt="2025-06-04T07:10:05.168" v="965" actId="47"/>
        <pc:sldMkLst>
          <pc:docMk/>
          <pc:sldMk cId="0" sldId="268"/>
        </pc:sldMkLst>
      </pc:sldChg>
      <pc:sldChg chg="del">
        <pc:chgData name="민정 이" userId="f90532483f468176" providerId="LiveId" clId="{2B8F503E-8F20-4D9C-8E34-69C0F32446F4}" dt="2025-06-04T07:10:05.839" v="966" actId="47"/>
        <pc:sldMkLst>
          <pc:docMk/>
          <pc:sldMk cId="0" sldId="269"/>
        </pc:sldMkLst>
      </pc:sldChg>
      <pc:sldChg chg="del">
        <pc:chgData name="민정 이" userId="f90532483f468176" providerId="LiveId" clId="{2B8F503E-8F20-4D9C-8E34-69C0F32446F4}" dt="2025-06-04T07:10:06.319" v="967" actId="47"/>
        <pc:sldMkLst>
          <pc:docMk/>
          <pc:sldMk cId="0" sldId="270"/>
        </pc:sldMkLst>
      </pc:sldChg>
      <pc:sldChg chg="del">
        <pc:chgData name="민정 이" userId="f90532483f468176" providerId="LiveId" clId="{2B8F503E-8F20-4D9C-8E34-69C0F32446F4}" dt="2025-06-04T07:10:06.720" v="968" actId="47"/>
        <pc:sldMkLst>
          <pc:docMk/>
          <pc:sldMk cId="0" sldId="271"/>
        </pc:sldMkLst>
      </pc:sldChg>
      <pc:sldChg chg="del">
        <pc:chgData name="민정 이" userId="f90532483f468176" providerId="LiveId" clId="{2B8F503E-8F20-4D9C-8E34-69C0F32446F4}" dt="2025-06-04T07:10:07.456" v="969" actId="47"/>
        <pc:sldMkLst>
          <pc:docMk/>
          <pc:sldMk cId="0" sldId="272"/>
        </pc:sldMkLst>
      </pc:sldChg>
      <pc:sldChg chg="modSp del mod">
        <pc:chgData name="민정 이" userId="f90532483f468176" providerId="LiveId" clId="{2B8F503E-8F20-4D9C-8E34-69C0F32446F4}" dt="2025-06-04T07:10:07.839" v="970" actId="47"/>
        <pc:sldMkLst>
          <pc:docMk/>
          <pc:sldMk cId="0" sldId="273"/>
        </pc:sldMkLst>
        <pc:spChg chg="mod">
          <ac:chgData name="민정 이" userId="f90532483f468176" providerId="LiveId" clId="{2B8F503E-8F20-4D9C-8E34-69C0F32446F4}" dt="2025-06-04T06:36:54.621" v="1" actId="1076"/>
          <ac:spMkLst>
            <pc:docMk/>
            <pc:sldMk cId="0" sldId="273"/>
            <ac:spMk id="315" creationId="{00000000-0000-0000-0000-000000000000}"/>
          </ac:spMkLst>
        </pc:spChg>
      </pc:sldChg>
      <pc:sldChg chg="del">
        <pc:chgData name="민정 이" userId="f90532483f468176" providerId="LiveId" clId="{2B8F503E-8F20-4D9C-8E34-69C0F32446F4}" dt="2025-06-04T07:10:08.117" v="971" actId="47"/>
        <pc:sldMkLst>
          <pc:docMk/>
          <pc:sldMk cId="0" sldId="274"/>
        </pc:sldMkLst>
      </pc:sldChg>
      <pc:sldChg chg="del">
        <pc:chgData name="민정 이" userId="f90532483f468176" providerId="LiveId" clId="{2B8F503E-8F20-4D9C-8E34-69C0F32446F4}" dt="2025-06-04T07:10:08.328" v="972" actId="47"/>
        <pc:sldMkLst>
          <pc:docMk/>
          <pc:sldMk cId="0" sldId="275"/>
        </pc:sldMkLst>
      </pc:sldChg>
      <pc:sldChg chg="del">
        <pc:chgData name="민정 이" userId="f90532483f468176" providerId="LiveId" clId="{2B8F503E-8F20-4D9C-8E34-69C0F32446F4}" dt="2025-06-04T07:10:08.537" v="973" actId="47"/>
        <pc:sldMkLst>
          <pc:docMk/>
          <pc:sldMk cId="0" sldId="276"/>
        </pc:sldMkLst>
      </pc:sldChg>
      <pc:sldChg chg="del">
        <pc:chgData name="민정 이" userId="f90532483f468176" providerId="LiveId" clId="{2B8F503E-8F20-4D9C-8E34-69C0F32446F4}" dt="2025-06-04T07:10:08.731" v="974" actId="47"/>
        <pc:sldMkLst>
          <pc:docMk/>
          <pc:sldMk cId="0" sldId="277"/>
        </pc:sldMkLst>
      </pc:sldChg>
      <pc:sldChg chg="del">
        <pc:chgData name="민정 이" userId="f90532483f468176" providerId="LiveId" clId="{2B8F503E-8F20-4D9C-8E34-69C0F32446F4}" dt="2025-06-04T07:10:09.219" v="975" actId="47"/>
        <pc:sldMkLst>
          <pc:docMk/>
          <pc:sldMk cId="0" sldId="278"/>
        </pc:sldMkLst>
      </pc:sldChg>
      <pc:sldChg chg="del">
        <pc:chgData name="민정 이" userId="f90532483f468176" providerId="LiveId" clId="{2B8F503E-8F20-4D9C-8E34-69C0F32446F4}" dt="2025-06-04T07:10:09.672" v="976" actId="47"/>
        <pc:sldMkLst>
          <pc:docMk/>
          <pc:sldMk cId="0" sldId="279"/>
        </pc:sldMkLst>
      </pc:sldChg>
      <pc:sldChg chg="del">
        <pc:chgData name="민정 이" userId="f90532483f468176" providerId="LiveId" clId="{2B8F503E-8F20-4D9C-8E34-69C0F32446F4}" dt="2025-06-04T07:10:10.208" v="977" actId="47"/>
        <pc:sldMkLst>
          <pc:docMk/>
          <pc:sldMk cId="0" sldId="280"/>
        </pc:sldMkLst>
      </pc:sldChg>
      <pc:sldChg chg="delSp modSp add mod setBg">
        <pc:chgData name="민정 이" userId="f90532483f468176" providerId="LiveId" clId="{2B8F503E-8F20-4D9C-8E34-69C0F32446F4}" dt="2025-06-04T06:42:22.063" v="22" actId="255"/>
        <pc:sldMkLst>
          <pc:docMk/>
          <pc:sldMk cId="0" sldId="281"/>
        </pc:sldMkLst>
        <pc:spChg chg="del">
          <ac:chgData name="민정 이" userId="f90532483f468176" providerId="LiveId" clId="{2B8F503E-8F20-4D9C-8E34-69C0F32446F4}" dt="2025-06-04T06:41:58.057" v="17" actId="478"/>
          <ac:spMkLst>
            <pc:docMk/>
            <pc:sldMk cId="0" sldId="281"/>
            <ac:spMk id="11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1:51.645" v="16"/>
          <ac:spMkLst>
            <pc:docMk/>
            <pc:sldMk cId="0" sldId="281"/>
            <ac:spMk id="12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2:22.063" v="22" actId="255"/>
          <ac:spMkLst>
            <pc:docMk/>
            <pc:sldMk cId="0" sldId="281"/>
            <ac:spMk id="13" creationId="{00000000-0000-0000-0000-000000000000}"/>
          </ac:spMkLst>
        </pc:spChg>
      </pc:sldChg>
      <pc:sldChg chg="modSp add mod setBg">
        <pc:chgData name="민정 이" userId="f90532483f468176" providerId="LiveId" clId="{2B8F503E-8F20-4D9C-8E34-69C0F32446F4}" dt="2025-06-04T07:09:01.255" v="853" actId="1036"/>
        <pc:sldMkLst>
          <pc:docMk/>
          <pc:sldMk cId="0" sldId="282"/>
        </pc:sldMkLst>
        <pc:spChg chg="mod">
          <ac:chgData name="민정 이" userId="f90532483f468176" providerId="LiveId" clId="{2B8F503E-8F20-4D9C-8E34-69C0F32446F4}" dt="2025-06-04T07:09:01.255" v="853" actId="1036"/>
          <ac:spMkLst>
            <pc:docMk/>
            <pc:sldMk cId="0" sldId="282"/>
            <ac:spMk id="7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2:43.164" v="25"/>
          <ac:spMkLst>
            <pc:docMk/>
            <pc:sldMk cId="0" sldId="282"/>
            <ac:spMk id="11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5:27.684" v="91"/>
          <ac:spMkLst>
            <pc:docMk/>
            <pc:sldMk cId="0" sldId="282"/>
            <ac:spMk id="21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5:35.693" v="94"/>
          <ac:spMkLst>
            <pc:docMk/>
            <pc:sldMk cId="0" sldId="282"/>
            <ac:spMk id="31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5:43.135" v="96"/>
          <ac:spMkLst>
            <pc:docMk/>
            <pc:sldMk cId="0" sldId="282"/>
            <ac:spMk id="39" creationId="{00000000-0000-0000-0000-000000000000}"/>
          </ac:spMkLst>
        </pc:spChg>
      </pc:sldChg>
      <pc:sldChg chg="addSp delSp modSp add del mod ord setBg">
        <pc:chgData name="민정 이" userId="f90532483f468176" providerId="LiveId" clId="{2B8F503E-8F20-4D9C-8E34-69C0F32446F4}" dt="2025-06-04T07:10:02.459" v="962" actId="47"/>
        <pc:sldMkLst>
          <pc:docMk/>
          <pc:sldMk cId="0" sldId="283"/>
        </pc:sldMkLst>
        <pc:spChg chg="del mod">
          <ac:chgData name="민정 이" userId="f90532483f468176" providerId="LiveId" clId="{2B8F503E-8F20-4D9C-8E34-69C0F32446F4}" dt="2025-06-04T06:43:18.249" v="33" actId="478"/>
          <ac:spMkLst>
            <pc:docMk/>
            <pc:sldMk cId="0" sldId="283"/>
            <ac:spMk id="10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19.692" v="34" actId="478"/>
          <ac:spMkLst>
            <pc:docMk/>
            <pc:sldMk cId="0" sldId="283"/>
            <ac:spMk id="11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1.337" v="35" actId="478"/>
          <ac:spMkLst>
            <pc:docMk/>
            <pc:sldMk cId="0" sldId="283"/>
            <ac:spMk id="12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2.462" v="36" actId="478"/>
          <ac:spMkLst>
            <pc:docMk/>
            <pc:sldMk cId="0" sldId="283"/>
            <ac:spMk id="13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30.717" v="41" actId="478"/>
          <ac:spMkLst>
            <pc:docMk/>
            <pc:sldMk cId="0" sldId="283"/>
            <ac:spMk id="14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9.370" v="40" actId="478"/>
          <ac:spMkLst>
            <pc:docMk/>
            <pc:sldMk cId="0" sldId="283"/>
            <ac:spMk id="15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7.860" v="39" actId="478"/>
          <ac:spMkLst>
            <pc:docMk/>
            <pc:sldMk cId="0" sldId="283"/>
            <ac:spMk id="17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5.834" v="38" actId="478"/>
          <ac:spMkLst>
            <pc:docMk/>
            <pc:sldMk cId="0" sldId="283"/>
            <ac:spMk id="19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4.089" v="37" actId="478"/>
          <ac:spMkLst>
            <pc:docMk/>
            <pc:sldMk cId="0" sldId="283"/>
            <ac:spMk id="21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35.532" v="44" actId="478"/>
          <ac:spMkLst>
            <pc:docMk/>
            <pc:sldMk cId="0" sldId="283"/>
            <ac:spMk id="22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36.517" v="45" actId="478"/>
          <ac:spMkLst>
            <pc:docMk/>
            <pc:sldMk cId="0" sldId="283"/>
            <ac:spMk id="23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38.134" v="46" actId="478"/>
          <ac:spMkLst>
            <pc:docMk/>
            <pc:sldMk cId="0" sldId="283"/>
            <ac:spMk id="24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15.012" v="29" actId="478"/>
          <ac:spMkLst>
            <pc:docMk/>
            <pc:sldMk cId="0" sldId="283"/>
            <ac:spMk id="27" creationId="{00000000-0000-0000-0000-000000000000}"/>
          </ac:spMkLst>
        </pc:spChg>
        <pc:spChg chg="add mod">
          <ac:chgData name="민정 이" userId="f90532483f468176" providerId="LiveId" clId="{2B8F503E-8F20-4D9C-8E34-69C0F32446F4}" dt="2025-06-04T07:07:23.430" v="818" actId="20577"/>
          <ac:spMkLst>
            <pc:docMk/>
            <pc:sldMk cId="0" sldId="283"/>
            <ac:spMk id="28" creationId="{2E610569-EDAC-E79A-F5D2-8A2992D15111}"/>
          </ac:spMkLst>
        </pc:spChg>
        <pc:picChg chg="add del">
          <ac:chgData name="민정 이" userId="f90532483f468176" providerId="LiveId" clId="{2B8F503E-8F20-4D9C-8E34-69C0F32446F4}" dt="2025-06-04T06:43:33.500" v="43" actId="478"/>
          <ac:picMkLst>
            <pc:docMk/>
            <pc:sldMk cId="0" sldId="283"/>
            <ac:picMk id="4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39.205" v="47" actId="478"/>
          <ac:picMkLst>
            <pc:docMk/>
            <pc:sldMk cId="0" sldId="283"/>
            <ac:picMk id="7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41.134" v="48" actId="478"/>
          <ac:picMkLst>
            <pc:docMk/>
            <pc:sldMk cId="0" sldId="283"/>
            <ac:picMk id="8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54.922" v="52" actId="478"/>
          <ac:picMkLst>
            <pc:docMk/>
            <pc:sldMk cId="0" sldId="283"/>
            <ac:picMk id="9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53.984" v="51" actId="478"/>
          <ac:picMkLst>
            <pc:docMk/>
            <pc:sldMk cId="0" sldId="283"/>
            <ac:picMk id="16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42.439" v="49" actId="478"/>
          <ac:picMkLst>
            <pc:docMk/>
            <pc:sldMk cId="0" sldId="283"/>
            <ac:picMk id="18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43.979" v="50" actId="478"/>
          <ac:picMkLst>
            <pc:docMk/>
            <pc:sldMk cId="0" sldId="283"/>
            <ac:picMk id="20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16.337" v="31" actId="478"/>
          <ac:picMkLst>
            <pc:docMk/>
            <pc:sldMk cId="0" sldId="283"/>
            <ac:picMk id="25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15.744" v="30" actId="478"/>
          <ac:picMkLst>
            <pc:docMk/>
            <pc:sldMk cId="0" sldId="283"/>
            <ac:picMk id="26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29" creationId="{8DE21D18-16ED-E085-1CCF-B9641119CBC7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30" creationId="{322209FD-3B9A-A407-02B6-E98C23209D83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31" creationId="{2CC9BE1E-88C8-BA46-A8E9-B6FDD301A4A3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32" creationId="{B0FA0928-E050-B6B7-7E1E-D968707F62D3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33" creationId="{197040FA-8C1E-B4A0-CA3B-D58E13A93CA9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34" creationId="{A5BD4278-10CC-2FE2-6B40-31159DD8255E}"/>
          </ac:picMkLst>
        </pc:picChg>
      </pc:sldChg>
      <pc:sldChg chg="addSp delSp modSp add mod setBg">
        <pc:chgData name="민정 이" userId="f90532483f468176" providerId="LiveId" clId="{2B8F503E-8F20-4D9C-8E34-69C0F32446F4}" dt="2025-06-04T06:47:22.206" v="156" actId="1076"/>
        <pc:sldMkLst>
          <pc:docMk/>
          <pc:sldMk cId="0" sldId="284"/>
        </pc:sldMkLst>
        <pc:spChg chg="del">
          <ac:chgData name="민정 이" userId="f90532483f468176" providerId="LiveId" clId="{2B8F503E-8F20-4D9C-8E34-69C0F32446F4}" dt="2025-06-04T06:44:16.409" v="58" actId="478"/>
          <ac:spMkLst>
            <pc:docMk/>
            <pc:sldMk cId="0" sldId="284"/>
            <ac:spMk id="15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20.524" v="61" actId="478"/>
          <ac:spMkLst>
            <pc:docMk/>
            <pc:sldMk cId="0" sldId="284"/>
            <ac:spMk id="16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24.815" v="65" actId="478"/>
          <ac:spMkLst>
            <pc:docMk/>
            <pc:sldMk cId="0" sldId="284"/>
            <ac:spMk id="17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29.048" v="68" actId="478"/>
          <ac:spMkLst>
            <pc:docMk/>
            <pc:sldMk cId="0" sldId="284"/>
            <ac:spMk id="20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33.009" v="70" actId="478"/>
          <ac:spMkLst>
            <pc:docMk/>
            <pc:sldMk cId="0" sldId="284"/>
            <ac:spMk id="21" creationId="{00000000-0000-0000-0000-000000000000}"/>
          </ac:spMkLst>
        </pc:spChg>
        <pc:spChg chg="del mod">
          <ac:chgData name="민정 이" userId="f90532483f468176" providerId="LiveId" clId="{2B8F503E-8F20-4D9C-8E34-69C0F32446F4}" dt="2025-06-04T06:45:07.639" v="90" actId="478"/>
          <ac:spMkLst>
            <pc:docMk/>
            <pc:sldMk cId="0" sldId="284"/>
            <ac:spMk id="24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5:04.270" v="89" actId="478"/>
          <ac:spMkLst>
            <pc:docMk/>
            <pc:sldMk cId="0" sldId="284"/>
            <ac:spMk id="25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48.184" v="75" actId="478"/>
          <ac:spMkLst>
            <pc:docMk/>
            <pc:sldMk cId="0" sldId="284"/>
            <ac:spMk id="29" creationId="{00000000-0000-0000-0000-000000000000}"/>
          </ac:spMkLst>
        </pc:spChg>
        <pc:spChg chg="del mod">
          <ac:chgData name="민정 이" userId="f90532483f468176" providerId="LiveId" clId="{2B8F503E-8F20-4D9C-8E34-69C0F32446F4}" dt="2025-06-04T06:44:53.251" v="79" actId="478"/>
          <ac:spMkLst>
            <pc:docMk/>
            <pc:sldMk cId="0" sldId="284"/>
            <ac:spMk id="30" creationId="{00000000-0000-0000-0000-000000000000}"/>
          </ac:spMkLst>
        </pc:spChg>
        <pc:spChg chg="del mod">
          <ac:chgData name="민정 이" userId="f90532483f468176" providerId="LiveId" clId="{2B8F503E-8F20-4D9C-8E34-69C0F32446F4}" dt="2025-06-04T06:44:56.485" v="82" actId="478"/>
          <ac:spMkLst>
            <pc:docMk/>
            <pc:sldMk cId="0" sldId="284"/>
            <ac:spMk id="31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17.824" v="59" actId="478"/>
          <ac:spMkLst>
            <pc:docMk/>
            <pc:sldMk cId="0" sldId="284"/>
            <ac:spMk id="32" creationId="{00000000-0000-0000-0000-000000000000}"/>
          </ac:spMkLst>
        </pc:spChg>
        <pc:spChg chg="add mod">
          <ac:chgData name="민정 이" userId="f90532483f468176" providerId="LiveId" clId="{2B8F503E-8F20-4D9C-8E34-69C0F32446F4}" dt="2025-06-04T06:46:59.207" v="146" actId="1076"/>
          <ac:spMkLst>
            <pc:docMk/>
            <pc:sldMk cId="0" sldId="284"/>
            <ac:spMk id="34" creationId="{9F74BF27-129C-E30D-C5AD-757A10FB70F5}"/>
          </ac:spMkLst>
        </pc:spChg>
        <pc:picChg chg="add del">
          <ac:chgData name="민정 이" userId="f90532483f468176" providerId="LiveId" clId="{2B8F503E-8F20-4D9C-8E34-69C0F32446F4}" dt="2025-06-04T06:45:02.397" v="88" actId="478"/>
          <ac:picMkLst>
            <pc:docMk/>
            <pc:sldMk cId="0" sldId="284"/>
            <ac:picMk id="4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11.965" v="55" actId="478"/>
          <ac:picMkLst>
            <pc:docMk/>
            <pc:sldMk cId="0" sldId="284"/>
            <ac:picMk id="7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19.156" v="60" actId="478"/>
          <ac:picMkLst>
            <pc:docMk/>
            <pc:sldMk cId="0" sldId="284"/>
            <ac:picMk id="8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27.441" v="67" actId="478"/>
          <ac:picMkLst>
            <pc:docMk/>
            <pc:sldMk cId="0" sldId="284"/>
            <ac:picMk id="9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57.441" v="84" actId="478"/>
          <ac:picMkLst>
            <pc:docMk/>
            <pc:sldMk cId="0" sldId="284"/>
            <ac:picMk id="10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40.232" v="71" actId="478"/>
          <ac:picMkLst>
            <pc:docMk/>
            <pc:sldMk cId="0" sldId="284"/>
            <ac:picMk id="11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56.820" v="83" actId="478"/>
          <ac:picMkLst>
            <pc:docMk/>
            <pc:sldMk cId="0" sldId="284"/>
            <ac:picMk id="12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26.761" v="66" actId="478"/>
          <ac:picMkLst>
            <pc:docMk/>
            <pc:sldMk cId="0" sldId="284"/>
            <ac:picMk id="13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21.147" v="62" actId="478"/>
          <ac:picMkLst>
            <pc:docMk/>
            <pc:sldMk cId="0" sldId="284"/>
            <ac:picMk id="14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29.880" v="69" actId="478"/>
          <ac:picMkLst>
            <pc:docMk/>
            <pc:sldMk cId="0" sldId="284"/>
            <ac:picMk id="19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59.149" v="86" actId="478"/>
          <ac:picMkLst>
            <pc:docMk/>
            <pc:sldMk cId="0" sldId="284"/>
            <ac:picMk id="23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54.853" v="80" actId="478"/>
          <ac:picMkLst>
            <pc:docMk/>
            <pc:sldMk cId="0" sldId="284"/>
            <ac:picMk id="26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46.393" v="74" actId="478"/>
          <ac:picMkLst>
            <pc:docMk/>
            <pc:sldMk cId="0" sldId="284"/>
            <ac:picMk id="27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11.467" v="54" actId="478"/>
          <ac:picMkLst>
            <pc:docMk/>
            <pc:sldMk cId="0" sldId="284"/>
            <ac:picMk id="28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6:46:26.396" v="103"/>
          <ac:picMkLst>
            <pc:docMk/>
            <pc:sldMk cId="0" sldId="284"/>
            <ac:picMk id="33" creationId="{314CDE5F-C5AF-6476-1DF0-AB1F93EF9040}"/>
          </ac:picMkLst>
        </pc:picChg>
        <pc:picChg chg="add mod">
          <ac:chgData name="민정 이" userId="f90532483f468176" providerId="LiveId" clId="{2B8F503E-8F20-4D9C-8E34-69C0F32446F4}" dt="2025-06-04T06:47:22.206" v="156" actId="1076"/>
          <ac:picMkLst>
            <pc:docMk/>
            <pc:sldMk cId="0" sldId="284"/>
            <ac:picMk id="35" creationId="{0605573B-068C-D6CE-99A6-9E5B548F3D4F}"/>
          </ac:picMkLst>
        </pc:picChg>
        <pc:picChg chg="add mod">
          <ac:chgData name="민정 이" userId="f90532483f468176" providerId="LiveId" clId="{2B8F503E-8F20-4D9C-8E34-69C0F32446F4}" dt="2025-06-04T06:47:13.657" v="153" actId="1076"/>
          <ac:picMkLst>
            <pc:docMk/>
            <pc:sldMk cId="0" sldId="284"/>
            <ac:picMk id="36" creationId="{E7E73B4A-338C-8D49-F971-0414E4C4A085}"/>
          </ac:picMkLst>
        </pc:picChg>
      </pc:sldChg>
      <pc:sldChg chg="addSp modSp add del ord">
        <pc:chgData name="민정 이" userId="f90532483f468176" providerId="LiveId" clId="{2B8F503E-8F20-4D9C-8E34-69C0F32446F4}" dt="2025-06-04T07:10:03.282" v="963" actId="47"/>
        <pc:sldMkLst>
          <pc:docMk/>
          <pc:sldMk cId="239394626" sldId="285"/>
        </pc:sldMkLst>
        <pc:spChg chg="add mod">
          <ac:chgData name="민정 이" userId="f90532483f468176" providerId="LiveId" clId="{2B8F503E-8F20-4D9C-8E34-69C0F32446F4}" dt="2025-06-04T06:54:35.860" v="307"/>
          <ac:spMkLst>
            <pc:docMk/>
            <pc:sldMk cId="239394626" sldId="285"/>
            <ac:spMk id="7" creationId="{6AB30DB9-EB80-8F28-4D5B-F0736372DDC7}"/>
          </ac:spMkLst>
        </pc:spChg>
        <pc:spChg chg="add">
          <ac:chgData name="민정 이" userId="f90532483f468176" providerId="LiveId" clId="{2B8F503E-8F20-4D9C-8E34-69C0F32446F4}" dt="2025-06-04T07:05:59.200" v="767"/>
          <ac:spMkLst>
            <pc:docMk/>
            <pc:sldMk cId="239394626" sldId="285"/>
            <ac:spMk id="8" creationId="{19D8ED93-449D-EADA-C898-A1F2C0860E74}"/>
          </ac:spMkLst>
        </pc:sp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0" creationId="{C933857A-6519-C3CD-2EEE-FAB2898E311E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1" creationId="{BDA0EC24-CA99-4047-80AF-58169F7D4FB4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2" creationId="{6CE253A9-5743-4476-4439-FB9BF6E46720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4" creationId="{E69052D2-BC09-A11C-F204-A360E9E4F21B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6" creationId="{869C96E1-9207-2B45-7B7E-6F0D3394EDA4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8" creationId="{7C124E10-1899-F484-9B3A-EC9263230BEF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41" creationId="{B62BBD46-75E4-8540-C32B-6969E5D35C65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42" creationId="{81310BDC-788C-FF74-A1A5-5C4DB853126B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44" creationId="{75D040B6-2D49-FE80-33A1-480F538E2259}"/>
          </ac:picMkLst>
        </pc:picChg>
      </pc:sldChg>
      <pc:sldChg chg="addSp modSp add mod">
        <pc:chgData name="민정 이" userId="f90532483f468176" providerId="LiveId" clId="{2B8F503E-8F20-4D9C-8E34-69C0F32446F4}" dt="2025-06-04T06:54:13.855" v="303" actId="1076"/>
        <pc:sldMkLst>
          <pc:docMk/>
          <pc:sldMk cId="4127263496" sldId="286"/>
        </pc:sldMkLst>
        <pc:spChg chg="add mod">
          <ac:chgData name="민정 이" userId="f90532483f468176" providerId="LiveId" clId="{2B8F503E-8F20-4D9C-8E34-69C0F32446F4}" dt="2025-06-04T06:54:13.855" v="303" actId="1076"/>
          <ac:spMkLst>
            <pc:docMk/>
            <pc:sldMk cId="4127263496" sldId="286"/>
            <ac:spMk id="7" creationId="{696BFEB3-E334-48D5-AFE7-77B16D7C0538}"/>
          </ac:spMkLst>
        </pc:spChg>
        <pc:spChg chg="add mod">
          <ac:chgData name="민정 이" userId="f90532483f468176" providerId="LiveId" clId="{2B8F503E-8F20-4D9C-8E34-69C0F32446F4}" dt="2025-06-04T06:48:31.304" v="202" actId="1076"/>
          <ac:spMkLst>
            <pc:docMk/>
            <pc:sldMk cId="4127263496" sldId="286"/>
            <ac:spMk id="143" creationId="{00000000-0000-0000-0000-000000000000}"/>
          </ac:spMkLst>
        </pc:spChg>
        <pc:picChg chg="add mod">
          <ac:chgData name="민정 이" userId="f90532483f468176" providerId="LiveId" clId="{2B8F503E-8F20-4D9C-8E34-69C0F32446F4}" dt="2025-06-04T06:48:19.269" v="199" actId="1076"/>
          <ac:picMkLst>
            <pc:docMk/>
            <pc:sldMk cId="4127263496" sldId="286"/>
            <ac:picMk id="8" creationId="{C22BC7C9-322D-7741-96BA-3FF226EDE932}"/>
          </ac:picMkLst>
        </pc:picChg>
      </pc:sldChg>
      <pc:sldChg chg="addSp modSp add mod">
        <pc:chgData name="민정 이" userId="f90532483f468176" providerId="LiveId" clId="{2B8F503E-8F20-4D9C-8E34-69C0F32446F4}" dt="2025-06-04T06:53:40.245" v="294" actId="1076"/>
        <pc:sldMkLst>
          <pc:docMk/>
          <pc:sldMk cId="542402304" sldId="287"/>
        </pc:sldMkLst>
        <pc:spChg chg="add mod">
          <ac:chgData name="민정 이" userId="f90532483f468176" providerId="LiveId" clId="{2B8F503E-8F20-4D9C-8E34-69C0F32446F4}" dt="2025-06-04T06:52:10.286" v="252" actId="1076"/>
          <ac:spMkLst>
            <pc:docMk/>
            <pc:sldMk cId="542402304" sldId="287"/>
            <ac:spMk id="7" creationId="{0FE65277-3B3D-0178-21C2-19AB65293584}"/>
          </ac:spMkLst>
        </pc:spChg>
        <pc:spChg chg="add mod">
          <ac:chgData name="민정 이" userId="f90532483f468176" providerId="LiveId" clId="{2B8F503E-8F20-4D9C-8E34-69C0F32446F4}" dt="2025-06-04T06:52:23.728" v="256" actId="1076"/>
          <ac:spMkLst>
            <pc:docMk/>
            <pc:sldMk cId="542402304" sldId="287"/>
            <ac:spMk id="9" creationId="{3A2D870A-44F5-25FF-9D81-EFAFA6DBDA02}"/>
          </ac:spMkLst>
        </pc:spChg>
        <pc:picChg chg="add mod modCrop">
          <ac:chgData name="민정 이" userId="f90532483f468176" providerId="LiveId" clId="{2B8F503E-8F20-4D9C-8E34-69C0F32446F4}" dt="2025-06-04T06:53:40.245" v="294" actId="1076"/>
          <ac:picMkLst>
            <pc:docMk/>
            <pc:sldMk cId="542402304" sldId="287"/>
            <ac:picMk id="8" creationId="{29EBA691-BD97-D2CD-7DD6-924F8CC2CE06}"/>
          </ac:picMkLst>
        </pc:picChg>
      </pc:sldChg>
      <pc:sldChg chg="addSp delSp modSp add mod">
        <pc:chgData name="민정 이" userId="f90532483f468176" providerId="LiveId" clId="{2B8F503E-8F20-4D9C-8E34-69C0F32446F4}" dt="2025-06-04T06:53:10.351" v="285" actId="20577"/>
        <pc:sldMkLst>
          <pc:docMk/>
          <pc:sldMk cId="3996143083" sldId="288"/>
        </pc:sldMkLst>
        <pc:spChg chg="add mod">
          <ac:chgData name="민정 이" userId="f90532483f468176" providerId="LiveId" clId="{2B8F503E-8F20-4D9C-8E34-69C0F32446F4}" dt="2025-06-04T06:53:10.351" v="285" actId="20577"/>
          <ac:spMkLst>
            <pc:docMk/>
            <pc:sldMk cId="3996143083" sldId="288"/>
            <ac:spMk id="11" creationId="{E076A3B7-E875-AFC2-66D2-080FA9E95B9C}"/>
          </ac:spMkLst>
        </pc:spChg>
        <pc:picChg chg="del">
          <ac:chgData name="민정 이" userId="f90532483f468176" providerId="LiveId" clId="{2B8F503E-8F20-4D9C-8E34-69C0F32446F4}" dt="2025-06-04T06:52:58.026" v="261" actId="478"/>
          <ac:picMkLst>
            <pc:docMk/>
            <pc:sldMk cId="3996143083" sldId="288"/>
            <ac:picMk id="8" creationId="{CD4DFEDB-AE3D-FFCE-61E7-79B6DEBEE294}"/>
          </ac:picMkLst>
        </pc:picChg>
        <pc:picChg chg="add mod">
          <ac:chgData name="민정 이" userId="f90532483f468176" providerId="LiveId" clId="{2B8F503E-8F20-4D9C-8E34-69C0F32446F4}" dt="2025-06-04T06:53:04.318" v="265" actId="1076"/>
          <ac:picMkLst>
            <pc:docMk/>
            <pc:sldMk cId="3996143083" sldId="288"/>
            <ac:picMk id="10" creationId="{BB05263C-D85C-0E6D-8200-A717792043DC}"/>
          </ac:picMkLst>
        </pc:picChg>
      </pc:sldChg>
      <pc:sldChg chg="addSp delSp modSp add mod">
        <pc:chgData name="민정 이" userId="f90532483f468176" providerId="LiveId" clId="{2B8F503E-8F20-4D9C-8E34-69C0F32446F4}" dt="2025-06-04T06:55:09.134" v="389" actId="1076"/>
        <pc:sldMkLst>
          <pc:docMk/>
          <pc:sldMk cId="1604088951" sldId="289"/>
        </pc:sldMkLst>
        <pc:spChg chg="add mod">
          <ac:chgData name="민정 이" userId="f90532483f468176" providerId="LiveId" clId="{2B8F503E-8F20-4D9C-8E34-69C0F32446F4}" dt="2025-06-04T06:55:03.070" v="386" actId="1076"/>
          <ac:spMkLst>
            <pc:docMk/>
            <pc:sldMk cId="1604088951" sldId="289"/>
            <ac:spMk id="7" creationId="{0B69079E-EA87-1977-3FC9-F240956970FB}"/>
          </ac:spMkLst>
        </pc:spChg>
        <pc:spChg chg="add del mod">
          <ac:chgData name="민정 이" userId="f90532483f468176" providerId="LiveId" clId="{2B8F503E-8F20-4D9C-8E34-69C0F32446F4}" dt="2025-06-04T06:55:05.353" v="387" actId="478"/>
          <ac:spMkLst>
            <pc:docMk/>
            <pc:sldMk cId="1604088951" sldId="289"/>
            <ac:spMk id="8" creationId="{7C649DA0-CC09-CCB2-8D98-C7E55FD0221F}"/>
          </ac:spMkLst>
        </pc:spChg>
        <pc:picChg chg="add mod">
          <ac:chgData name="민정 이" userId="f90532483f468176" providerId="LiveId" clId="{2B8F503E-8F20-4D9C-8E34-69C0F32446F4}" dt="2025-06-04T06:55:09.134" v="389" actId="1076"/>
          <ac:picMkLst>
            <pc:docMk/>
            <pc:sldMk cId="1604088951" sldId="289"/>
            <ac:picMk id="9" creationId="{F086A186-A767-CC8D-2163-6465660D32A1}"/>
          </ac:picMkLst>
        </pc:picChg>
      </pc:sldChg>
      <pc:sldChg chg="add del">
        <pc:chgData name="민정 이" userId="f90532483f468176" providerId="LiveId" clId="{2B8F503E-8F20-4D9C-8E34-69C0F32446F4}" dt="2025-06-04T06:55:48.390" v="392" actId="2696"/>
        <pc:sldMkLst>
          <pc:docMk/>
          <pc:sldMk cId="1496366156" sldId="290"/>
        </pc:sldMkLst>
      </pc:sldChg>
      <pc:sldChg chg="addSp modSp add mod">
        <pc:chgData name="민정 이" userId="f90532483f468176" providerId="LiveId" clId="{2B8F503E-8F20-4D9C-8E34-69C0F32446F4}" dt="2025-06-04T06:57:05.213" v="444" actId="1076"/>
        <pc:sldMkLst>
          <pc:docMk/>
          <pc:sldMk cId="2894826227" sldId="290"/>
        </pc:sldMkLst>
        <pc:spChg chg="mod">
          <ac:chgData name="민정 이" userId="f90532483f468176" providerId="LiveId" clId="{2B8F503E-8F20-4D9C-8E34-69C0F32446F4}" dt="2025-06-04T06:56:00.881" v="428" actId="20577"/>
          <ac:spMkLst>
            <pc:docMk/>
            <pc:sldMk cId="2894826227" sldId="290"/>
            <ac:spMk id="7" creationId="{AF802EC4-7E32-B1F3-5911-788781ACBB09}"/>
          </ac:spMkLst>
        </pc:spChg>
        <pc:spChg chg="add mod">
          <ac:chgData name="민정 이" userId="f90532483f468176" providerId="LiveId" clId="{2B8F503E-8F20-4D9C-8E34-69C0F32446F4}" dt="2025-06-04T06:57:05.213" v="444" actId="1076"/>
          <ac:spMkLst>
            <pc:docMk/>
            <pc:sldMk cId="2894826227" sldId="290"/>
            <ac:spMk id="9" creationId="{2E650039-DB14-C116-CF5B-6D166F167A16}"/>
          </ac:spMkLst>
        </pc:spChg>
        <pc:picChg chg="add mod">
          <ac:chgData name="민정 이" userId="f90532483f468176" providerId="LiveId" clId="{2B8F503E-8F20-4D9C-8E34-69C0F32446F4}" dt="2025-06-04T06:56:11.349" v="431" actId="1076"/>
          <ac:picMkLst>
            <pc:docMk/>
            <pc:sldMk cId="2894826227" sldId="290"/>
            <ac:picMk id="8" creationId="{700991D6-4F52-BB05-4B5B-0DFEC7E2E942}"/>
          </ac:picMkLst>
        </pc:picChg>
      </pc:sldChg>
      <pc:sldChg chg="addSp modSp add mod">
        <pc:chgData name="민정 이" userId="f90532483f468176" providerId="LiveId" clId="{2B8F503E-8F20-4D9C-8E34-69C0F32446F4}" dt="2025-06-04T07:01:33.555" v="761" actId="1076"/>
        <pc:sldMkLst>
          <pc:docMk/>
          <pc:sldMk cId="2058776701" sldId="291"/>
        </pc:sldMkLst>
        <pc:spChg chg="add mod">
          <ac:chgData name="민정 이" userId="f90532483f468176" providerId="LiveId" clId="{2B8F503E-8F20-4D9C-8E34-69C0F32446F4}" dt="2025-06-04T06:57:58.660" v="513" actId="207"/>
          <ac:spMkLst>
            <pc:docMk/>
            <pc:sldMk cId="2058776701" sldId="291"/>
            <ac:spMk id="8" creationId="{FE378974-2BC1-241C-E44A-80CC4EF16E31}"/>
          </ac:spMkLst>
        </pc:spChg>
        <pc:spChg chg="add mod">
          <ac:chgData name="민정 이" userId="f90532483f468176" providerId="LiveId" clId="{2B8F503E-8F20-4D9C-8E34-69C0F32446F4}" dt="2025-06-04T07:01:02.797" v="757" actId="206"/>
          <ac:spMkLst>
            <pc:docMk/>
            <pc:sldMk cId="2058776701" sldId="291"/>
            <ac:spMk id="9" creationId="{61007488-B8BA-74C9-67FA-4EB49A81D2B7}"/>
          </ac:spMkLst>
        </pc:spChg>
        <pc:spChg chg="add mod">
          <ac:chgData name="민정 이" userId="f90532483f468176" providerId="LiveId" clId="{2B8F503E-8F20-4D9C-8E34-69C0F32446F4}" dt="2025-06-04T07:01:02.797" v="757" actId="206"/>
          <ac:spMkLst>
            <pc:docMk/>
            <pc:sldMk cId="2058776701" sldId="291"/>
            <ac:spMk id="10" creationId="{247F0286-E01C-972A-5901-F4A96B0081F5}"/>
          </ac:spMkLst>
        </pc:spChg>
        <pc:spChg chg="mod">
          <ac:chgData name="민정 이" userId="f90532483f468176" providerId="LiveId" clId="{2B8F503E-8F20-4D9C-8E34-69C0F32446F4}" dt="2025-06-04T06:57:36.856" v="505" actId="20577"/>
          <ac:spMkLst>
            <pc:docMk/>
            <pc:sldMk cId="2058776701" sldId="291"/>
            <ac:spMk id="28" creationId="{01310177-78CA-6233-E300-23C77C79A445}"/>
          </ac:spMkLst>
        </pc:spChg>
        <pc:grpChg chg="add mod">
          <ac:chgData name="민정 이" userId="f90532483f468176" providerId="LiveId" clId="{2B8F503E-8F20-4D9C-8E34-69C0F32446F4}" dt="2025-06-04T07:01:09.766" v="758" actId="1076"/>
          <ac:grpSpMkLst>
            <pc:docMk/>
            <pc:sldMk cId="2058776701" sldId="291"/>
            <ac:grpSpMk id="11" creationId="{303E5199-C707-E9A0-222B-36E28DCBAF12}"/>
          </ac:grpSpMkLst>
        </pc:grpChg>
        <pc:picChg chg="mod">
          <ac:chgData name="민정 이" userId="f90532483f468176" providerId="LiveId" clId="{2B8F503E-8F20-4D9C-8E34-69C0F32446F4}" dt="2025-06-04T07:01:33.555" v="761" actId="1076"/>
          <ac:picMkLst>
            <pc:docMk/>
            <pc:sldMk cId="2058776701" sldId="291"/>
            <ac:picMk id="3" creationId="{69AC6800-A2C0-48D2-AB7C-97838DF0714E}"/>
          </ac:picMkLst>
        </pc:picChg>
        <pc:picChg chg="add mod">
          <ac:chgData name="민정 이" userId="f90532483f468176" providerId="LiveId" clId="{2B8F503E-8F20-4D9C-8E34-69C0F32446F4}" dt="2025-06-04T07:01:02.797" v="757" actId="206"/>
          <ac:picMkLst>
            <pc:docMk/>
            <pc:sldMk cId="2058776701" sldId="291"/>
            <ac:picMk id="7" creationId="{84334639-563D-7C28-BB64-3BAF423B854D}"/>
          </ac:picMkLst>
        </pc:picChg>
      </pc:sldChg>
      <pc:sldChg chg="delSp new del mod">
        <pc:chgData name="민정 이" userId="f90532483f468176" providerId="LiveId" clId="{2B8F503E-8F20-4D9C-8E34-69C0F32446F4}" dt="2025-06-04T07:02:37.010" v="766" actId="47"/>
        <pc:sldMkLst>
          <pc:docMk/>
          <pc:sldMk cId="2904536792" sldId="292"/>
        </pc:sldMkLst>
        <pc:spChg chg="del">
          <ac:chgData name="민정 이" userId="f90532483f468176" providerId="LiveId" clId="{2B8F503E-8F20-4D9C-8E34-69C0F32446F4}" dt="2025-06-04T07:02:28.423" v="763" actId="478"/>
          <ac:spMkLst>
            <pc:docMk/>
            <pc:sldMk cId="2904536792" sldId="292"/>
            <ac:spMk id="2" creationId="{348DABB3-8A52-462C-F466-D88293284CB4}"/>
          </ac:spMkLst>
        </pc:spChg>
        <pc:spChg chg="del">
          <ac:chgData name="민정 이" userId="f90532483f468176" providerId="LiveId" clId="{2B8F503E-8F20-4D9C-8E34-69C0F32446F4}" dt="2025-06-04T07:02:29.248" v="764" actId="478"/>
          <ac:spMkLst>
            <pc:docMk/>
            <pc:sldMk cId="2904536792" sldId="292"/>
            <ac:spMk id="3" creationId="{0761E7ED-488B-8B1A-99F8-1F02337AC83F}"/>
          </ac:spMkLst>
        </pc:spChg>
      </pc:sldChg>
      <pc:sldChg chg="modSp add mod">
        <pc:chgData name="민정 이" userId="f90532483f468176" providerId="LiveId" clId="{2B8F503E-8F20-4D9C-8E34-69C0F32446F4}" dt="2025-06-04T07:09:32.525" v="961" actId="20577"/>
        <pc:sldMkLst>
          <pc:docMk/>
          <pc:sldMk cId="1516212969" sldId="293"/>
        </pc:sldMkLst>
        <pc:spChg chg="mod">
          <ac:chgData name="민정 이" userId="f90532483f468176" providerId="LiveId" clId="{2B8F503E-8F20-4D9C-8E34-69C0F32446F4}" dt="2025-06-04T07:09:32.525" v="961" actId="20577"/>
          <ac:spMkLst>
            <pc:docMk/>
            <pc:sldMk cId="1516212969" sldId="293"/>
            <ac:spMk id="7" creationId="{616D784A-BB3E-0BD0-C760-8F3E107D10EF}"/>
          </ac:spMkLst>
        </pc:spChg>
      </pc:sldChg>
      <pc:sldChg chg="addSp modSp add mod ord">
        <pc:chgData name="민정 이" userId="f90532483f468176" providerId="LiveId" clId="{2B8F503E-8F20-4D9C-8E34-69C0F32446F4}" dt="2025-06-04T07:07:45.533" v="829" actId="1076"/>
        <pc:sldMkLst>
          <pc:docMk/>
          <pc:sldMk cId="1187981448" sldId="294"/>
        </pc:sldMkLst>
        <pc:spChg chg="mod">
          <ac:chgData name="민정 이" userId="f90532483f468176" providerId="LiveId" clId="{2B8F503E-8F20-4D9C-8E34-69C0F32446F4}" dt="2025-06-04T07:07:37.687" v="826"/>
          <ac:spMkLst>
            <pc:docMk/>
            <pc:sldMk cId="1187981448" sldId="294"/>
            <ac:spMk id="7" creationId="{75DC2D86-9E12-66EB-7AAF-31B0D15C8E96}"/>
          </ac:spMkLst>
        </pc:spChg>
        <pc:picChg chg="mod">
          <ac:chgData name="민정 이" userId="f90532483f468176" providerId="LiveId" clId="{2B8F503E-8F20-4D9C-8E34-69C0F32446F4}" dt="2025-06-04T07:07:35.967" v="825" actId="1076"/>
          <ac:picMkLst>
            <pc:docMk/>
            <pc:sldMk cId="1187981448" sldId="294"/>
            <ac:picMk id="3" creationId="{1805D021-F012-4BE2-45D5-163A7F025C0C}"/>
          </ac:picMkLst>
        </pc:picChg>
        <pc:picChg chg="add mod">
          <ac:chgData name="민정 이" userId="f90532483f468176" providerId="LiveId" clId="{2B8F503E-8F20-4D9C-8E34-69C0F32446F4}" dt="2025-06-04T07:07:45.533" v="829" actId="1076"/>
          <ac:picMkLst>
            <pc:docMk/>
            <pc:sldMk cId="1187981448" sldId="294"/>
            <ac:picMk id="208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7:07:45.533" v="829" actId="1076"/>
          <ac:picMkLst>
            <pc:docMk/>
            <pc:sldMk cId="1187981448" sldId="294"/>
            <ac:picMk id="209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7:07:45.533" v="829" actId="1076"/>
          <ac:picMkLst>
            <pc:docMk/>
            <pc:sldMk cId="1187981448" sldId="294"/>
            <ac:picMk id="210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7:07:45.533" v="829" actId="1076"/>
          <ac:picMkLst>
            <pc:docMk/>
            <pc:sldMk cId="1187981448" sldId="294"/>
            <ac:picMk id="211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7:07:45.533" v="829" actId="1076"/>
          <ac:picMkLst>
            <pc:docMk/>
            <pc:sldMk cId="1187981448" sldId="294"/>
            <ac:picMk id="212" creationId="{00000000-0000-0000-0000-000000000000}"/>
          </ac:picMkLst>
        </pc:picChg>
      </pc:sldChg>
      <pc:sldChg chg="addSp modSp add mod">
        <pc:chgData name="민정 이" userId="f90532483f468176" providerId="LiveId" clId="{2B8F503E-8F20-4D9C-8E34-69C0F32446F4}" dt="2025-06-04T07:08:40.371" v="849" actId="1076"/>
        <pc:sldMkLst>
          <pc:docMk/>
          <pc:sldMk cId="1906189229" sldId="295"/>
        </pc:sldMkLst>
        <pc:picChg chg="add mod">
          <ac:chgData name="민정 이" userId="f90532483f468176" providerId="LiveId" clId="{2B8F503E-8F20-4D9C-8E34-69C0F32446F4}" dt="2025-06-04T07:08:26.931" v="839" actId="1076"/>
          <ac:picMkLst>
            <pc:docMk/>
            <pc:sldMk cId="1906189229" sldId="295"/>
            <ac:picMk id="8" creationId="{C8401EE8-BAB4-4616-DBB5-AC58C812F860}"/>
          </ac:picMkLst>
        </pc:picChg>
        <pc:picChg chg="add mod">
          <ac:chgData name="민정 이" userId="f90532483f468176" providerId="LiveId" clId="{2B8F503E-8F20-4D9C-8E34-69C0F32446F4}" dt="2025-06-04T07:08:25.275" v="838" actId="1076"/>
          <ac:picMkLst>
            <pc:docMk/>
            <pc:sldMk cId="1906189229" sldId="295"/>
            <ac:picMk id="9" creationId="{156AD1C8-A122-318F-99F2-5A29866491E5}"/>
          </ac:picMkLst>
        </pc:picChg>
        <pc:picChg chg="add mod">
          <ac:chgData name="민정 이" userId="f90532483f468176" providerId="LiveId" clId="{2B8F503E-8F20-4D9C-8E34-69C0F32446F4}" dt="2025-06-04T07:08:40.371" v="849" actId="1076"/>
          <ac:picMkLst>
            <pc:docMk/>
            <pc:sldMk cId="1906189229" sldId="295"/>
            <ac:picMk id="10" creationId="{CDD5D1C4-D6CC-C056-D9E9-4AFF20C68C92}"/>
          </ac:picMkLst>
        </pc:picChg>
        <pc:picChg chg="add mod">
          <ac:chgData name="민정 이" userId="f90532483f468176" providerId="LiveId" clId="{2B8F503E-8F20-4D9C-8E34-69C0F32446F4}" dt="2025-06-04T07:08:30.357" v="842" actId="1076"/>
          <ac:picMkLst>
            <pc:docMk/>
            <pc:sldMk cId="1906189229" sldId="295"/>
            <ac:picMk id="11" creationId="{D8DCF80D-CC7A-CC18-16F0-8D512A099A6C}"/>
          </ac:picMkLst>
        </pc:picChg>
        <pc:picChg chg="add mod">
          <ac:chgData name="민정 이" userId="f90532483f468176" providerId="LiveId" clId="{2B8F503E-8F20-4D9C-8E34-69C0F32446F4}" dt="2025-06-04T07:08:32.885" v="844" actId="1076"/>
          <ac:picMkLst>
            <pc:docMk/>
            <pc:sldMk cId="1906189229" sldId="295"/>
            <ac:picMk id="12" creationId="{6881E636-25EE-E687-BD83-E961B3C03F1A}"/>
          </ac:picMkLst>
        </pc:picChg>
        <pc:picChg chg="add mod">
          <ac:chgData name="민정 이" userId="f90532483f468176" providerId="LiveId" clId="{2B8F503E-8F20-4D9C-8E34-69C0F32446F4}" dt="2025-06-04T07:08:39.341" v="848" actId="14100"/>
          <ac:picMkLst>
            <pc:docMk/>
            <pc:sldMk cId="1906189229" sldId="295"/>
            <ac:picMk id="13" creationId="{A2683305-60F2-F382-9BAE-B6E488770319}"/>
          </ac:picMkLst>
        </pc:picChg>
      </pc:sldChg>
      <pc:sldMasterChg chg="delSldLayout">
        <pc:chgData name="민정 이" userId="f90532483f468176" providerId="LiveId" clId="{2B8F503E-8F20-4D9C-8E34-69C0F32446F4}" dt="2025-06-04T07:02:37.010" v="766" actId="47"/>
        <pc:sldMasterMkLst>
          <pc:docMk/>
          <pc:sldMasterMk cId="0" sldId="2147483648"/>
        </pc:sldMasterMkLst>
        <pc:sldLayoutChg chg="del">
          <pc:chgData name="민정 이" userId="f90532483f468176" providerId="LiveId" clId="{2B8F503E-8F20-4D9C-8E34-69C0F32446F4}" dt="2025-06-04T07:02:37.010" v="766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naver.com/textom/223115226952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4.png"/><Relationship Id="rId5" Type="http://schemas.openxmlformats.org/officeDocument/2006/relationships/image" Target="../media/image14.png"/><Relationship Id="rId10" Type="http://schemas.openxmlformats.org/officeDocument/2006/relationships/image" Target="../media/image33.png"/><Relationship Id="rId4" Type="http://schemas.openxmlformats.org/officeDocument/2006/relationships/image" Target="../media/image13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www.nars.go.kr/report/view.do?cmsCode=CM0155&amp;brdSeq=24119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www.nars.go.kr/report/view.do?cmsCode=CM0155&amp;brdSeq=24119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ars.go.kr/report/view.do?cmsCode=CM0155&amp;brdSeq=24119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1320800"/>
            <a:ext cx="15836900" cy="7975600"/>
          </a:xfrm>
          <a:prstGeom prst="rect">
            <a:avLst/>
          </a:prstGeom>
          <a:effectLst>
            <a:outerShdw blurRad="2616083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1511300" y="2184400"/>
            <a:ext cx="15278100" cy="6883400"/>
          </a:xfrm>
          <a:prstGeom prst="rect">
            <a:avLst/>
          </a:prstGeom>
          <a:effectLst>
            <a:outerShdw blurRad="1948004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300" y="1638300"/>
            <a:ext cx="304800" cy="304800"/>
          </a:xfrm>
          <a:prstGeom prst="rect">
            <a:avLst/>
          </a:prstGeom>
          <a:effectLst>
            <a:outerShdw blurRad="5860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4900" y="1638300"/>
            <a:ext cx="304800" cy="304800"/>
          </a:xfrm>
          <a:prstGeom prst="rect">
            <a:avLst/>
          </a:prstGeom>
          <a:effectLst>
            <a:outerShdw blurRad="5860" dir="2700000">
              <a:srgbClr val="2C2C2C">
                <a:alpha val="14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300" y="7035800"/>
            <a:ext cx="9944100" cy="711200"/>
          </a:xfrm>
          <a:prstGeom prst="rect">
            <a:avLst/>
          </a:prstGeom>
          <a:effectLst>
            <a:outerShdw blurRad="34369" dir="2700000">
              <a:srgbClr val="2C2C2C">
                <a:alpha val="11000"/>
              </a:srgbClr>
            </a:outerShdw>
          </a:effectLst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94000" y="7912100"/>
            <a:ext cx="635000" cy="635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35300" y="8077200"/>
            <a:ext cx="190500" cy="3048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600700" y="7226300"/>
            <a:ext cx="70739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600" dirty="0"/>
              <a:t>14</a:t>
            </a:r>
            <a:r>
              <a:rPr lang="ko-KR" altLang="en-US" sz="1600" dirty="0"/>
              <a:t>조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강창휘</a:t>
            </a:r>
            <a:r>
              <a:rPr lang="en-US" altLang="ko-KR" sz="1600" dirty="0"/>
              <a:t>, </a:t>
            </a:r>
            <a:r>
              <a:rPr lang="ko-KR" altLang="en-US" sz="1600" dirty="0"/>
              <a:t>이민정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이효린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장주호</a:t>
            </a:r>
            <a:endParaRPr lang="ko-KR" altLang="en-US" sz="1600" dirty="0"/>
          </a:p>
        </p:txBody>
      </p:sp>
      <p:sp>
        <p:nvSpPr>
          <p:cNvPr id="13" name="TextBox 13"/>
          <p:cNvSpPr txBox="1"/>
          <p:nvPr/>
        </p:nvSpPr>
        <p:spPr>
          <a:xfrm>
            <a:off x="3835400" y="3225800"/>
            <a:ext cx="10629900" cy="318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83000"/>
              </a:lnSpc>
            </a:pPr>
            <a:r>
              <a:rPr lang="ko-KR" altLang="en-US" sz="6600" dirty="0"/>
              <a:t>대한민국의 음주운전 처벌법률</a:t>
            </a:r>
            <a:r>
              <a:rPr lang="en-US" altLang="ko-KR" sz="6600" dirty="0"/>
              <a:t>,</a:t>
            </a:r>
            <a:endParaRPr lang="ko-KR" altLang="en-US" sz="6600" dirty="0"/>
          </a:p>
          <a:p>
            <a:pPr lvl="0">
              <a:lnSpc>
                <a:spcPct val="83000"/>
              </a:lnSpc>
            </a:pPr>
            <a:r>
              <a:rPr lang="ko-KR" altLang="en-US" sz="6600" dirty="0">
                <a:solidFill>
                  <a:schemeClr val="accent1"/>
                </a:solidFill>
              </a:rPr>
              <a:t>과연 적정한가</a:t>
            </a:r>
            <a:r>
              <a:rPr lang="en-US" altLang="ko-KR" sz="6600" dirty="0">
                <a:solidFill>
                  <a:schemeClr val="accent1"/>
                </a:solidFill>
              </a:rPr>
              <a:t>?</a:t>
            </a:r>
            <a:endParaRPr lang="ko-KR" altLang="en-US" sz="6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475F9-E174-6FD8-2BEA-9E01146AD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946CFAF-B623-0FB9-DB7F-0EAB78C55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9AC6800-A2C0-48D2-AB7C-97838DF07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2B293FC-4541-C7A6-C4C0-035D1FFC0DE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A422F66-8400-10FD-D37F-BEF015F61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EFE6E3A-2078-798E-F274-98F30758B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28" name="TextBox 7">
            <a:extLst>
              <a:ext uri="{FF2B5EF4-FFF2-40B4-BE49-F238E27FC236}">
                <a16:creationId xmlns:a16="http://schemas.microsoft.com/office/drawing/2014/main" id="{01310177-78CA-6233-E300-23C77C79A445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Pretendard SemiBold"/>
              </a:rPr>
              <a:t>음주운전 처벌에 대한 사람들의 인식</a:t>
            </a:r>
            <a:endParaRPr lang="en-US" sz="5400" b="0" i="0" u="none" strike="noStrike" spc="-400" dirty="0">
              <a:solidFill>
                <a:srgbClr val="3A3A3A"/>
              </a:solidFill>
              <a:latin typeface="Pretendard SemiBold"/>
            </a:endParaRPr>
          </a:p>
        </p:txBody>
      </p:sp>
      <p:sp>
        <p:nvSpPr>
          <p:cNvPr id="8" name="Google Shape;194;g3611d86561c_10_0">
            <a:extLst>
              <a:ext uri="{FF2B5EF4-FFF2-40B4-BE49-F238E27FC236}">
                <a16:creationId xmlns:a16="http://schemas.microsoft.com/office/drawing/2014/main" id="{FE378974-2BC1-241C-E44A-80CC4EF16E31}"/>
              </a:ext>
            </a:extLst>
          </p:cNvPr>
          <p:cNvSpPr txBox="1"/>
          <p:nvPr/>
        </p:nvSpPr>
        <p:spPr>
          <a:xfrm>
            <a:off x="13189528" y="9858300"/>
            <a:ext cx="4849091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 dirty="0" err="1">
                <a:solidFill>
                  <a:schemeClr val="tx1"/>
                </a:solidFill>
              </a:rPr>
              <a:t>출처</a:t>
            </a:r>
            <a:r>
              <a:rPr lang="en-US" sz="1200" u="sng" dirty="0">
                <a:solidFill>
                  <a:schemeClr val="hlink"/>
                </a:solidFill>
              </a:rPr>
              <a:t> : </a:t>
            </a:r>
            <a:r>
              <a:rPr lang="en-US" sz="1200" u="sng" dirty="0">
                <a:solidFill>
                  <a:schemeClr val="hlink"/>
                </a:solidFill>
                <a:hlinkClick r:id="rId6"/>
              </a:rPr>
              <a:t>[</a:t>
            </a:r>
            <a:r>
              <a:rPr lang="en-US" sz="1200" u="sng" dirty="0" err="1">
                <a:solidFill>
                  <a:schemeClr val="hlink"/>
                </a:solidFill>
                <a:hlinkClick r:id="rId6"/>
              </a:rPr>
              <a:t>사회이슈분석</a:t>
            </a:r>
            <a:r>
              <a:rPr lang="en-US" sz="1200" u="sng" dirty="0">
                <a:solidFill>
                  <a:schemeClr val="hlink"/>
                </a:solidFill>
                <a:hlinkClick r:id="rId6"/>
              </a:rPr>
              <a:t>] </a:t>
            </a:r>
            <a:r>
              <a:rPr lang="en-US" sz="1200" u="sng" dirty="0" err="1">
                <a:solidFill>
                  <a:schemeClr val="hlink"/>
                </a:solidFill>
                <a:hlinkClick r:id="rId6"/>
              </a:rPr>
              <a:t>음주운전</a:t>
            </a:r>
            <a:r>
              <a:rPr lang="en-US" sz="1200" u="sng" dirty="0">
                <a:solidFill>
                  <a:schemeClr val="hlink"/>
                </a:solidFill>
                <a:hlinkClick r:id="rId6"/>
              </a:rPr>
              <a:t> </a:t>
            </a:r>
            <a:r>
              <a:rPr lang="en-US" sz="1200" u="sng" dirty="0" err="1">
                <a:solidFill>
                  <a:schemeClr val="hlink"/>
                </a:solidFill>
                <a:hlinkClick r:id="rId6"/>
              </a:rPr>
              <a:t>처벌</a:t>
            </a:r>
            <a:r>
              <a:rPr lang="en-US" sz="1200" u="sng" dirty="0">
                <a:solidFill>
                  <a:schemeClr val="hlink"/>
                </a:solidFill>
                <a:hlinkClick r:id="rId6"/>
              </a:rPr>
              <a:t> </a:t>
            </a:r>
            <a:r>
              <a:rPr lang="en-US" sz="1200" u="sng" dirty="0" err="1">
                <a:solidFill>
                  <a:schemeClr val="hlink"/>
                </a:solidFill>
                <a:hlinkClick r:id="rId6"/>
              </a:rPr>
              <a:t>현황에</a:t>
            </a:r>
            <a:r>
              <a:rPr lang="en-US" sz="1200" u="sng" dirty="0">
                <a:solidFill>
                  <a:schemeClr val="hlink"/>
                </a:solidFill>
                <a:hlinkClick r:id="rId6"/>
              </a:rPr>
              <a:t> </a:t>
            </a:r>
            <a:r>
              <a:rPr lang="en-US" sz="1200" u="sng" dirty="0" err="1">
                <a:solidFill>
                  <a:schemeClr val="hlink"/>
                </a:solidFill>
                <a:hlinkClick r:id="rId6"/>
              </a:rPr>
              <a:t>대한</a:t>
            </a:r>
            <a:r>
              <a:rPr lang="en-US" sz="1200" u="sng" dirty="0">
                <a:solidFill>
                  <a:schemeClr val="hlink"/>
                </a:solidFill>
                <a:hlinkClick r:id="rId6"/>
              </a:rPr>
              <a:t> 언.. : </a:t>
            </a:r>
            <a:r>
              <a:rPr lang="en-US" sz="1200" u="sng" dirty="0" err="1">
                <a:solidFill>
                  <a:schemeClr val="hlink"/>
                </a:solidFill>
                <a:hlinkClick r:id="rId6"/>
              </a:rPr>
              <a:t>네이버블로그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03E5199-C707-E9A0-222B-36E28DCBAF12}"/>
              </a:ext>
            </a:extLst>
          </p:cNvPr>
          <p:cNvGrpSpPr/>
          <p:nvPr/>
        </p:nvGrpSpPr>
        <p:grpSpPr>
          <a:xfrm>
            <a:off x="4114800" y="2164053"/>
            <a:ext cx="9694224" cy="6924093"/>
            <a:chOff x="3976255" y="2057400"/>
            <a:chExt cx="9694224" cy="6924093"/>
          </a:xfrm>
        </p:grpSpPr>
        <p:pic>
          <p:nvPicPr>
            <p:cNvPr id="7" name="Google Shape;195;g3611d86561c_10_0">
              <a:extLst>
                <a:ext uri="{FF2B5EF4-FFF2-40B4-BE49-F238E27FC236}">
                  <a16:creationId xmlns:a16="http://schemas.microsoft.com/office/drawing/2014/main" id="{84334639-563D-7C28-BB64-3BAF423B854D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976255" y="2057400"/>
              <a:ext cx="9694224" cy="69240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1007488-B8BA-74C9-67FA-4EB49A81D2B7}"/>
                </a:ext>
              </a:extLst>
            </p:cNvPr>
            <p:cNvSpPr/>
            <p:nvPr/>
          </p:nvSpPr>
          <p:spPr>
            <a:xfrm>
              <a:off x="6345382" y="4849093"/>
              <a:ext cx="2519549" cy="1925781"/>
            </a:xfrm>
            <a:custGeom>
              <a:avLst/>
              <a:gdLst>
                <a:gd name="connsiteX0" fmla="*/ 0 w 2602676"/>
                <a:gd name="connsiteY0" fmla="*/ 0 h 1925781"/>
                <a:gd name="connsiteX1" fmla="*/ 2602676 w 2602676"/>
                <a:gd name="connsiteY1" fmla="*/ 0 h 1925781"/>
                <a:gd name="connsiteX2" fmla="*/ 2602676 w 2602676"/>
                <a:gd name="connsiteY2" fmla="*/ 1925781 h 1925781"/>
                <a:gd name="connsiteX3" fmla="*/ 0 w 2602676"/>
                <a:gd name="connsiteY3" fmla="*/ 1925781 h 1925781"/>
                <a:gd name="connsiteX4" fmla="*/ 0 w 2602676"/>
                <a:gd name="connsiteY4" fmla="*/ 0 h 1925781"/>
                <a:gd name="connsiteX0" fmla="*/ 180109 w 2602676"/>
                <a:gd name="connsiteY0" fmla="*/ 110836 h 1925781"/>
                <a:gd name="connsiteX1" fmla="*/ 2602676 w 2602676"/>
                <a:gd name="connsiteY1" fmla="*/ 0 h 1925781"/>
                <a:gd name="connsiteX2" fmla="*/ 2602676 w 2602676"/>
                <a:gd name="connsiteY2" fmla="*/ 1925781 h 1925781"/>
                <a:gd name="connsiteX3" fmla="*/ 0 w 2602676"/>
                <a:gd name="connsiteY3" fmla="*/ 1925781 h 1925781"/>
                <a:gd name="connsiteX4" fmla="*/ 180109 w 2602676"/>
                <a:gd name="connsiteY4" fmla="*/ 110836 h 1925781"/>
                <a:gd name="connsiteX0" fmla="*/ 0 w 2422567"/>
                <a:gd name="connsiteY0" fmla="*/ 110836 h 1925781"/>
                <a:gd name="connsiteX1" fmla="*/ 2422567 w 2422567"/>
                <a:gd name="connsiteY1" fmla="*/ 0 h 1925781"/>
                <a:gd name="connsiteX2" fmla="*/ 2422567 w 2422567"/>
                <a:gd name="connsiteY2" fmla="*/ 1925781 h 1925781"/>
                <a:gd name="connsiteX3" fmla="*/ 13855 w 2422567"/>
                <a:gd name="connsiteY3" fmla="*/ 1884217 h 1925781"/>
                <a:gd name="connsiteX4" fmla="*/ 0 w 2422567"/>
                <a:gd name="connsiteY4" fmla="*/ 110836 h 1925781"/>
                <a:gd name="connsiteX0" fmla="*/ 0 w 2477985"/>
                <a:gd name="connsiteY0" fmla="*/ 83127 h 1925781"/>
                <a:gd name="connsiteX1" fmla="*/ 2477985 w 2477985"/>
                <a:gd name="connsiteY1" fmla="*/ 0 h 1925781"/>
                <a:gd name="connsiteX2" fmla="*/ 2477985 w 2477985"/>
                <a:gd name="connsiteY2" fmla="*/ 1925781 h 1925781"/>
                <a:gd name="connsiteX3" fmla="*/ 69273 w 2477985"/>
                <a:gd name="connsiteY3" fmla="*/ 1884217 h 1925781"/>
                <a:gd name="connsiteX4" fmla="*/ 0 w 2477985"/>
                <a:gd name="connsiteY4" fmla="*/ 83127 h 1925781"/>
                <a:gd name="connsiteX0" fmla="*/ 0 w 2519549"/>
                <a:gd name="connsiteY0" fmla="*/ 83127 h 1925781"/>
                <a:gd name="connsiteX1" fmla="*/ 2519549 w 2519549"/>
                <a:gd name="connsiteY1" fmla="*/ 0 h 1925781"/>
                <a:gd name="connsiteX2" fmla="*/ 2477985 w 2519549"/>
                <a:gd name="connsiteY2" fmla="*/ 1925781 h 1925781"/>
                <a:gd name="connsiteX3" fmla="*/ 69273 w 2519549"/>
                <a:gd name="connsiteY3" fmla="*/ 1884217 h 1925781"/>
                <a:gd name="connsiteX4" fmla="*/ 0 w 2519549"/>
                <a:gd name="connsiteY4" fmla="*/ 83127 h 192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9549" h="1925781">
                  <a:moveTo>
                    <a:pt x="0" y="83127"/>
                  </a:moveTo>
                  <a:lnTo>
                    <a:pt x="2519549" y="0"/>
                  </a:lnTo>
                  <a:lnTo>
                    <a:pt x="2477985" y="1925781"/>
                  </a:lnTo>
                  <a:lnTo>
                    <a:pt x="69273" y="1884217"/>
                  </a:lnTo>
                  <a:lnTo>
                    <a:pt x="0" y="83127"/>
                  </a:lnTo>
                  <a:close/>
                </a:path>
              </a:pathLst>
            </a:custGeom>
            <a:solidFill>
              <a:srgbClr val="D543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음주운전 처벌법 위헌논란</a:t>
              </a:r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/>
                <a:t>과잉처벌 및 법의 적정성</a:t>
              </a:r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r>
                <a:rPr lang="ko-KR" altLang="en-US" sz="1600" dirty="0"/>
                <a:t>지속적 음주운전 사고 이슈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47F0286-E01C-972A-5901-F4A96B0081F5}"/>
                </a:ext>
              </a:extLst>
            </p:cNvPr>
            <p:cNvSpPr/>
            <p:nvPr/>
          </p:nvSpPr>
          <p:spPr>
            <a:xfrm>
              <a:off x="8961910" y="4849092"/>
              <a:ext cx="2717471" cy="1780309"/>
            </a:xfrm>
            <a:prstGeom prst="ellipse">
              <a:avLst/>
            </a:prstGeom>
            <a:solidFill>
              <a:srgbClr val="902C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실생활에 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음주운전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처벌법이 적용된 사례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77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E98EF-2E57-2040-BE60-98474A243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0B1662F-D2DD-435C-D559-527AF2199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805D021-F012-4BE2-45D5-163A7F02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4EBA37A-B5B5-ADCD-8A94-E39E31BF413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3B58511-3258-F5F7-D999-3792FC3A2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1E5866D-4FC8-33D9-914C-34B3911D8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F7968D92-4E7E-4413-7FF4-750EAC3997D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2344400" y="3530600"/>
            <a:ext cx="3479800" cy="127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2153DABB-ADCE-590D-DE42-4A9E624C844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823200" y="6832600"/>
            <a:ext cx="34798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75DC2D86-9E12-66EB-7AAF-31B0D15C8E96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Pretendard SemiBold"/>
              </a:rPr>
              <a:t>해외의 음주운전 처벌 사례</a:t>
            </a:r>
            <a:endParaRPr lang="en-US" altLang="ko-KR" sz="5400" spc="-400" dirty="0">
              <a:solidFill>
                <a:srgbClr val="3A3A3A"/>
              </a:solidFill>
              <a:latin typeface="Pretendard SemiBold"/>
            </a:endParaRPr>
          </a:p>
        </p:txBody>
      </p:sp>
      <p:pic>
        <p:nvPicPr>
          <p:cNvPr id="208" name="Google Shape;208;g3611d86561c_7_1" title="한국과미국_사망사고_음주운전징역_3년vs15년.png"/>
          <p:cNvPicPr preferRelativeResize="0"/>
          <p:nvPr/>
        </p:nvPicPr>
        <p:blipFill rotWithShape="1">
          <a:blip r:embed="rId7">
            <a:alphaModFix/>
          </a:blip>
          <a:srcRect t="15335" b="23807"/>
          <a:stretch/>
        </p:blipFill>
        <p:spPr>
          <a:xfrm>
            <a:off x="2140532" y="1587954"/>
            <a:ext cx="9047706" cy="1370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3611d86561c_7_1" title="해외_음주운전당속.png"/>
          <p:cNvPicPr preferRelativeResize="0"/>
          <p:nvPr/>
        </p:nvPicPr>
        <p:blipFill rotWithShape="1">
          <a:blip r:embed="rId8">
            <a:alphaModFix/>
          </a:blip>
          <a:srcRect t="19127" r="744" b="26672"/>
          <a:stretch/>
        </p:blipFill>
        <p:spPr>
          <a:xfrm>
            <a:off x="6067282" y="3053626"/>
            <a:ext cx="9764775" cy="16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3611d86561c_7_1" title="해외_음주운전은_범죄_인식_초범에_면허박탈.png"/>
          <p:cNvPicPr preferRelativeResize="0"/>
          <p:nvPr/>
        </p:nvPicPr>
        <p:blipFill rotWithShape="1">
          <a:blip r:embed="rId9">
            <a:alphaModFix/>
          </a:blip>
          <a:srcRect b="32546"/>
          <a:stretch/>
        </p:blipFill>
        <p:spPr>
          <a:xfrm>
            <a:off x="2535182" y="4805226"/>
            <a:ext cx="11582400" cy="9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3611d86561c_7_1"/>
          <p:cNvPicPr preferRelativeResize="0"/>
          <p:nvPr/>
        </p:nvPicPr>
        <p:blipFill rotWithShape="1">
          <a:blip r:embed="rId10">
            <a:alphaModFix/>
          </a:blip>
          <a:srcRect l="2087" t="10471" r="6771" b="40573"/>
          <a:stretch/>
        </p:blipFill>
        <p:spPr>
          <a:xfrm>
            <a:off x="3446083" y="6127951"/>
            <a:ext cx="11484500" cy="13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3611d86561c_7_1"/>
          <p:cNvPicPr preferRelativeResize="0"/>
          <p:nvPr/>
        </p:nvPicPr>
        <p:blipFill rotWithShape="1">
          <a:blip r:embed="rId11">
            <a:alphaModFix/>
          </a:blip>
          <a:srcRect b="75883"/>
          <a:stretch/>
        </p:blipFill>
        <p:spPr>
          <a:xfrm>
            <a:off x="5170282" y="7625627"/>
            <a:ext cx="8868146" cy="1528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798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3FDCA-57D6-3E0E-4BA6-A0DAFAF2E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44FB54A-C347-40BB-0703-C1F2073E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A699C2D-6860-D02D-824E-9CDA1A81E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C8D2BE4-8771-AC8C-F7EE-596CC25C92E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C6B522B-50FB-2220-C728-01BBE3D86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B5DF501-5BE5-D40C-DB6D-956E7AB6C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7C78834D-29C8-2A1B-D0B1-AF8C0A4FD6F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2344400" y="3530600"/>
            <a:ext cx="3479800" cy="127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4A9733E9-E573-CDB2-BE16-F3CC41B3AAE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823200" y="6832600"/>
            <a:ext cx="34798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CFDE11E5-560E-C751-03B2-21D604670287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Pretendard SemiBold"/>
              </a:rPr>
              <a:t>우리나라  해외 주요 국가들 법률 비교</a:t>
            </a:r>
            <a:endParaRPr lang="en-US" sz="5400" b="0" i="0" u="none" strike="noStrike" spc="-400" dirty="0">
              <a:solidFill>
                <a:srgbClr val="3A3A3A"/>
              </a:solidFill>
              <a:latin typeface="Pretendard SemiBold"/>
            </a:endParaRPr>
          </a:p>
        </p:txBody>
      </p:sp>
      <p:pic>
        <p:nvPicPr>
          <p:cNvPr id="8" name="Google Shape;220;g3611d86561c_8_32">
            <a:extLst>
              <a:ext uri="{FF2B5EF4-FFF2-40B4-BE49-F238E27FC236}">
                <a16:creationId xmlns:a16="http://schemas.microsoft.com/office/drawing/2014/main" id="{C8401EE8-BAB4-4616-DBB5-AC58C812F86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6860" y="1885187"/>
            <a:ext cx="6944508" cy="14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1;g3611d86561c_8_32">
            <a:extLst>
              <a:ext uri="{FF2B5EF4-FFF2-40B4-BE49-F238E27FC236}">
                <a16:creationId xmlns:a16="http://schemas.microsoft.com/office/drawing/2014/main" id="{156AD1C8-A122-318F-99F2-5A29866491E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119038" y="1701800"/>
            <a:ext cx="6480624" cy="144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2;g3611d86561c_8_32">
            <a:extLst>
              <a:ext uri="{FF2B5EF4-FFF2-40B4-BE49-F238E27FC236}">
                <a16:creationId xmlns:a16="http://schemas.microsoft.com/office/drawing/2014/main" id="{CDD5D1C4-D6CC-C056-D9E9-4AFF20C68C92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02436" y="4031919"/>
            <a:ext cx="7887268" cy="1891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3;g3611d86561c_8_32">
            <a:extLst>
              <a:ext uri="{FF2B5EF4-FFF2-40B4-BE49-F238E27FC236}">
                <a16:creationId xmlns:a16="http://schemas.microsoft.com/office/drawing/2014/main" id="{D8DCF80D-CC7A-CC18-16F0-8D512A099A6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66860" y="6239115"/>
            <a:ext cx="6642666" cy="105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24;g3611d86561c_8_32">
            <a:extLst>
              <a:ext uri="{FF2B5EF4-FFF2-40B4-BE49-F238E27FC236}">
                <a16:creationId xmlns:a16="http://schemas.microsoft.com/office/drawing/2014/main" id="{6881E636-25EE-E687-BD83-E961B3C03F1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58469" y="6893418"/>
            <a:ext cx="9766379" cy="216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26;g3611d86561c_8_32">
            <a:extLst>
              <a:ext uri="{FF2B5EF4-FFF2-40B4-BE49-F238E27FC236}">
                <a16:creationId xmlns:a16="http://schemas.microsoft.com/office/drawing/2014/main" id="{A2683305-60F2-F382-9BAE-B6E488770319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35978" y="3958719"/>
            <a:ext cx="7561658" cy="1365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18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1320800"/>
            <a:ext cx="15836900" cy="7975600"/>
          </a:xfrm>
          <a:prstGeom prst="rect">
            <a:avLst/>
          </a:prstGeom>
          <a:effectLst>
            <a:outerShdw blurRad="2616083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1511300" y="2184400"/>
            <a:ext cx="15278100" cy="6883400"/>
          </a:xfrm>
          <a:prstGeom prst="rect">
            <a:avLst/>
          </a:prstGeom>
          <a:effectLst>
            <a:outerShdw blurRad="1948004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300" y="1638300"/>
            <a:ext cx="304800" cy="304800"/>
          </a:xfrm>
          <a:prstGeom prst="rect">
            <a:avLst/>
          </a:prstGeom>
          <a:effectLst>
            <a:outerShdw blurRad="5860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4900" y="1638300"/>
            <a:ext cx="304800" cy="304800"/>
          </a:xfrm>
          <a:prstGeom prst="rect">
            <a:avLst/>
          </a:prstGeom>
          <a:effectLst>
            <a:outerShdw blurRad="5860" dir="2700000">
              <a:srgbClr val="2C2C2C">
                <a:alpha val="14000"/>
              </a:srgbClr>
            </a:outerShdw>
          </a:effectLst>
        </p:spPr>
      </p:pic>
      <p:sp>
        <p:nvSpPr>
          <p:cNvPr id="7" name="TextBox 7"/>
          <p:cNvSpPr txBox="1"/>
          <p:nvPr/>
        </p:nvSpPr>
        <p:spPr>
          <a:xfrm>
            <a:off x="5999423" y="2999096"/>
            <a:ext cx="6045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600" b="0" i="0" u="none" strike="noStrike" spc="-400" dirty="0">
                <a:solidFill>
                  <a:srgbClr val="3A3A3A"/>
                </a:solidFill>
                <a:latin typeface="Pretendard SemiBold"/>
              </a:rPr>
              <a:t>CONTENTS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2946400" y="5308600"/>
            <a:ext cx="55880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8153400" y="4724400"/>
            <a:ext cx="381000" cy="381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6400" y="4660900"/>
            <a:ext cx="787400" cy="5080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013200" y="4660900"/>
            <a:ext cx="3873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4499"/>
              </a:lnSpc>
            </a:pPr>
            <a:r>
              <a:rPr lang="ko-KR" altLang="en-US" sz="2800" dirty="0"/>
              <a:t>음주운전 인식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36900" y="4749800"/>
            <a:ext cx="406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01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9753600" y="5308600"/>
            <a:ext cx="5588000" cy="12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4973300" y="4724400"/>
            <a:ext cx="381000" cy="381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3600" y="4660900"/>
            <a:ext cx="787400" cy="5080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0833100" y="4660900"/>
            <a:ext cx="3873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800" b="0" i="0" u="none" strike="noStrike" spc="-100">
                <a:solidFill>
                  <a:srgbClr val="3A3A3A">
                    <a:alpha val="83922"/>
                  </a:srgbClr>
                </a:solidFill>
                <a:ea typeface="Pretendard Regular"/>
              </a:rPr>
              <a:t>컨텐츠</a:t>
            </a:r>
            <a:r>
              <a:rPr lang="en-US" sz="2800" b="0" i="0" u="none" strike="noStrike" spc="-100">
                <a:solidFill>
                  <a:srgbClr val="3A3A3A">
                    <a:alpha val="83922"/>
                  </a:srgbClr>
                </a:solidFill>
                <a:latin typeface="Pretendard Regular"/>
              </a:rPr>
              <a:t> </a:t>
            </a:r>
            <a:r>
              <a:rPr lang="ko-KR" sz="2800" b="0" i="0" u="none" strike="noStrike" spc="-100">
                <a:solidFill>
                  <a:srgbClr val="3A3A3A">
                    <a:alpha val="83922"/>
                  </a:srgbClr>
                </a:solidFill>
                <a:ea typeface="Pretendard Regular"/>
              </a:rPr>
              <a:t>제목을</a:t>
            </a:r>
            <a:r>
              <a:rPr lang="en-US" sz="2800" b="0" i="0" u="none" strike="noStrike" spc="-100">
                <a:solidFill>
                  <a:srgbClr val="3A3A3A">
                    <a:alpha val="83922"/>
                  </a:srgbClr>
                </a:solidFill>
                <a:latin typeface="Pretendard Regular"/>
              </a:rPr>
              <a:t> </a:t>
            </a:r>
            <a:r>
              <a:rPr lang="ko-KR" sz="2800" b="0" i="0" u="none" strike="noStrike" spc="-100">
                <a:solidFill>
                  <a:srgbClr val="3A3A3A">
                    <a:alpha val="83922"/>
                  </a:srgbClr>
                </a:solidFill>
                <a:ea typeface="Pretendard Regular"/>
              </a:rPr>
              <a:t>입력해주세요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944100" y="4749800"/>
            <a:ext cx="406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04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2946400" y="6527800"/>
            <a:ext cx="5588000" cy="127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8153400" y="5943600"/>
            <a:ext cx="381000" cy="381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6400" y="5867400"/>
            <a:ext cx="787400" cy="5080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4013200" y="5867400"/>
            <a:ext cx="3873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4499"/>
              </a:lnSpc>
            </a:pPr>
            <a:r>
              <a:rPr lang="ko-KR" altLang="en-US" sz="2800" dirty="0" err="1"/>
              <a:t>해외국가들과의</a:t>
            </a:r>
            <a:r>
              <a:rPr lang="ko-KR" altLang="en-US" sz="2800" dirty="0"/>
              <a:t> 비교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136900" y="5956300"/>
            <a:ext cx="406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02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9753600" y="6527800"/>
            <a:ext cx="5588000" cy="127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4973300" y="5943600"/>
            <a:ext cx="381000" cy="3810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3600" y="5867400"/>
            <a:ext cx="787400" cy="5080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0833100" y="5867400"/>
            <a:ext cx="3873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800" b="0" i="0" u="none" strike="noStrike" spc="-100">
                <a:solidFill>
                  <a:srgbClr val="3A3A3A">
                    <a:alpha val="83922"/>
                  </a:srgbClr>
                </a:solidFill>
                <a:ea typeface="Pretendard Regular"/>
              </a:rPr>
              <a:t>컨텐츠</a:t>
            </a:r>
            <a:r>
              <a:rPr lang="en-US" sz="2800" b="0" i="0" u="none" strike="noStrike" spc="-100">
                <a:solidFill>
                  <a:srgbClr val="3A3A3A">
                    <a:alpha val="83922"/>
                  </a:srgbClr>
                </a:solidFill>
                <a:latin typeface="Pretendard Regular"/>
              </a:rPr>
              <a:t> </a:t>
            </a:r>
            <a:r>
              <a:rPr lang="ko-KR" sz="2800" b="0" i="0" u="none" strike="noStrike" spc="-100">
                <a:solidFill>
                  <a:srgbClr val="3A3A3A">
                    <a:alpha val="83922"/>
                  </a:srgbClr>
                </a:solidFill>
                <a:ea typeface="Pretendard Regular"/>
              </a:rPr>
              <a:t>제목을</a:t>
            </a:r>
            <a:r>
              <a:rPr lang="en-US" sz="2800" b="0" i="0" u="none" strike="noStrike" spc="-100">
                <a:solidFill>
                  <a:srgbClr val="3A3A3A">
                    <a:alpha val="83922"/>
                  </a:srgbClr>
                </a:solidFill>
                <a:latin typeface="Pretendard Regular"/>
              </a:rPr>
              <a:t> </a:t>
            </a:r>
            <a:r>
              <a:rPr lang="ko-KR" sz="2800" b="0" i="0" u="none" strike="noStrike" spc="-100">
                <a:solidFill>
                  <a:srgbClr val="3A3A3A">
                    <a:alpha val="83922"/>
                  </a:srgbClr>
                </a:solidFill>
                <a:ea typeface="Pretendard Regular"/>
              </a:rPr>
              <a:t>입력해주세요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944100" y="5956300"/>
            <a:ext cx="406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05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2946400" y="7759700"/>
            <a:ext cx="5588000" cy="12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8153400" y="7175500"/>
            <a:ext cx="381000" cy="3810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6400" y="7099300"/>
            <a:ext cx="787400" cy="5080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4013200" y="7099300"/>
            <a:ext cx="3873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4499"/>
              </a:lnSpc>
            </a:pPr>
            <a:r>
              <a:rPr lang="ko-KR" altLang="en-US" sz="2800" dirty="0"/>
              <a:t>음주운전 현황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136900" y="7188200"/>
            <a:ext cx="406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03</a:t>
            </a: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9753600" y="7759700"/>
            <a:ext cx="5588000" cy="127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4973300" y="7175500"/>
            <a:ext cx="381000" cy="3810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3600" y="7099300"/>
            <a:ext cx="787400" cy="508000"/>
          </a:xfrm>
          <a:prstGeom prst="rect">
            <a:avLst/>
          </a:prstGeom>
        </p:spPr>
      </p:pic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94000" y="7912100"/>
            <a:ext cx="635000" cy="6350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35300" y="8077200"/>
            <a:ext cx="190500" cy="304800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10833100" y="7099300"/>
            <a:ext cx="3873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4499"/>
              </a:lnSpc>
            </a:pPr>
            <a:r>
              <a:rPr lang="ko-KR" altLang="en-US" sz="2800" dirty="0"/>
              <a:t>제안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944100" y="7188200"/>
            <a:ext cx="4064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BD09F-AB3A-7703-4086-C072CC934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6B945FA-5777-B1F7-E2DB-791BAF65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2437A40-A0F7-0E59-9936-33C80FFD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69A73D6-8AD3-5C09-BB37-E613D7B518A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836C409-5502-7970-5E67-C4CB3E49A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77F2966-2764-CB8E-6C4D-DB56C2D9F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11B4AB5A-6D05-99BA-8391-6E43184EFE4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2344400" y="3530600"/>
            <a:ext cx="3479800" cy="127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FDEA12EB-363F-2E0D-5DAF-BA9B2EBE9CD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823200" y="6832600"/>
            <a:ext cx="34798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616D784A-BB3E-0BD0-C760-8F3E107D10EF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Pretendard SemiBold"/>
              </a:rPr>
              <a:t>우리나라 음주운전 법에 대한 인식</a:t>
            </a:r>
            <a:endParaRPr lang="en-US" sz="5400" b="0" i="0" u="none" strike="noStrike" spc="-400" dirty="0">
              <a:solidFill>
                <a:srgbClr val="3A3A3A"/>
              </a:solidFill>
              <a:latin typeface="Pretendar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51621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2344400" y="3530600"/>
            <a:ext cx="3479800" cy="127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823200" y="6832600"/>
            <a:ext cx="3479800" cy="12700"/>
          </a:xfrm>
          <a:prstGeom prst="rect">
            <a:avLst/>
          </a:prstGeom>
        </p:spPr>
      </p:pic>
      <p:sp>
        <p:nvSpPr>
          <p:cNvPr id="34" name="TextBox 7">
            <a:extLst>
              <a:ext uri="{FF2B5EF4-FFF2-40B4-BE49-F238E27FC236}">
                <a16:creationId xmlns:a16="http://schemas.microsoft.com/office/drawing/2014/main" id="{9F74BF27-129C-E30D-C5AD-757A10FB70F5}"/>
              </a:ext>
            </a:extLst>
          </p:cNvPr>
          <p:cNvSpPr txBox="1"/>
          <p:nvPr/>
        </p:nvSpPr>
        <p:spPr>
          <a:xfrm>
            <a:off x="5222009" y="372918"/>
            <a:ext cx="7843982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Pretendard SemiBold"/>
              </a:rPr>
              <a:t>우리나라 사고율의 현주소</a:t>
            </a:r>
            <a:endParaRPr lang="en-US" sz="5400" b="0" i="0" u="none" strike="noStrike" spc="-400" dirty="0">
              <a:solidFill>
                <a:srgbClr val="3A3A3A"/>
              </a:solidFill>
              <a:latin typeface="Pretendard SemiBold"/>
            </a:endParaRPr>
          </a:p>
        </p:txBody>
      </p:sp>
      <p:pic>
        <p:nvPicPr>
          <p:cNvPr id="35" name="Google Shape;132;p5">
            <a:extLst>
              <a:ext uri="{FF2B5EF4-FFF2-40B4-BE49-F238E27FC236}">
                <a16:creationId xmlns:a16="http://schemas.microsoft.com/office/drawing/2014/main" id="{0605573B-068C-D6CE-99A6-9E5B548F3D4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82800" y="1650435"/>
            <a:ext cx="13106400" cy="773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33;p5">
            <a:extLst>
              <a:ext uri="{FF2B5EF4-FFF2-40B4-BE49-F238E27FC236}">
                <a16:creationId xmlns:a16="http://schemas.microsoft.com/office/drawing/2014/main" id="{E7E73B4A-338C-8D49-F971-0414E4C4A08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596394" y="1866900"/>
            <a:ext cx="1471612" cy="322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79E54-048B-EA15-8CC5-4BDE4C9AF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C2FA215-73A1-D55F-E142-7137D1054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9E3113A-1324-8699-3CBA-5450A2BFC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65F4B9B-868B-47DA-8DE2-F8DF3049AD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EF52B2F-C11E-BD31-2FDD-F5F55BAAF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C0FE6C7-47B7-27C3-F399-474ED2EDF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696BFEB3-E334-48D5-AFE7-77B16D7C0538}"/>
              </a:ext>
            </a:extLst>
          </p:cNvPr>
          <p:cNvSpPr txBox="1"/>
          <p:nvPr/>
        </p:nvSpPr>
        <p:spPr>
          <a:xfrm>
            <a:off x="5125604" y="355600"/>
            <a:ext cx="8036791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Pretendard SemiBold"/>
              </a:rPr>
              <a:t>우리나라  형사처벌 법률</a:t>
            </a:r>
            <a:endParaRPr lang="en-US" sz="5400" b="0" i="0" u="none" strike="noStrike" spc="-400" dirty="0">
              <a:solidFill>
                <a:srgbClr val="3A3A3A"/>
              </a:solidFill>
              <a:latin typeface="Pretendard SemiBold"/>
            </a:endParaRPr>
          </a:p>
        </p:txBody>
      </p:sp>
      <p:pic>
        <p:nvPicPr>
          <p:cNvPr id="8" name="Google Shape;142;p4">
            <a:extLst>
              <a:ext uri="{FF2B5EF4-FFF2-40B4-BE49-F238E27FC236}">
                <a16:creationId xmlns:a16="http://schemas.microsoft.com/office/drawing/2014/main" id="{C22BC7C9-322D-7741-96BA-3FF226EDE93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7231" b="6792"/>
          <a:stretch/>
        </p:blipFill>
        <p:spPr>
          <a:xfrm>
            <a:off x="1937895" y="2101900"/>
            <a:ext cx="14606174" cy="66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/>
          <p:nvPr/>
        </p:nvSpPr>
        <p:spPr>
          <a:xfrm>
            <a:off x="12204580" y="9858600"/>
            <a:ext cx="594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출처</a:t>
            </a:r>
            <a:r>
              <a:rPr lang="en-US" dirty="0"/>
              <a:t> </a:t>
            </a:r>
            <a:r>
              <a:rPr lang="en-US" sz="1200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https://www.nars.go.kr/report/view.do?cmsCode=CM0155&amp;brdSeq=24119</a:t>
            </a:r>
            <a:endParaRPr sz="1200" u="sng" dirty="0">
              <a:solidFill>
                <a:schemeClr val="hlink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726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5ABBC-2636-CAF9-4994-80B20A077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3479A19-5512-BEDF-2D51-C76EAEE7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6A7AE8B-3D54-26B2-B410-55321DA36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E020602-DCDE-3A2A-70D7-199790B1222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09BAFCC-4A55-FD73-A9E3-DC8544B18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C2FE549-D47D-1BDD-BB39-5E93746FF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0FE65277-3B3D-0178-21C2-19AB65293584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>
                <a:solidFill>
                  <a:srgbClr val="3A3A3A"/>
                </a:solidFill>
                <a:latin typeface="Pretendard SemiBold"/>
              </a:rPr>
              <a:t>우리나라  해외 주요 국가들 법률 비교</a:t>
            </a:r>
            <a:endParaRPr lang="en-US" sz="5400" b="0" i="0" u="none" strike="noStrike" spc="-400" dirty="0">
              <a:solidFill>
                <a:srgbClr val="3A3A3A"/>
              </a:solidFill>
              <a:latin typeface="Pretendard SemiBold"/>
            </a:endParaRPr>
          </a:p>
        </p:txBody>
      </p:sp>
      <p:pic>
        <p:nvPicPr>
          <p:cNvPr id="8" name="Google Shape;151;p6">
            <a:extLst>
              <a:ext uri="{FF2B5EF4-FFF2-40B4-BE49-F238E27FC236}">
                <a16:creationId xmlns:a16="http://schemas.microsoft.com/office/drawing/2014/main" id="{29EBA691-BD97-D2CD-7DD6-924F8CC2CE0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5011" b="8963"/>
          <a:stretch>
            <a:fillRect/>
          </a:stretch>
        </p:blipFill>
        <p:spPr>
          <a:xfrm>
            <a:off x="1640303" y="2265795"/>
            <a:ext cx="15256775" cy="650470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2;p6">
            <a:extLst>
              <a:ext uri="{FF2B5EF4-FFF2-40B4-BE49-F238E27FC236}">
                <a16:creationId xmlns:a16="http://schemas.microsoft.com/office/drawing/2014/main" id="{3A2D870A-44F5-25FF-9D81-EFAFA6DBDA02}"/>
              </a:ext>
            </a:extLst>
          </p:cNvPr>
          <p:cNvSpPr txBox="1"/>
          <p:nvPr/>
        </p:nvSpPr>
        <p:spPr>
          <a:xfrm>
            <a:off x="12190725" y="9861900"/>
            <a:ext cx="594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출처</a:t>
            </a:r>
            <a:r>
              <a:rPr lang="en-US" dirty="0"/>
              <a:t> </a:t>
            </a:r>
            <a:r>
              <a:rPr lang="en-US" sz="1200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7"/>
              </a:rPr>
              <a:t>https://www.nars.go.kr/report/view.do?cmsCode=CM0155&amp;brdSeq=24119</a:t>
            </a:r>
            <a:endParaRPr sz="1200" u="sng" dirty="0">
              <a:solidFill>
                <a:schemeClr val="hlink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240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FE706-1DF5-DAB1-56C6-E419A5FFC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2632E36-8919-BB77-4B6D-B657609A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B669EEF-29A7-9328-8D59-77BA2B474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1A78657-FEC2-054E-F13F-7BB38977422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5E9AEA0-6ABF-411A-CF75-D4137D033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EF8A78A-EC3E-CFFF-C04D-53BEE2E5F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93951086-C14A-7A46-2523-52170AA62277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Pretendard SemiBold"/>
              </a:rPr>
              <a:t>우리나라  해외 주요 국가들 법률 비교</a:t>
            </a:r>
            <a:endParaRPr lang="en-US" sz="5400" b="0" i="0" u="none" strike="noStrike" spc="-400" dirty="0">
              <a:solidFill>
                <a:srgbClr val="3A3A3A"/>
              </a:solidFill>
              <a:latin typeface="Pretendard SemiBold"/>
            </a:endParaRPr>
          </a:p>
        </p:txBody>
      </p:sp>
      <p:sp>
        <p:nvSpPr>
          <p:cNvPr id="9" name="Google Shape;152;p6">
            <a:extLst>
              <a:ext uri="{FF2B5EF4-FFF2-40B4-BE49-F238E27FC236}">
                <a16:creationId xmlns:a16="http://schemas.microsoft.com/office/drawing/2014/main" id="{67D1544B-F1EB-0BA2-4770-9B4AD5F7119A}"/>
              </a:ext>
            </a:extLst>
          </p:cNvPr>
          <p:cNvSpPr txBox="1"/>
          <p:nvPr/>
        </p:nvSpPr>
        <p:spPr>
          <a:xfrm>
            <a:off x="12190725" y="9861900"/>
            <a:ext cx="594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출처</a:t>
            </a:r>
            <a:r>
              <a:rPr lang="en-US" dirty="0"/>
              <a:t> </a:t>
            </a:r>
            <a:r>
              <a:rPr lang="en-US" sz="1200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https://www.nars.go.kr/report/view.do?cmsCode=CM0155&amp;brdSeq=24119</a:t>
            </a:r>
            <a:endParaRPr sz="1200" u="sng" dirty="0">
              <a:solidFill>
                <a:schemeClr val="hlink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Google Shape;160;g3611d86561c_8_64">
            <a:extLst>
              <a:ext uri="{FF2B5EF4-FFF2-40B4-BE49-F238E27FC236}">
                <a16:creationId xmlns:a16="http://schemas.microsoft.com/office/drawing/2014/main" id="{BB05263C-D85C-0E6D-8200-A717792043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61102" y="1866900"/>
            <a:ext cx="15565796" cy="712700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76A3B7-E875-AFC2-66D2-080FA9E95B9C}"/>
              </a:ext>
            </a:extLst>
          </p:cNvPr>
          <p:cNvSpPr txBox="1"/>
          <p:nvPr/>
        </p:nvSpPr>
        <p:spPr>
          <a:xfrm>
            <a:off x="9144000" y="2382982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 수정 예정</a:t>
            </a:r>
          </a:p>
        </p:txBody>
      </p:sp>
    </p:spTree>
    <p:extLst>
      <p:ext uri="{BB962C8B-B14F-4D97-AF65-F5344CB8AC3E}">
        <p14:creationId xmlns:p14="http://schemas.microsoft.com/office/powerpoint/2010/main" val="399614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284F9-EBA8-57A4-47AB-E64B24590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DC7A982-9523-0558-FC39-4075818E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9A94D9C-18F1-EAC9-E7AF-73AFB510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0DE794E-655D-B854-9029-AE1B59EF33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016B7B5-08B8-704F-D63F-4E8FB3E5C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0B66F80-406E-FA83-2A4C-8FFAE1D63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AE4E12AE-6DB1-B8B2-3BCB-6CE1FA522D6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2344400" y="3530600"/>
            <a:ext cx="3479800" cy="127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C6475D13-DFCC-8B24-555A-9C380A84CB8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823200" y="6832600"/>
            <a:ext cx="34798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0B69079E-EA87-1977-3FC9-F240956970FB}"/>
              </a:ext>
            </a:extLst>
          </p:cNvPr>
          <p:cNvSpPr txBox="1"/>
          <p:nvPr/>
        </p:nvSpPr>
        <p:spPr>
          <a:xfrm>
            <a:off x="3394364" y="355600"/>
            <a:ext cx="11887200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Pretendard SemiBold"/>
              </a:rPr>
              <a:t>음주운전 사고변화에 대한 사람들의 인식</a:t>
            </a:r>
            <a:endParaRPr lang="en-US" sz="5400" b="0" i="0" u="none" strike="noStrike" spc="-400" dirty="0">
              <a:solidFill>
                <a:srgbClr val="3A3A3A"/>
              </a:solidFill>
              <a:latin typeface="Pretendard SemiBold"/>
            </a:endParaRPr>
          </a:p>
        </p:txBody>
      </p:sp>
      <p:pic>
        <p:nvPicPr>
          <p:cNvPr id="9" name="Google Shape;168;p10">
            <a:extLst>
              <a:ext uri="{FF2B5EF4-FFF2-40B4-BE49-F238E27FC236}">
                <a16:creationId xmlns:a16="http://schemas.microsoft.com/office/drawing/2014/main" id="{F086A186-A767-CC8D-2163-6465660D32A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1791" t="5368" r="1375" b="65878"/>
          <a:stretch/>
        </p:blipFill>
        <p:spPr>
          <a:xfrm>
            <a:off x="1571914" y="1970100"/>
            <a:ext cx="15532100" cy="709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08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0A020-2989-FDA0-AF94-3290EEBB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9E75FDE-13C0-5952-A7BE-34596DB4F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8065B3E-458E-7B30-D1C5-D19EC6A58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31C2EDB-63C9-4CFF-BC7E-076A3A0E600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460AE04-79FD-6569-D24D-FFD2C2A27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68D1765-5291-346C-D4FE-63922329F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0B599B2F-4FB9-EC9D-87E9-86039B87DC7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2344400" y="3530600"/>
            <a:ext cx="3479800" cy="127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F6292A73-5AAB-1362-6C03-79EB516D49C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823200" y="6832600"/>
            <a:ext cx="34798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AF802EC4-7E32-B1F3-5911-788781ACBB09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Pretendard SemiBold"/>
              </a:rPr>
              <a:t>음주운전 현황 그래프</a:t>
            </a:r>
            <a:endParaRPr lang="en-US" sz="5400" b="0" i="0" u="none" strike="noStrike" spc="-400" dirty="0">
              <a:solidFill>
                <a:srgbClr val="3A3A3A"/>
              </a:solidFill>
              <a:latin typeface="Pretendard SemiBold"/>
            </a:endParaRPr>
          </a:p>
        </p:txBody>
      </p:sp>
      <p:pic>
        <p:nvPicPr>
          <p:cNvPr id="8" name="Google Shape;183;p11">
            <a:extLst>
              <a:ext uri="{FF2B5EF4-FFF2-40B4-BE49-F238E27FC236}">
                <a16:creationId xmlns:a16="http://schemas.microsoft.com/office/drawing/2014/main" id="{700991D6-4F52-BB05-4B5B-0DFEC7E2E94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3288"/>
          <a:stretch/>
        </p:blipFill>
        <p:spPr>
          <a:xfrm>
            <a:off x="2463800" y="1990700"/>
            <a:ext cx="13435399" cy="68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2E650039-DB14-C116-CF5B-6D166F167A16}"/>
              </a:ext>
            </a:extLst>
          </p:cNvPr>
          <p:cNvSpPr/>
          <p:nvPr/>
        </p:nvSpPr>
        <p:spPr>
          <a:xfrm>
            <a:off x="7314045" y="6845300"/>
            <a:ext cx="4498109" cy="777009"/>
          </a:xfrm>
          <a:prstGeom prst="wedgeRectCallout">
            <a:avLst>
              <a:gd name="adj1" fmla="val 39814"/>
              <a:gd name="adj2" fmla="val -97976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Arial"/>
                <a:cs typeface="Arial"/>
              </a:rPr>
              <a:t>실제로 절대 건수 자체는 줄어드는 경향을 보이고 있음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82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사용자 지정</PresentationFormat>
  <Paragraphs>39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Pretendard SemiBold</vt:lpstr>
      <vt:lpstr>Pretendard Medium</vt:lpstr>
      <vt:lpstr>Arial</vt:lpstr>
      <vt:lpstr>Malgun Gothic</vt:lpstr>
      <vt:lpstr>Pretendard Regular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강창휘</dc:creator>
  <cp:lastModifiedBy>민정 이</cp:lastModifiedBy>
  <cp:revision>1</cp:revision>
  <dcterms:created xsi:type="dcterms:W3CDTF">2006-08-16T00:00:00Z</dcterms:created>
  <dcterms:modified xsi:type="dcterms:W3CDTF">2025-06-04T07:10:11Z</dcterms:modified>
</cp:coreProperties>
</file>