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8"/>
  </p:notesMasterIdLst>
  <p:sldIdLst>
    <p:sldId id="281" r:id="rId2"/>
    <p:sldId id="282" r:id="rId3"/>
    <p:sldId id="293" r:id="rId4"/>
    <p:sldId id="284" r:id="rId5"/>
    <p:sldId id="286" r:id="rId6"/>
    <p:sldId id="287" r:id="rId7"/>
    <p:sldId id="288" r:id="rId8"/>
    <p:sldId id="289" r:id="rId9"/>
    <p:sldId id="290" r:id="rId10"/>
    <p:sldId id="291" r:id="rId11"/>
    <p:sldId id="294" r:id="rId12"/>
    <p:sldId id="295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96" r:id="rId22"/>
    <p:sldId id="268" r:id="rId23"/>
    <p:sldId id="269" r:id="rId24"/>
    <p:sldId id="270" r:id="rId25"/>
    <p:sldId id="271" r:id="rId26"/>
    <p:sldId id="272" r:id="rId27"/>
  </p:sldIdLst>
  <p:sldSz cx="18288000" cy="10287000"/>
  <p:notesSz cx="6858000" cy="9144000"/>
  <p:embeddedFontLst>
    <p:embeddedFont>
      <p:font typeface="Malgun Gothic" panose="020B0503020000020004" pitchFamily="50" charset="-127"/>
      <p:regular r:id="rId29"/>
      <p:bold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4" roundtripDataSignature="AMtx7mhxNVEEppdZp5O857P4PH6c4LdT0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C7"/>
    <a:srgbClr val="902C2D"/>
    <a:srgbClr val="D543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8F503E-8F20-4D9C-8E34-69C0F32446F4}" v="58" dt="2025-06-04T07:08:12.905"/>
    <p1510:client id="{490BDD45-5F7F-4306-9828-94668BA9E590}" v="77" dt="2025-06-04T08:05:36.817"/>
  </p1510:revLst>
</p1510:revInfo>
</file>

<file path=ppt/tableStyles.xml><?xml version="1.0" encoding="utf-8"?>
<a:tblStyleLst xmlns:a="http://schemas.openxmlformats.org/drawingml/2006/main" def="{F6E7CA4A-6B8E-4D17-A423-AEB830A455CE}">
  <a:tblStyle styleId="{F6E7CA4A-6B8E-4D17-A423-AEB830A455C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290" y="3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민정 이" userId="f90532483f468176" providerId="LiveId" clId="{2B8F503E-8F20-4D9C-8E34-69C0F32446F4}"/>
    <pc:docChg chg="undo custSel addSld delSld modSld sldOrd">
      <pc:chgData name="민정 이" userId="f90532483f468176" providerId="LiveId" clId="{2B8F503E-8F20-4D9C-8E34-69C0F32446F4}" dt="2025-06-04T07:10:10.208" v="977" actId="47"/>
      <pc:docMkLst>
        <pc:docMk/>
      </pc:docMkLst>
      <pc:sldChg chg="add del">
        <pc:chgData name="민정 이" userId="f90532483f468176" providerId="LiveId" clId="{2B8F503E-8F20-4D9C-8E34-69C0F32446F4}" dt="2025-06-04T06:42:29.904" v="23" actId="2696"/>
        <pc:sldMkLst>
          <pc:docMk/>
          <pc:sldMk cId="0" sldId="256"/>
        </pc:sldMkLst>
      </pc:sldChg>
      <pc:sldChg chg="del">
        <pc:chgData name="민정 이" userId="f90532483f468176" providerId="LiveId" clId="{2B8F503E-8F20-4D9C-8E34-69C0F32446F4}" dt="2025-06-04T06:45:47.424" v="97" actId="47"/>
        <pc:sldMkLst>
          <pc:docMk/>
          <pc:sldMk cId="0" sldId="257"/>
        </pc:sldMkLst>
      </pc:sldChg>
      <pc:sldChg chg="del">
        <pc:chgData name="민정 이" userId="f90532483f468176" providerId="LiveId" clId="{2B8F503E-8F20-4D9C-8E34-69C0F32446F4}" dt="2025-06-04T06:45:50.570" v="98" actId="47"/>
        <pc:sldMkLst>
          <pc:docMk/>
          <pc:sldMk cId="0" sldId="258"/>
        </pc:sldMkLst>
      </pc:sldChg>
      <pc:sldChg chg="del">
        <pc:chgData name="민정 이" userId="f90532483f468176" providerId="LiveId" clId="{2B8F503E-8F20-4D9C-8E34-69C0F32446F4}" dt="2025-06-04T06:47:27.432" v="157" actId="2696"/>
        <pc:sldMkLst>
          <pc:docMk/>
          <pc:sldMk cId="0" sldId="259"/>
        </pc:sldMkLst>
      </pc:sldChg>
      <pc:sldChg chg="delSp del mod">
        <pc:chgData name="민정 이" userId="f90532483f468176" providerId="LiveId" clId="{2B8F503E-8F20-4D9C-8E34-69C0F32446F4}" dt="2025-06-04T06:48:38.044" v="203" actId="47"/>
        <pc:sldMkLst>
          <pc:docMk/>
          <pc:sldMk cId="0" sldId="260"/>
        </pc:sldMkLst>
        <pc:spChg chg="del">
          <ac:chgData name="민정 이" userId="f90532483f468176" providerId="LiveId" clId="{2B8F503E-8F20-4D9C-8E34-69C0F32446F4}" dt="2025-06-04T06:48:24.514" v="200" actId="21"/>
          <ac:spMkLst>
            <pc:docMk/>
            <pc:sldMk cId="0" sldId="260"/>
            <ac:spMk id="143" creationId="{00000000-0000-0000-0000-000000000000}"/>
          </ac:spMkLst>
        </pc:spChg>
      </pc:sldChg>
      <pc:sldChg chg="add del">
        <pc:chgData name="민정 이" userId="f90532483f468176" providerId="LiveId" clId="{2B8F503E-8F20-4D9C-8E34-69C0F32446F4}" dt="2025-06-04T06:52:51.868" v="260" actId="47"/>
        <pc:sldMkLst>
          <pc:docMk/>
          <pc:sldMk cId="0" sldId="261"/>
        </pc:sldMkLst>
      </pc:sldChg>
      <pc:sldChg chg="del">
        <pc:chgData name="민정 이" userId="f90532483f468176" providerId="LiveId" clId="{2B8F503E-8F20-4D9C-8E34-69C0F32446F4}" dt="2025-06-04T06:53:12.795" v="286" actId="47"/>
        <pc:sldMkLst>
          <pc:docMk/>
          <pc:sldMk cId="0" sldId="262"/>
        </pc:sldMkLst>
      </pc:sldChg>
      <pc:sldChg chg="del">
        <pc:chgData name="민정 이" userId="f90532483f468176" providerId="LiveId" clId="{2B8F503E-8F20-4D9C-8E34-69C0F32446F4}" dt="2025-06-04T06:55:13.220" v="390" actId="47"/>
        <pc:sldMkLst>
          <pc:docMk/>
          <pc:sldMk cId="0" sldId="263"/>
        </pc:sldMkLst>
      </pc:sldChg>
      <pc:sldChg chg="del">
        <pc:chgData name="민정 이" userId="f90532483f468176" providerId="LiveId" clId="{2B8F503E-8F20-4D9C-8E34-69C0F32446F4}" dt="2025-06-04T06:57:13.714" v="445" actId="47"/>
        <pc:sldMkLst>
          <pc:docMk/>
          <pc:sldMk cId="0" sldId="264"/>
        </pc:sldMkLst>
      </pc:sldChg>
      <pc:sldChg chg="del">
        <pc:chgData name="민정 이" userId="f90532483f468176" providerId="LiveId" clId="{2B8F503E-8F20-4D9C-8E34-69C0F32446F4}" dt="2025-06-04T07:01:15.184" v="759" actId="2696"/>
        <pc:sldMkLst>
          <pc:docMk/>
          <pc:sldMk cId="0" sldId="265"/>
        </pc:sldMkLst>
      </pc:sldChg>
      <pc:sldChg chg="delSp del mod">
        <pc:chgData name="민정 이" userId="f90532483f468176" providerId="LiveId" clId="{2B8F503E-8F20-4D9C-8E34-69C0F32446F4}" dt="2025-06-04T07:08:47.628" v="850" actId="47"/>
        <pc:sldMkLst>
          <pc:docMk/>
          <pc:sldMk cId="0" sldId="266"/>
        </pc:sldMkLst>
        <pc:picChg chg="del">
          <ac:chgData name="민정 이" userId="f90532483f468176" providerId="LiveId" clId="{2B8F503E-8F20-4D9C-8E34-69C0F32446F4}" dt="2025-06-04T07:07:42.408" v="827" actId="21"/>
          <ac:picMkLst>
            <pc:docMk/>
            <pc:sldMk cId="0" sldId="266"/>
            <ac:picMk id="208" creationId="{00000000-0000-0000-0000-000000000000}"/>
          </ac:picMkLst>
        </pc:picChg>
        <pc:picChg chg="del">
          <ac:chgData name="민정 이" userId="f90532483f468176" providerId="LiveId" clId="{2B8F503E-8F20-4D9C-8E34-69C0F32446F4}" dt="2025-06-04T07:07:42.408" v="827" actId="21"/>
          <ac:picMkLst>
            <pc:docMk/>
            <pc:sldMk cId="0" sldId="266"/>
            <ac:picMk id="209" creationId="{00000000-0000-0000-0000-000000000000}"/>
          </ac:picMkLst>
        </pc:picChg>
        <pc:picChg chg="del">
          <ac:chgData name="민정 이" userId="f90532483f468176" providerId="LiveId" clId="{2B8F503E-8F20-4D9C-8E34-69C0F32446F4}" dt="2025-06-04T07:07:42.408" v="827" actId="21"/>
          <ac:picMkLst>
            <pc:docMk/>
            <pc:sldMk cId="0" sldId="266"/>
            <ac:picMk id="210" creationId="{00000000-0000-0000-0000-000000000000}"/>
          </ac:picMkLst>
        </pc:picChg>
        <pc:picChg chg="del">
          <ac:chgData name="민정 이" userId="f90532483f468176" providerId="LiveId" clId="{2B8F503E-8F20-4D9C-8E34-69C0F32446F4}" dt="2025-06-04T07:07:42.408" v="827" actId="21"/>
          <ac:picMkLst>
            <pc:docMk/>
            <pc:sldMk cId="0" sldId="266"/>
            <ac:picMk id="211" creationId="{00000000-0000-0000-0000-000000000000}"/>
          </ac:picMkLst>
        </pc:picChg>
        <pc:picChg chg="del">
          <ac:chgData name="민정 이" userId="f90532483f468176" providerId="LiveId" clId="{2B8F503E-8F20-4D9C-8E34-69C0F32446F4}" dt="2025-06-04T07:07:42.408" v="827" actId="21"/>
          <ac:picMkLst>
            <pc:docMk/>
            <pc:sldMk cId="0" sldId="266"/>
            <ac:picMk id="212" creationId="{00000000-0000-0000-0000-000000000000}"/>
          </ac:picMkLst>
        </pc:picChg>
      </pc:sldChg>
      <pc:sldChg chg="del">
        <pc:chgData name="민정 이" userId="f90532483f468176" providerId="LiveId" clId="{2B8F503E-8F20-4D9C-8E34-69C0F32446F4}" dt="2025-06-04T07:10:04.446" v="964" actId="47"/>
        <pc:sldMkLst>
          <pc:docMk/>
          <pc:sldMk cId="0" sldId="267"/>
        </pc:sldMkLst>
      </pc:sldChg>
      <pc:sldChg chg="del">
        <pc:chgData name="민정 이" userId="f90532483f468176" providerId="LiveId" clId="{2B8F503E-8F20-4D9C-8E34-69C0F32446F4}" dt="2025-06-04T07:10:05.168" v="965" actId="47"/>
        <pc:sldMkLst>
          <pc:docMk/>
          <pc:sldMk cId="0" sldId="268"/>
        </pc:sldMkLst>
      </pc:sldChg>
      <pc:sldChg chg="del">
        <pc:chgData name="민정 이" userId="f90532483f468176" providerId="LiveId" clId="{2B8F503E-8F20-4D9C-8E34-69C0F32446F4}" dt="2025-06-04T07:10:05.839" v="966" actId="47"/>
        <pc:sldMkLst>
          <pc:docMk/>
          <pc:sldMk cId="0" sldId="269"/>
        </pc:sldMkLst>
      </pc:sldChg>
      <pc:sldChg chg="del">
        <pc:chgData name="민정 이" userId="f90532483f468176" providerId="LiveId" clId="{2B8F503E-8F20-4D9C-8E34-69C0F32446F4}" dt="2025-06-04T07:10:06.319" v="967" actId="47"/>
        <pc:sldMkLst>
          <pc:docMk/>
          <pc:sldMk cId="0" sldId="270"/>
        </pc:sldMkLst>
      </pc:sldChg>
      <pc:sldChg chg="del">
        <pc:chgData name="민정 이" userId="f90532483f468176" providerId="LiveId" clId="{2B8F503E-8F20-4D9C-8E34-69C0F32446F4}" dt="2025-06-04T07:10:06.720" v="968" actId="47"/>
        <pc:sldMkLst>
          <pc:docMk/>
          <pc:sldMk cId="0" sldId="271"/>
        </pc:sldMkLst>
      </pc:sldChg>
      <pc:sldChg chg="del">
        <pc:chgData name="민정 이" userId="f90532483f468176" providerId="LiveId" clId="{2B8F503E-8F20-4D9C-8E34-69C0F32446F4}" dt="2025-06-04T07:10:07.456" v="969" actId="47"/>
        <pc:sldMkLst>
          <pc:docMk/>
          <pc:sldMk cId="0" sldId="272"/>
        </pc:sldMkLst>
      </pc:sldChg>
      <pc:sldChg chg="modSp del mod">
        <pc:chgData name="민정 이" userId="f90532483f468176" providerId="LiveId" clId="{2B8F503E-8F20-4D9C-8E34-69C0F32446F4}" dt="2025-06-04T07:10:07.839" v="970" actId="47"/>
        <pc:sldMkLst>
          <pc:docMk/>
          <pc:sldMk cId="0" sldId="273"/>
        </pc:sldMkLst>
        <pc:spChg chg="mod">
          <ac:chgData name="민정 이" userId="f90532483f468176" providerId="LiveId" clId="{2B8F503E-8F20-4D9C-8E34-69C0F32446F4}" dt="2025-06-04T06:36:54.621" v="1" actId="1076"/>
          <ac:spMkLst>
            <pc:docMk/>
            <pc:sldMk cId="0" sldId="273"/>
            <ac:spMk id="315" creationId="{00000000-0000-0000-0000-000000000000}"/>
          </ac:spMkLst>
        </pc:spChg>
      </pc:sldChg>
      <pc:sldChg chg="del">
        <pc:chgData name="민정 이" userId="f90532483f468176" providerId="LiveId" clId="{2B8F503E-8F20-4D9C-8E34-69C0F32446F4}" dt="2025-06-04T07:10:08.117" v="971" actId="47"/>
        <pc:sldMkLst>
          <pc:docMk/>
          <pc:sldMk cId="0" sldId="274"/>
        </pc:sldMkLst>
      </pc:sldChg>
      <pc:sldChg chg="del">
        <pc:chgData name="민정 이" userId="f90532483f468176" providerId="LiveId" clId="{2B8F503E-8F20-4D9C-8E34-69C0F32446F4}" dt="2025-06-04T07:10:08.328" v="972" actId="47"/>
        <pc:sldMkLst>
          <pc:docMk/>
          <pc:sldMk cId="0" sldId="275"/>
        </pc:sldMkLst>
      </pc:sldChg>
      <pc:sldChg chg="del">
        <pc:chgData name="민정 이" userId="f90532483f468176" providerId="LiveId" clId="{2B8F503E-8F20-4D9C-8E34-69C0F32446F4}" dt="2025-06-04T07:10:08.537" v="973" actId="47"/>
        <pc:sldMkLst>
          <pc:docMk/>
          <pc:sldMk cId="0" sldId="276"/>
        </pc:sldMkLst>
      </pc:sldChg>
      <pc:sldChg chg="del">
        <pc:chgData name="민정 이" userId="f90532483f468176" providerId="LiveId" clId="{2B8F503E-8F20-4D9C-8E34-69C0F32446F4}" dt="2025-06-04T07:10:08.731" v="974" actId="47"/>
        <pc:sldMkLst>
          <pc:docMk/>
          <pc:sldMk cId="0" sldId="277"/>
        </pc:sldMkLst>
      </pc:sldChg>
      <pc:sldChg chg="del">
        <pc:chgData name="민정 이" userId="f90532483f468176" providerId="LiveId" clId="{2B8F503E-8F20-4D9C-8E34-69C0F32446F4}" dt="2025-06-04T07:10:09.219" v="975" actId="47"/>
        <pc:sldMkLst>
          <pc:docMk/>
          <pc:sldMk cId="0" sldId="278"/>
        </pc:sldMkLst>
      </pc:sldChg>
      <pc:sldChg chg="del">
        <pc:chgData name="민정 이" userId="f90532483f468176" providerId="LiveId" clId="{2B8F503E-8F20-4D9C-8E34-69C0F32446F4}" dt="2025-06-04T07:10:09.672" v="976" actId="47"/>
        <pc:sldMkLst>
          <pc:docMk/>
          <pc:sldMk cId="0" sldId="279"/>
        </pc:sldMkLst>
      </pc:sldChg>
      <pc:sldChg chg="del">
        <pc:chgData name="민정 이" userId="f90532483f468176" providerId="LiveId" clId="{2B8F503E-8F20-4D9C-8E34-69C0F32446F4}" dt="2025-06-04T07:10:10.208" v="977" actId="47"/>
        <pc:sldMkLst>
          <pc:docMk/>
          <pc:sldMk cId="0" sldId="280"/>
        </pc:sldMkLst>
      </pc:sldChg>
      <pc:sldChg chg="delSp modSp add mod setBg">
        <pc:chgData name="민정 이" userId="f90532483f468176" providerId="LiveId" clId="{2B8F503E-8F20-4D9C-8E34-69C0F32446F4}" dt="2025-06-04T06:42:22.063" v="22" actId="255"/>
        <pc:sldMkLst>
          <pc:docMk/>
          <pc:sldMk cId="0" sldId="281"/>
        </pc:sldMkLst>
        <pc:spChg chg="del">
          <ac:chgData name="민정 이" userId="f90532483f468176" providerId="LiveId" clId="{2B8F503E-8F20-4D9C-8E34-69C0F32446F4}" dt="2025-06-04T06:41:58.057" v="17" actId="478"/>
          <ac:spMkLst>
            <pc:docMk/>
            <pc:sldMk cId="0" sldId="281"/>
            <ac:spMk id="11" creationId="{00000000-0000-0000-0000-000000000000}"/>
          </ac:spMkLst>
        </pc:spChg>
        <pc:spChg chg="mod">
          <ac:chgData name="민정 이" userId="f90532483f468176" providerId="LiveId" clId="{2B8F503E-8F20-4D9C-8E34-69C0F32446F4}" dt="2025-06-04T06:41:51.645" v="16"/>
          <ac:spMkLst>
            <pc:docMk/>
            <pc:sldMk cId="0" sldId="281"/>
            <ac:spMk id="12" creationId="{00000000-0000-0000-0000-000000000000}"/>
          </ac:spMkLst>
        </pc:spChg>
        <pc:spChg chg="mod">
          <ac:chgData name="민정 이" userId="f90532483f468176" providerId="LiveId" clId="{2B8F503E-8F20-4D9C-8E34-69C0F32446F4}" dt="2025-06-04T06:42:22.063" v="22" actId="255"/>
          <ac:spMkLst>
            <pc:docMk/>
            <pc:sldMk cId="0" sldId="281"/>
            <ac:spMk id="13" creationId="{00000000-0000-0000-0000-000000000000}"/>
          </ac:spMkLst>
        </pc:spChg>
      </pc:sldChg>
      <pc:sldChg chg="modSp add mod setBg">
        <pc:chgData name="민정 이" userId="f90532483f468176" providerId="LiveId" clId="{2B8F503E-8F20-4D9C-8E34-69C0F32446F4}" dt="2025-06-04T07:09:01.255" v="853" actId="1036"/>
        <pc:sldMkLst>
          <pc:docMk/>
          <pc:sldMk cId="0" sldId="282"/>
        </pc:sldMkLst>
        <pc:spChg chg="mod">
          <ac:chgData name="민정 이" userId="f90532483f468176" providerId="LiveId" clId="{2B8F503E-8F20-4D9C-8E34-69C0F32446F4}" dt="2025-06-04T07:09:01.255" v="853" actId="1036"/>
          <ac:spMkLst>
            <pc:docMk/>
            <pc:sldMk cId="0" sldId="282"/>
            <ac:spMk id="7" creationId="{00000000-0000-0000-0000-000000000000}"/>
          </ac:spMkLst>
        </pc:spChg>
        <pc:spChg chg="mod">
          <ac:chgData name="민정 이" userId="f90532483f468176" providerId="LiveId" clId="{2B8F503E-8F20-4D9C-8E34-69C0F32446F4}" dt="2025-06-04T06:42:43.164" v="25"/>
          <ac:spMkLst>
            <pc:docMk/>
            <pc:sldMk cId="0" sldId="282"/>
            <ac:spMk id="11" creationId="{00000000-0000-0000-0000-000000000000}"/>
          </ac:spMkLst>
        </pc:spChg>
        <pc:spChg chg="mod">
          <ac:chgData name="민정 이" userId="f90532483f468176" providerId="LiveId" clId="{2B8F503E-8F20-4D9C-8E34-69C0F32446F4}" dt="2025-06-04T06:45:27.684" v="91"/>
          <ac:spMkLst>
            <pc:docMk/>
            <pc:sldMk cId="0" sldId="282"/>
            <ac:spMk id="21" creationId="{00000000-0000-0000-0000-000000000000}"/>
          </ac:spMkLst>
        </pc:spChg>
        <pc:spChg chg="mod">
          <ac:chgData name="민정 이" userId="f90532483f468176" providerId="LiveId" clId="{2B8F503E-8F20-4D9C-8E34-69C0F32446F4}" dt="2025-06-04T06:45:35.693" v="94"/>
          <ac:spMkLst>
            <pc:docMk/>
            <pc:sldMk cId="0" sldId="282"/>
            <ac:spMk id="31" creationId="{00000000-0000-0000-0000-000000000000}"/>
          </ac:spMkLst>
        </pc:spChg>
        <pc:spChg chg="mod">
          <ac:chgData name="민정 이" userId="f90532483f468176" providerId="LiveId" clId="{2B8F503E-8F20-4D9C-8E34-69C0F32446F4}" dt="2025-06-04T06:45:43.135" v="96"/>
          <ac:spMkLst>
            <pc:docMk/>
            <pc:sldMk cId="0" sldId="282"/>
            <ac:spMk id="39" creationId="{00000000-0000-0000-0000-000000000000}"/>
          </ac:spMkLst>
        </pc:spChg>
      </pc:sldChg>
      <pc:sldChg chg="addSp delSp modSp add del mod ord setBg">
        <pc:chgData name="민정 이" userId="f90532483f468176" providerId="LiveId" clId="{2B8F503E-8F20-4D9C-8E34-69C0F32446F4}" dt="2025-06-04T07:10:02.459" v="962" actId="47"/>
        <pc:sldMkLst>
          <pc:docMk/>
          <pc:sldMk cId="0" sldId="283"/>
        </pc:sldMkLst>
        <pc:spChg chg="del mod">
          <ac:chgData name="민정 이" userId="f90532483f468176" providerId="LiveId" clId="{2B8F503E-8F20-4D9C-8E34-69C0F32446F4}" dt="2025-06-04T06:43:18.249" v="33" actId="478"/>
          <ac:spMkLst>
            <pc:docMk/>
            <pc:sldMk cId="0" sldId="283"/>
            <ac:spMk id="10" creationId="{00000000-0000-0000-0000-000000000000}"/>
          </ac:spMkLst>
        </pc:spChg>
        <pc:spChg chg="del">
          <ac:chgData name="민정 이" userId="f90532483f468176" providerId="LiveId" clId="{2B8F503E-8F20-4D9C-8E34-69C0F32446F4}" dt="2025-06-04T06:43:19.692" v="34" actId="478"/>
          <ac:spMkLst>
            <pc:docMk/>
            <pc:sldMk cId="0" sldId="283"/>
            <ac:spMk id="11" creationId="{00000000-0000-0000-0000-000000000000}"/>
          </ac:spMkLst>
        </pc:spChg>
        <pc:spChg chg="del">
          <ac:chgData name="민정 이" userId="f90532483f468176" providerId="LiveId" clId="{2B8F503E-8F20-4D9C-8E34-69C0F32446F4}" dt="2025-06-04T06:43:21.337" v="35" actId="478"/>
          <ac:spMkLst>
            <pc:docMk/>
            <pc:sldMk cId="0" sldId="283"/>
            <ac:spMk id="12" creationId="{00000000-0000-0000-0000-000000000000}"/>
          </ac:spMkLst>
        </pc:spChg>
        <pc:spChg chg="del">
          <ac:chgData name="민정 이" userId="f90532483f468176" providerId="LiveId" clId="{2B8F503E-8F20-4D9C-8E34-69C0F32446F4}" dt="2025-06-04T06:43:22.462" v="36" actId="478"/>
          <ac:spMkLst>
            <pc:docMk/>
            <pc:sldMk cId="0" sldId="283"/>
            <ac:spMk id="13" creationId="{00000000-0000-0000-0000-000000000000}"/>
          </ac:spMkLst>
        </pc:spChg>
        <pc:spChg chg="del">
          <ac:chgData name="민정 이" userId="f90532483f468176" providerId="LiveId" clId="{2B8F503E-8F20-4D9C-8E34-69C0F32446F4}" dt="2025-06-04T06:43:30.717" v="41" actId="478"/>
          <ac:spMkLst>
            <pc:docMk/>
            <pc:sldMk cId="0" sldId="283"/>
            <ac:spMk id="14" creationId="{00000000-0000-0000-0000-000000000000}"/>
          </ac:spMkLst>
        </pc:spChg>
        <pc:spChg chg="del">
          <ac:chgData name="민정 이" userId="f90532483f468176" providerId="LiveId" clId="{2B8F503E-8F20-4D9C-8E34-69C0F32446F4}" dt="2025-06-04T06:43:29.370" v="40" actId="478"/>
          <ac:spMkLst>
            <pc:docMk/>
            <pc:sldMk cId="0" sldId="283"/>
            <ac:spMk id="15" creationId="{00000000-0000-0000-0000-000000000000}"/>
          </ac:spMkLst>
        </pc:spChg>
        <pc:spChg chg="del">
          <ac:chgData name="민정 이" userId="f90532483f468176" providerId="LiveId" clId="{2B8F503E-8F20-4D9C-8E34-69C0F32446F4}" dt="2025-06-04T06:43:27.860" v="39" actId="478"/>
          <ac:spMkLst>
            <pc:docMk/>
            <pc:sldMk cId="0" sldId="283"/>
            <ac:spMk id="17" creationId="{00000000-0000-0000-0000-000000000000}"/>
          </ac:spMkLst>
        </pc:spChg>
        <pc:spChg chg="del">
          <ac:chgData name="민정 이" userId="f90532483f468176" providerId="LiveId" clId="{2B8F503E-8F20-4D9C-8E34-69C0F32446F4}" dt="2025-06-04T06:43:25.834" v="38" actId="478"/>
          <ac:spMkLst>
            <pc:docMk/>
            <pc:sldMk cId="0" sldId="283"/>
            <ac:spMk id="19" creationId="{00000000-0000-0000-0000-000000000000}"/>
          </ac:spMkLst>
        </pc:spChg>
        <pc:spChg chg="del">
          <ac:chgData name="민정 이" userId="f90532483f468176" providerId="LiveId" clId="{2B8F503E-8F20-4D9C-8E34-69C0F32446F4}" dt="2025-06-04T06:43:24.089" v="37" actId="478"/>
          <ac:spMkLst>
            <pc:docMk/>
            <pc:sldMk cId="0" sldId="283"/>
            <ac:spMk id="21" creationId="{00000000-0000-0000-0000-000000000000}"/>
          </ac:spMkLst>
        </pc:spChg>
        <pc:spChg chg="del">
          <ac:chgData name="민정 이" userId="f90532483f468176" providerId="LiveId" clId="{2B8F503E-8F20-4D9C-8E34-69C0F32446F4}" dt="2025-06-04T06:43:35.532" v="44" actId="478"/>
          <ac:spMkLst>
            <pc:docMk/>
            <pc:sldMk cId="0" sldId="283"/>
            <ac:spMk id="22" creationId="{00000000-0000-0000-0000-000000000000}"/>
          </ac:spMkLst>
        </pc:spChg>
        <pc:spChg chg="del">
          <ac:chgData name="민정 이" userId="f90532483f468176" providerId="LiveId" clId="{2B8F503E-8F20-4D9C-8E34-69C0F32446F4}" dt="2025-06-04T06:43:36.517" v="45" actId="478"/>
          <ac:spMkLst>
            <pc:docMk/>
            <pc:sldMk cId="0" sldId="283"/>
            <ac:spMk id="23" creationId="{00000000-0000-0000-0000-000000000000}"/>
          </ac:spMkLst>
        </pc:spChg>
        <pc:spChg chg="del">
          <ac:chgData name="민정 이" userId="f90532483f468176" providerId="LiveId" clId="{2B8F503E-8F20-4D9C-8E34-69C0F32446F4}" dt="2025-06-04T06:43:38.134" v="46" actId="478"/>
          <ac:spMkLst>
            <pc:docMk/>
            <pc:sldMk cId="0" sldId="283"/>
            <ac:spMk id="24" creationId="{00000000-0000-0000-0000-000000000000}"/>
          </ac:spMkLst>
        </pc:spChg>
        <pc:spChg chg="del">
          <ac:chgData name="민정 이" userId="f90532483f468176" providerId="LiveId" clId="{2B8F503E-8F20-4D9C-8E34-69C0F32446F4}" dt="2025-06-04T06:43:15.012" v="29" actId="478"/>
          <ac:spMkLst>
            <pc:docMk/>
            <pc:sldMk cId="0" sldId="283"/>
            <ac:spMk id="27" creationId="{00000000-0000-0000-0000-000000000000}"/>
          </ac:spMkLst>
        </pc:spChg>
        <pc:spChg chg="add mod">
          <ac:chgData name="민정 이" userId="f90532483f468176" providerId="LiveId" clId="{2B8F503E-8F20-4D9C-8E34-69C0F32446F4}" dt="2025-06-04T07:07:23.430" v="818" actId="20577"/>
          <ac:spMkLst>
            <pc:docMk/>
            <pc:sldMk cId="0" sldId="283"/>
            <ac:spMk id="28" creationId="{2E610569-EDAC-E79A-F5D2-8A2992D15111}"/>
          </ac:spMkLst>
        </pc:spChg>
        <pc:picChg chg="add del">
          <ac:chgData name="민정 이" userId="f90532483f468176" providerId="LiveId" clId="{2B8F503E-8F20-4D9C-8E34-69C0F32446F4}" dt="2025-06-04T06:43:33.500" v="43" actId="478"/>
          <ac:picMkLst>
            <pc:docMk/>
            <pc:sldMk cId="0" sldId="283"/>
            <ac:picMk id="4" creationId="{00000000-0000-0000-0000-000000000000}"/>
          </ac:picMkLst>
        </pc:picChg>
        <pc:picChg chg="del">
          <ac:chgData name="민정 이" userId="f90532483f468176" providerId="LiveId" clId="{2B8F503E-8F20-4D9C-8E34-69C0F32446F4}" dt="2025-06-04T06:43:39.205" v="47" actId="478"/>
          <ac:picMkLst>
            <pc:docMk/>
            <pc:sldMk cId="0" sldId="283"/>
            <ac:picMk id="7" creationId="{00000000-0000-0000-0000-000000000000}"/>
          </ac:picMkLst>
        </pc:picChg>
        <pc:picChg chg="del">
          <ac:chgData name="민정 이" userId="f90532483f468176" providerId="LiveId" clId="{2B8F503E-8F20-4D9C-8E34-69C0F32446F4}" dt="2025-06-04T06:43:41.134" v="48" actId="478"/>
          <ac:picMkLst>
            <pc:docMk/>
            <pc:sldMk cId="0" sldId="283"/>
            <ac:picMk id="8" creationId="{00000000-0000-0000-0000-000000000000}"/>
          </ac:picMkLst>
        </pc:picChg>
        <pc:picChg chg="del">
          <ac:chgData name="민정 이" userId="f90532483f468176" providerId="LiveId" clId="{2B8F503E-8F20-4D9C-8E34-69C0F32446F4}" dt="2025-06-04T06:43:54.922" v="52" actId="478"/>
          <ac:picMkLst>
            <pc:docMk/>
            <pc:sldMk cId="0" sldId="283"/>
            <ac:picMk id="9" creationId="{00000000-0000-0000-0000-000000000000}"/>
          </ac:picMkLst>
        </pc:picChg>
        <pc:picChg chg="del">
          <ac:chgData name="민정 이" userId="f90532483f468176" providerId="LiveId" clId="{2B8F503E-8F20-4D9C-8E34-69C0F32446F4}" dt="2025-06-04T06:43:53.984" v="51" actId="478"/>
          <ac:picMkLst>
            <pc:docMk/>
            <pc:sldMk cId="0" sldId="283"/>
            <ac:picMk id="16" creationId="{00000000-0000-0000-0000-000000000000}"/>
          </ac:picMkLst>
        </pc:picChg>
        <pc:picChg chg="del">
          <ac:chgData name="민정 이" userId="f90532483f468176" providerId="LiveId" clId="{2B8F503E-8F20-4D9C-8E34-69C0F32446F4}" dt="2025-06-04T06:43:42.439" v="49" actId="478"/>
          <ac:picMkLst>
            <pc:docMk/>
            <pc:sldMk cId="0" sldId="283"/>
            <ac:picMk id="18" creationId="{00000000-0000-0000-0000-000000000000}"/>
          </ac:picMkLst>
        </pc:picChg>
        <pc:picChg chg="del">
          <ac:chgData name="민정 이" userId="f90532483f468176" providerId="LiveId" clId="{2B8F503E-8F20-4D9C-8E34-69C0F32446F4}" dt="2025-06-04T06:43:43.979" v="50" actId="478"/>
          <ac:picMkLst>
            <pc:docMk/>
            <pc:sldMk cId="0" sldId="283"/>
            <ac:picMk id="20" creationId="{00000000-0000-0000-0000-000000000000}"/>
          </ac:picMkLst>
        </pc:picChg>
        <pc:picChg chg="del">
          <ac:chgData name="민정 이" userId="f90532483f468176" providerId="LiveId" clId="{2B8F503E-8F20-4D9C-8E34-69C0F32446F4}" dt="2025-06-04T06:43:16.337" v="31" actId="478"/>
          <ac:picMkLst>
            <pc:docMk/>
            <pc:sldMk cId="0" sldId="283"/>
            <ac:picMk id="25" creationId="{00000000-0000-0000-0000-000000000000}"/>
          </ac:picMkLst>
        </pc:picChg>
        <pc:picChg chg="del">
          <ac:chgData name="민정 이" userId="f90532483f468176" providerId="LiveId" clId="{2B8F503E-8F20-4D9C-8E34-69C0F32446F4}" dt="2025-06-04T06:43:15.744" v="30" actId="478"/>
          <ac:picMkLst>
            <pc:docMk/>
            <pc:sldMk cId="0" sldId="283"/>
            <ac:picMk id="26" creationId="{00000000-0000-0000-0000-000000000000}"/>
          </ac:picMkLst>
        </pc:picChg>
        <pc:picChg chg="add mod">
          <ac:chgData name="민정 이" userId="f90532483f468176" providerId="LiveId" clId="{2B8F503E-8F20-4D9C-8E34-69C0F32446F4}" dt="2025-06-04T07:08:08.706" v="831"/>
          <ac:picMkLst>
            <pc:docMk/>
            <pc:sldMk cId="0" sldId="283"/>
            <ac:picMk id="29" creationId="{8DE21D18-16ED-E085-1CCF-B9641119CBC7}"/>
          </ac:picMkLst>
        </pc:picChg>
        <pc:picChg chg="add mod">
          <ac:chgData name="민정 이" userId="f90532483f468176" providerId="LiveId" clId="{2B8F503E-8F20-4D9C-8E34-69C0F32446F4}" dt="2025-06-04T07:08:08.706" v="831"/>
          <ac:picMkLst>
            <pc:docMk/>
            <pc:sldMk cId="0" sldId="283"/>
            <ac:picMk id="30" creationId="{322209FD-3B9A-A407-02B6-E98C23209D83}"/>
          </ac:picMkLst>
        </pc:picChg>
        <pc:picChg chg="add mod">
          <ac:chgData name="민정 이" userId="f90532483f468176" providerId="LiveId" clId="{2B8F503E-8F20-4D9C-8E34-69C0F32446F4}" dt="2025-06-04T07:08:08.706" v="831"/>
          <ac:picMkLst>
            <pc:docMk/>
            <pc:sldMk cId="0" sldId="283"/>
            <ac:picMk id="31" creationId="{2CC9BE1E-88C8-BA46-A8E9-B6FDD301A4A3}"/>
          </ac:picMkLst>
        </pc:picChg>
        <pc:picChg chg="add mod">
          <ac:chgData name="민정 이" userId="f90532483f468176" providerId="LiveId" clId="{2B8F503E-8F20-4D9C-8E34-69C0F32446F4}" dt="2025-06-04T07:08:08.706" v="831"/>
          <ac:picMkLst>
            <pc:docMk/>
            <pc:sldMk cId="0" sldId="283"/>
            <ac:picMk id="32" creationId="{B0FA0928-E050-B6B7-7E1E-D968707F62D3}"/>
          </ac:picMkLst>
        </pc:picChg>
        <pc:picChg chg="add mod">
          <ac:chgData name="민정 이" userId="f90532483f468176" providerId="LiveId" clId="{2B8F503E-8F20-4D9C-8E34-69C0F32446F4}" dt="2025-06-04T07:08:08.706" v="831"/>
          <ac:picMkLst>
            <pc:docMk/>
            <pc:sldMk cId="0" sldId="283"/>
            <ac:picMk id="33" creationId="{197040FA-8C1E-B4A0-CA3B-D58E13A93CA9}"/>
          </ac:picMkLst>
        </pc:picChg>
        <pc:picChg chg="add mod">
          <ac:chgData name="민정 이" userId="f90532483f468176" providerId="LiveId" clId="{2B8F503E-8F20-4D9C-8E34-69C0F32446F4}" dt="2025-06-04T07:08:08.706" v="831"/>
          <ac:picMkLst>
            <pc:docMk/>
            <pc:sldMk cId="0" sldId="283"/>
            <ac:picMk id="34" creationId="{A5BD4278-10CC-2FE2-6B40-31159DD8255E}"/>
          </ac:picMkLst>
        </pc:picChg>
      </pc:sldChg>
      <pc:sldChg chg="addSp delSp modSp add mod setBg">
        <pc:chgData name="민정 이" userId="f90532483f468176" providerId="LiveId" clId="{2B8F503E-8F20-4D9C-8E34-69C0F32446F4}" dt="2025-06-04T06:47:22.206" v="156" actId="1076"/>
        <pc:sldMkLst>
          <pc:docMk/>
          <pc:sldMk cId="0" sldId="284"/>
        </pc:sldMkLst>
        <pc:spChg chg="del">
          <ac:chgData name="민정 이" userId="f90532483f468176" providerId="LiveId" clId="{2B8F503E-8F20-4D9C-8E34-69C0F32446F4}" dt="2025-06-04T06:44:16.409" v="58" actId="478"/>
          <ac:spMkLst>
            <pc:docMk/>
            <pc:sldMk cId="0" sldId="284"/>
            <ac:spMk id="15" creationId="{00000000-0000-0000-0000-000000000000}"/>
          </ac:spMkLst>
        </pc:spChg>
        <pc:spChg chg="del">
          <ac:chgData name="민정 이" userId="f90532483f468176" providerId="LiveId" clId="{2B8F503E-8F20-4D9C-8E34-69C0F32446F4}" dt="2025-06-04T06:44:20.524" v="61" actId="478"/>
          <ac:spMkLst>
            <pc:docMk/>
            <pc:sldMk cId="0" sldId="284"/>
            <ac:spMk id="16" creationId="{00000000-0000-0000-0000-000000000000}"/>
          </ac:spMkLst>
        </pc:spChg>
        <pc:spChg chg="del">
          <ac:chgData name="민정 이" userId="f90532483f468176" providerId="LiveId" clId="{2B8F503E-8F20-4D9C-8E34-69C0F32446F4}" dt="2025-06-04T06:44:24.815" v="65" actId="478"/>
          <ac:spMkLst>
            <pc:docMk/>
            <pc:sldMk cId="0" sldId="284"/>
            <ac:spMk id="17" creationId="{00000000-0000-0000-0000-000000000000}"/>
          </ac:spMkLst>
        </pc:spChg>
        <pc:spChg chg="del">
          <ac:chgData name="민정 이" userId="f90532483f468176" providerId="LiveId" clId="{2B8F503E-8F20-4D9C-8E34-69C0F32446F4}" dt="2025-06-04T06:44:29.048" v="68" actId="478"/>
          <ac:spMkLst>
            <pc:docMk/>
            <pc:sldMk cId="0" sldId="284"/>
            <ac:spMk id="20" creationId="{00000000-0000-0000-0000-000000000000}"/>
          </ac:spMkLst>
        </pc:spChg>
        <pc:spChg chg="del">
          <ac:chgData name="민정 이" userId="f90532483f468176" providerId="LiveId" clId="{2B8F503E-8F20-4D9C-8E34-69C0F32446F4}" dt="2025-06-04T06:44:33.009" v="70" actId="478"/>
          <ac:spMkLst>
            <pc:docMk/>
            <pc:sldMk cId="0" sldId="284"/>
            <ac:spMk id="21" creationId="{00000000-0000-0000-0000-000000000000}"/>
          </ac:spMkLst>
        </pc:spChg>
        <pc:spChg chg="del mod">
          <ac:chgData name="민정 이" userId="f90532483f468176" providerId="LiveId" clId="{2B8F503E-8F20-4D9C-8E34-69C0F32446F4}" dt="2025-06-04T06:45:07.639" v="90" actId="478"/>
          <ac:spMkLst>
            <pc:docMk/>
            <pc:sldMk cId="0" sldId="284"/>
            <ac:spMk id="24" creationId="{00000000-0000-0000-0000-000000000000}"/>
          </ac:spMkLst>
        </pc:spChg>
        <pc:spChg chg="del">
          <ac:chgData name="민정 이" userId="f90532483f468176" providerId="LiveId" clId="{2B8F503E-8F20-4D9C-8E34-69C0F32446F4}" dt="2025-06-04T06:45:04.270" v="89" actId="478"/>
          <ac:spMkLst>
            <pc:docMk/>
            <pc:sldMk cId="0" sldId="284"/>
            <ac:spMk id="25" creationId="{00000000-0000-0000-0000-000000000000}"/>
          </ac:spMkLst>
        </pc:spChg>
        <pc:spChg chg="del">
          <ac:chgData name="민정 이" userId="f90532483f468176" providerId="LiveId" clId="{2B8F503E-8F20-4D9C-8E34-69C0F32446F4}" dt="2025-06-04T06:44:48.184" v="75" actId="478"/>
          <ac:spMkLst>
            <pc:docMk/>
            <pc:sldMk cId="0" sldId="284"/>
            <ac:spMk id="29" creationId="{00000000-0000-0000-0000-000000000000}"/>
          </ac:spMkLst>
        </pc:spChg>
        <pc:spChg chg="del mod">
          <ac:chgData name="민정 이" userId="f90532483f468176" providerId="LiveId" clId="{2B8F503E-8F20-4D9C-8E34-69C0F32446F4}" dt="2025-06-04T06:44:53.251" v="79" actId="478"/>
          <ac:spMkLst>
            <pc:docMk/>
            <pc:sldMk cId="0" sldId="284"/>
            <ac:spMk id="30" creationId="{00000000-0000-0000-0000-000000000000}"/>
          </ac:spMkLst>
        </pc:spChg>
        <pc:spChg chg="del mod">
          <ac:chgData name="민정 이" userId="f90532483f468176" providerId="LiveId" clId="{2B8F503E-8F20-4D9C-8E34-69C0F32446F4}" dt="2025-06-04T06:44:56.485" v="82" actId="478"/>
          <ac:spMkLst>
            <pc:docMk/>
            <pc:sldMk cId="0" sldId="284"/>
            <ac:spMk id="31" creationId="{00000000-0000-0000-0000-000000000000}"/>
          </ac:spMkLst>
        </pc:spChg>
        <pc:spChg chg="del">
          <ac:chgData name="민정 이" userId="f90532483f468176" providerId="LiveId" clId="{2B8F503E-8F20-4D9C-8E34-69C0F32446F4}" dt="2025-06-04T06:44:17.824" v="59" actId="478"/>
          <ac:spMkLst>
            <pc:docMk/>
            <pc:sldMk cId="0" sldId="284"/>
            <ac:spMk id="32" creationId="{00000000-0000-0000-0000-000000000000}"/>
          </ac:spMkLst>
        </pc:spChg>
        <pc:spChg chg="add mod">
          <ac:chgData name="민정 이" userId="f90532483f468176" providerId="LiveId" clId="{2B8F503E-8F20-4D9C-8E34-69C0F32446F4}" dt="2025-06-04T06:46:59.207" v="146" actId="1076"/>
          <ac:spMkLst>
            <pc:docMk/>
            <pc:sldMk cId="0" sldId="284"/>
            <ac:spMk id="34" creationId="{9F74BF27-129C-E30D-C5AD-757A10FB70F5}"/>
          </ac:spMkLst>
        </pc:spChg>
        <pc:picChg chg="add del">
          <ac:chgData name="민정 이" userId="f90532483f468176" providerId="LiveId" clId="{2B8F503E-8F20-4D9C-8E34-69C0F32446F4}" dt="2025-06-04T06:45:02.397" v="88" actId="478"/>
          <ac:picMkLst>
            <pc:docMk/>
            <pc:sldMk cId="0" sldId="284"/>
            <ac:picMk id="4" creationId="{00000000-0000-0000-0000-000000000000}"/>
          </ac:picMkLst>
        </pc:picChg>
        <pc:picChg chg="del">
          <ac:chgData name="민정 이" userId="f90532483f468176" providerId="LiveId" clId="{2B8F503E-8F20-4D9C-8E34-69C0F32446F4}" dt="2025-06-04T06:44:11.965" v="55" actId="478"/>
          <ac:picMkLst>
            <pc:docMk/>
            <pc:sldMk cId="0" sldId="284"/>
            <ac:picMk id="7" creationId="{00000000-0000-0000-0000-000000000000}"/>
          </ac:picMkLst>
        </pc:picChg>
        <pc:picChg chg="del">
          <ac:chgData name="민정 이" userId="f90532483f468176" providerId="LiveId" clId="{2B8F503E-8F20-4D9C-8E34-69C0F32446F4}" dt="2025-06-04T06:44:19.156" v="60" actId="478"/>
          <ac:picMkLst>
            <pc:docMk/>
            <pc:sldMk cId="0" sldId="284"/>
            <ac:picMk id="8" creationId="{00000000-0000-0000-0000-000000000000}"/>
          </ac:picMkLst>
        </pc:picChg>
        <pc:picChg chg="del">
          <ac:chgData name="민정 이" userId="f90532483f468176" providerId="LiveId" clId="{2B8F503E-8F20-4D9C-8E34-69C0F32446F4}" dt="2025-06-04T06:44:27.441" v="67" actId="478"/>
          <ac:picMkLst>
            <pc:docMk/>
            <pc:sldMk cId="0" sldId="284"/>
            <ac:picMk id="9" creationId="{00000000-0000-0000-0000-000000000000}"/>
          </ac:picMkLst>
        </pc:picChg>
        <pc:picChg chg="del">
          <ac:chgData name="민정 이" userId="f90532483f468176" providerId="LiveId" clId="{2B8F503E-8F20-4D9C-8E34-69C0F32446F4}" dt="2025-06-04T06:44:57.441" v="84" actId="478"/>
          <ac:picMkLst>
            <pc:docMk/>
            <pc:sldMk cId="0" sldId="284"/>
            <ac:picMk id="10" creationId="{00000000-0000-0000-0000-000000000000}"/>
          </ac:picMkLst>
        </pc:picChg>
        <pc:picChg chg="del">
          <ac:chgData name="민정 이" userId="f90532483f468176" providerId="LiveId" clId="{2B8F503E-8F20-4D9C-8E34-69C0F32446F4}" dt="2025-06-04T06:44:40.232" v="71" actId="478"/>
          <ac:picMkLst>
            <pc:docMk/>
            <pc:sldMk cId="0" sldId="284"/>
            <ac:picMk id="11" creationId="{00000000-0000-0000-0000-000000000000}"/>
          </ac:picMkLst>
        </pc:picChg>
        <pc:picChg chg="del">
          <ac:chgData name="민정 이" userId="f90532483f468176" providerId="LiveId" clId="{2B8F503E-8F20-4D9C-8E34-69C0F32446F4}" dt="2025-06-04T06:44:56.820" v="83" actId="478"/>
          <ac:picMkLst>
            <pc:docMk/>
            <pc:sldMk cId="0" sldId="284"/>
            <ac:picMk id="12" creationId="{00000000-0000-0000-0000-000000000000}"/>
          </ac:picMkLst>
        </pc:picChg>
        <pc:picChg chg="del">
          <ac:chgData name="민정 이" userId="f90532483f468176" providerId="LiveId" clId="{2B8F503E-8F20-4D9C-8E34-69C0F32446F4}" dt="2025-06-04T06:44:26.761" v="66" actId="478"/>
          <ac:picMkLst>
            <pc:docMk/>
            <pc:sldMk cId="0" sldId="284"/>
            <ac:picMk id="13" creationId="{00000000-0000-0000-0000-000000000000}"/>
          </ac:picMkLst>
        </pc:picChg>
        <pc:picChg chg="del">
          <ac:chgData name="민정 이" userId="f90532483f468176" providerId="LiveId" clId="{2B8F503E-8F20-4D9C-8E34-69C0F32446F4}" dt="2025-06-04T06:44:21.147" v="62" actId="478"/>
          <ac:picMkLst>
            <pc:docMk/>
            <pc:sldMk cId="0" sldId="284"/>
            <ac:picMk id="14" creationId="{00000000-0000-0000-0000-000000000000}"/>
          </ac:picMkLst>
        </pc:picChg>
        <pc:picChg chg="del">
          <ac:chgData name="민정 이" userId="f90532483f468176" providerId="LiveId" clId="{2B8F503E-8F20-4D9C-8E34-69C0F32446F4}" dt="2025-06-04T06:44:29.880" v="69" actId="478"/>
          <ac:picMkLst>
            <pc:docMk/>
            <pc:sldMk cId="0" sldId="284"/>
            <ac:picMk id="19" creationId="{00000000-0000-0000-0000-000000000000}"/>
          </ac:picMkLst>
        </pc:picChg>
        <pc:picChg chg="del">
          <ac:chgData name="민정 이" userId="f90532483f468176" providerId="LiveId" clId="{2B8F503E-8F20-4D9C-8E34-69C0F32446F4}" dt="2025-06-04T06:44:59.149" v="86" actId="478"/>
          <ac:picMkLst>
            <pc:docMk/>
            <pc:sldMk cId="0" sldId="284"/>
            <ac:picMk id="23" creationId="{00000000-0000-0000-0000-000000000000}"/>
          </ac:picMkLst>
        </pc:picChg>
        <pc:picChg chg="del">
          <ac:chgData name="민정 이" userId="f90532483f468176" providerId="LiveId" clId="{2B8F503E-8F20-4D9C-8E34-69C0F32446F4}" dt="2025-06-04T06:44:54.853" v="80" actId="478"/>
          <ac:picMkLst>
            <pc:docMk/>
            <pc:sldMk cId="0" sldId="284"/>
            <ac:picMk id="26" creationId="{00000000-0000-0000-0000-000000000000}"/>
          </ac:picMkLst>
        </pc:picChg>
        <pc:picChg chg="del">
          <ac:chgData name="민정 이" userId="f90532483f468176" providerId="LiveId" clId="{2B8F503E-8F20-4D9C-8E34-69C0F32446F4}" dt="2025-06-04T06:44:46.393" v="74" actId="478"/>
          <ac:picMkLst>
            <pc:docMk/>
            <pc:sldMk cId="0" sldId="284"/>
            <ac:picMk id="27" creationId="{00000000-0000-0000-0000-000000000000}"/>
          </ac:picMkLst>
        </pc:picChg>
        <pc:picChg chg="del">
          <ac:chgData name="민정 이" userId="f90532483f468176" providerId="LiveId" clId="{2B8F503E-8F20-4D9C-8E34-69C0F32446F4}" dt="2025-06-04T06:44:11.467" v="54" actId="478"/>
          <ac:picMkLst>
            <pc:docMk/>
            <pc:sldMk cId="0" sldId="284"/>
            <ac:picMk id="28" creationId="{00000000-0000-0000-0000-000000000000}"/>
          </ac:picMkLst>
        </pc:picChg>
        <pc:picChg chg="add mod">
          <ac:chgData name="민정 이" userId="f90532483f468176" providerId="LiveId" clId="{2B8F503E-8F20-4D9C-8E34-69C0F32446F4}" dt="2025-06-04T06:46:26.396" v="103"/>
          <ac:picMkLst>
            <pc:docMk/>
            <pc:sldMk cId="0" sldId="284"/>
            <ac:picMk id="33" creationId="{314CDE5F-C5AF-6476-1DF0-AB1F93EF9040}"/>
          </ac:picMkLst>
        </pc:picChg>
        <pc:picChg chg="add mod">
          <ac:chgData name="민정 이" userId="f90532483f468176" providerId="LiveId" clId="{2B8F503E-8F20-4D9C-8E34-69C0F32446F4}" dt="2025-06-04T06:47:22.206" v="156" actId="1076"/>
          <ac:picMkLst>
            <pc:docMk/>
            <pc:sldMk cId="0" sldId="284"/>
            <ac:picMk id="35" creationId="{0605573B-068C-D6CE-99A6-9E5B548F3D4F}"/>
          </ac:picMkLst>
        </pc:picChg>
        <pc:picChg chg="add mod">
          <ac:chgData name="민정 이" userId="f90532483f468176" providerId="LiveId" clId="{2B8F503E-8F20-4D9C-8E34-69C0F32446F4}" dt="2025-06-04T06:47:13.657" v="153" actId="1076"/>
          <ac:picMkLst>
            <pc:docMk/>
            <pc:sldMk cId="0" sldId="284"/>
            <ac:picMk id="36" creationId="{E7E73B4A-338C-8D49-F971-0414E4C4A085}"/>
          </ac:picMkLst>
        </pc:picChg>
      </pc:sldChg>
      <pc:sldChg chg="addSp modSp add del ord">
        <pc:chgData name="민정 이" userId="f90532483f468176" providerId="LiveId" clId="{2B8F503E-8F20-4D9C-8E34-69C0F32446F4}" dt="2025-06-04T07:10:03.282" v="963" actId="47"/>
        <pc:sldMkLst>
          <pc:docMk/>
          <pc:sldMk cId="239394626" sldId="285"/>
        </pc:sldMkLst>
        <pc:spChg chg="add mod">
          <ac:chgData name="민정 이" userId="f90532483f468176" providerId="LiveId" clId="{2B8F503E-8F20-4D9C-8E34-69C0F32446F4}" dt="2025-06-04T06:54:35.860" v="307"/>
          <ac:spMkLst>
            <pc:docMk/>
            <pc:sldMk cId="239394626" sldId="285"/>
            <ac:spMk id="7" creationId="{6AB30DB9-EB80-8F28-4D5B-F0736372DDC7}"/>
          </ac:spMkLst>
        </pc:spChg>
        <pc:spChg chg="add">
          <ac:chgData name="민정 이" userId="f90532483f468176" providerId="LiveId" clId="{2B8F503E-8F20-4D9C-8E34-69C0F32446F4}" dt="2025-06-04T07:05:59.200" v="767"/>
          <ac:spMkLst>
            <pc:docMk/>
            <pc:sldMk cId="239394626" sldId="285"/>
            <ac:spMk id="8" creationId="{19D8ED93-449D-EADA-C898-A1F2C0860E74}"/>
          </ac:spMkLst>
        </pc:spChg>
        <pc:picChg chg="add">
          <ac:chgData name="민정 이" userId="f90532483f468176" providerId="LiveId" clId="{2B8F503E-8F20-4D9C-8E34-69C0F32446F4}" dt="2025-06-04T07:05:59.200" v="767"/>
          <ac:picMkLst>
            <pc:docMk/>
            <pc:sldMk cId="239394626" sldId="285"/>
            <ac:picMk id="1030" creationId="{C933857A-6519-C3CD-2EEE-FAB2898E311E}"/>
          </ac:picMkLst>
        </pc:picChg>
        <pc:picChg chg="add">
          <ac:chgData name="민정 이" userId="f90532483f468176" providerId="LiveId" clId="{2B8F503E-8F20-4D9C-8E34-69C0F32446F4}" dt="2025-06-04T07:05:59.200" v="767"/>
          <ac:picMkLst>
            <pc:docMk/>
            <pc:sldMk cId="239394626" sldId="285"/>
            <ac:picMk id="1031" creationId="{BDA0EC24-CA99-4047-80AF-58169F7D4FB4}"/>
          </ac:picMkLst>
        </pc:picChg>
        <pc:picChg chg="add">
          <ac:chgData name="민정 이" userId="f90532483f468176" providerId="LiveId" clId="{2B8F503E-8F20-4D9C-8E34-69C0F32446F4}" dt="2025-06-04T07:05:59.200" v="767"/>
          <ac:picMkLst>
            <pc:docMk/>
            <pc:sldMk cId="239394626" sldId="285"/>
            <ac:picMk id="1032" creationId="{6CE253A9-5743-4476-4439-FB9BF6E46720}"/>
          </ac:picMkLst>
        </pc:picChg>
        <pc:picChg chg="add">
          <ac:chgData name="민정 이" userId="f90532483f468176" providerId="LiveId" clId="{2B8F503E-8F20-4D9C-8E34-69C0F32446F4}" dt="2025-06-04T07:05:59.200" v="767"/>
          <ac:picMkLst>
            <pc:docMk/>
            <pc:sldMk cId="239394626" sldId="285"/>
            <ac:picMk id="1034" creationId="{E69052D2-BC09-A11C-F204-A360E9E4F21B}"/>
          </ac:picMkLst>
        </pc:picChg>
        <pc:picChg chg="add">
          <ac:chgData name="민정 이" userId="f90532483f468176" providerId="LiveId" clId="{2B8F503E-8F20-4D9C-8E34-69C0F32446F4}" dt="2025-06-04T07:05:59.200" v="767"/>
          <ac:picMkLst>
            <pc:docMk/>
            <pc:sldMk cId="239394626" sldId="285"/>
            <ac:picMk id="1036" creationId="{869C96E1-9207-2B45-7B7E-6F0D3394EDA4}"/>
          </ac:picMkLst>
        </pc:picChg>
        <pc:picChg chg="add">
          <ac:chgData name="민정 이" userId="f90532483f468176" providerId="LiveId" clId="{2B8F503E-8F20-4D9C-8E34-69C0F32446F4}" dt="2025-06-04T07:05:59.200" v="767"/>
          <ac:picMkLst>
            <pc:docMk/>
            <pc:sldMk cId="239394626" sldId="285"/>
            <ac:picMk id="1038" creationId="{7C124E10-1899-F484-9B3A-EC9263230BEF}"/>
          </ac:picMkLst>
        </pc:picChg>
        <pc:picChg chg="add">
          <ac:chgData name="민정 이" userId="f90532483f468176" providerId="LiveId" clId="{2B8F503E-8F20-4D9C-8E34-69C0F32446F4}" dt="2025-06-04T07:05:59.200" v="767"/>
          <ac:picMkLst>
            <pc:docMk/>
            <pc:sldMk cId="239394626" sldId="285"/>
            <ac:picMk id="1041" creationId="{B62BBD46-75E4-8540-C32B-6969E5D35C65}"/>
          </ac:picMkLst>
        </pc:picChg>
        <pc:picChg chg="add">
          <ac:chgData name="민정 이" userId="f90532483f468176" providerId="LiveId" clId="{2B8F503E-8F20-4D9C-8E34-69C0F32446F4}" dt="2025-06-04T07:05:59.200" v="767"/>
          <ac:picMkLst>
            <pc:docMk/>
            <pc:sldMk cId="239394626" sldId="285"/>
            <ac:picMk id="1042" creationId="{81310BDC-788C-FF74-A1A5-5C4DB853126B}"/>
          </ac:picMkLst>
        </pc:picChg>
        <pc:picChg chg="add">
          <ac:chgData name="민정 이" userId="f90532483f468176" providerId="LiveId" clId="{2B8F503E-8F20-4D9C-8E34-69C0F32446F4}" dt="2025-06-04T07:05:59.200" v="767"/>
          <ac:picMkLst>
            <pc:docMk/>
            <pc:sldMk cId="239394626" sldId="285"/>
            <ac:picMk id="1044" creationId="{75D040B6-2D49-FE80-33A1-480F538E2259}"/>
          </ac:picMkLst>
        </pc:picChg>
      </pc:sldChg>
      <pc:sldChg chg="addSp modSp add mod">
        <pc:chgData name="민정 이" userId="f90532483f468176" providerId="LiveId" clId="{2B8F503E-8F20-4D9C-8E34-69C0F32446F4}" dt="2025-06-04T06:54:13.855" v="303" actId="1076"/>
        <pc:sldMkLst>
          <pc:docMk/>
          <pc:sldMk cId="4127263496" sldId="286"/>
        </pc:sldMkLst>
        <pc:spChg chg="add mod">
          <ac:chgData name="민정 이" userId="f90532483f468176" providerId="LiveId" clId="{2B8F503E-8F20-4D9C-8E34-69C0F32446F4}" dt="2025-06-04T06:54:13.855" v="303" actId="1076"/>
          <ac:spMkLst>
            <pc:docMk/>
            <pc:sldMk cId="4127263496" sldId="286"/>
            <ac:spMk id="7" creationId="{696BFEB3-E334-48D5-AFE7-77B16D7C0538}"/>
          </ac:spMkLst>
        </pc:spChg>
        <pc:spChg chg="add mod">
          <ac:chgData name="민정 이" userId="f90532483f468176" providerId="LiveId" clId="{2B8F503E-8F20-4D9C-8E34-69C0F32446F4}" dt="2025-06-04T06:48:31.304" v="202" actId="1076"/>
          <ac:spMkLst>
            <pc:docMk/>
            <pc:sldMk cId="4127263496" sldId="286"/>
            <ac:spMk id="143" creationId="{00000000-0000-0000-0000-000000000000}"/>
          </ac:spMkLst>
        </pc:spChg>
        <pc:picChg chg="add mod">
          <ac:chgData name="민정 이" userId="f90532483f468176" providerId="LiveId" clId="{2B8F503E-8F20-4D9C-8E34-69C0F32446F4}" dt="2025-06-04T06:48:19.269" v="199" actId="1076"/>
          <ac:picMkLst>
            <pc:docMk/>
            <pc:sldMk cId="4127263496" sldId="286"/>
            <ac:picMk id="8" creationId="{C22BC7C9-322D-7741-96BA-3FF226EDE932}"/>
          </ac:picMkLst>
        </pc:picChg>
      </pc:sldChg>
      <pc:sldChg chg="addSp modSp add mod">
        <pc:chgData name="민정 이" userId="f90532483f468176" providerId="LiveId" clId="{2B8F503E-8F20-4D9C-8E34-69C0F32446F4}" dt="2025-06-04T06:53:40.245" v="294" actId="1076"/>
        <pc:sldMkLst>
          <pc:docMk/>
          <pc:sldMk cId="542402304" sldId="287"/>
        </pc:sldMkLst>
        <pc:spChg chg="add mod">
          <ac:chgData name="민정 이" userId="f90532483f468176" providerId="LiveId" clId="{2B8F503E-8F20-4D9C-8E34-69C0F32446F4}" dt="2025-06-04T06:52:10.286" v="252" actId="1076"/>
          <ac:spMkLst>
            <pc:docMk/>
            <pc:sldMk cId="542402304" sldId="287"/>
            <ac:spMk id="7" creationId="{0FE65277-3B3D-0178-21C2-19AB65293584}"/>
          </ac:spMkLst>
        </pc:spChg>
        <pc:spChg chg="add mod">
          <ac:chgData name="민정 이" userId="f90532483f468176" providerId="LiveId" clId="{2B8F503E-8F20-4D9C-8E34-69C0F32446F4}" dt="2025-06-04T06:52:23.728" v="256" actId="1076"/>
          <ac:spMkLst>
            <pc:docMk/>
            <pc:sldMk cId="542402304" sldId="287"/>
            <ac:spMk id="9" creationId="{3A2D870A-44F5-25FF-9D81-EFAFA6DBDA02}"/>
          </ac:spMkLst>
        </pc:spChg>
        <pc:picChg chg="add mod modCrop">
          <ac:chgData name="민정 이" userId="f90532483f468176" providerId="LiveId" clId="{2B8F503E-8F20-4D9C-8E34-69C0F32446F4}" dt="2025-06-04T06:53:40.245" v="294" actId="1076"/>
          <ac:picMkLst>
            <pc:docMk/>
            <pc:sldMk cId="542402304" sldId="287"/>
            <ac:picMk id="8" creationId="{29EBA691-BD97-D2CD-7DD6-924F8CC2CE06}"/>
          </ac:picMkLst>
        </pc:picChg>
      </pc:sldChg>
      <pc:sldChg chg="addSp delSp modSp add mod">
        <pc:chgData name="민정 이" userId="f90532483f468176" providerId="LiveId" clId="{2B8F503E-8F20-4D9C-8E34-69C0F32446F4}" dt="2025-06-04T06:53:10.351" v="285" actId="20577"/>
        <pc:sldMkLst>
          <pc:docMk/>
          <pc:sldMk cId="3996143083" sldId="288"/>
        </pc:sldMkLst>
        <pc:spChg chg="add mod">
          <ac:chgData name="민정 이" userId="f90532483f468176" providerId="LiveId" clId="{2B8F503E-8F20-4D9C-8E34-69C0F32446F4}" dt="2025-06-04T06:53:10.351" v="285" actId="20577"/>
          <ac:spMkLst>
            <pc:docMk/>
            <pc:sldMk cId="3996143083" sldId="288"/>
            <ac:spMk id="11" creationId="{E076A3B7-E875-AFC2-66D2-080FA9E95B9C}"/>
          </ac:spMkLst>
        </pc:spChg>
        <pc:picChg chg="del">
          <ac:chgData name="민정 이" userId="f90532483f468176" providerId="LiveId" clId="{2B8F503E-8F20-4D9C-8E34-69C0F32446F4}" dt="2025-06-04T06:52:58.026" v="261" actId="478"/>
          <ac:picMkLst>
            <pc:docMk/>
            <pc:sldMk cId="3996143083" sldId="288"/>
            <ac:picMk id="8" creationId="{CD4DFEDB-AE3D-FFCE-61E7-79B6DEBEE294}"/>
          </ac:picMkLst>
        </pc:picChg>
        <pc:picChg chg="add mod">
          <ac:chgData name="민정 이" userId="f90532483f468176" providerId="LiveId" clId="{2B8F503E-8F20-4D9C-8E34-69C0F32446F4}" dt="2025-06-04T06:53:04.318" v="265" actId="1076"/>
          <ac:picMkLst>
            <pc:docMk/>
            <pc:sldMk cId="3996143083" sldId="288"/>
            <ac:picMk id="10" creationId="{BB05263C-D85C-0E6D-8200-A717792043DC}"/>
          </ac:picMkLst>
        </pc:picChg>
      </pc:sldChg>
      <pc:sldChg chg="addSp delSp modSp add mod">
        <pc:chgData name="민정 이" userId="f90532483f468176" providerId="LiveId" clId="{2B8F503E-8F20-4D9C-8E34-69C0F32446F4}" dt="2025-06-04T06:55:09.134" v="389" actId="1076"/>
        <pc:sldMkLst>
          <pc:docMk/>
          <pc:sldMk cId="1604088951" sldId="289"/>
        </pc:sldMkLst>
        <pc:spChg chg="add mod">
          <ac:chgData name="민정 이" userId="f90532483f468176" providerId="LiveId" clId="{2B8F503E-8F20-4D9C-8E34-69C0F32446F4}" dt="2025-06-04T06:55:03.070" v="386" actId="1076"/>
          <ac:spMkLst>
            <pc:docMk/>
            <pc:sldMk cId="1604088951" sldId="289"/>
            <ac:spMk id="7" creationId="{0B69079E-EA87-1977-3FC9-F240956970FB}"/>
          </ac:spMkLst>
        </pc:spChg>
        <pc:spChg chg="add del mod">
          <ac:chgData name="민정 이" userId="f90532483f468176" providerId="LiveId" clId="{2B8F503E-8F20-4D9C-8E34-69C0F32446F4}" dt="2025-06-04T06:55:05.353" v="387" actId="478"/>
          <ac:spMkLst>
            <pc:docMk/>
            <pc:sldMk cId="1604088951" sldId="289"/>
            <ac:spMk id="8" creationId="{7C649DA0-CC09-CCB2-8D98-C7E55FD0221F}"/>
          </ac:spMkLst>
        </pc:spChg>
        <pc:picChg chg="add mod">
          <ac:chgData name="민정 이" userId="f90532483f468176" providerId="LiveId" clId="{2B8F503E-8F20-4D9C-8E34-69C0F32446F4}" dt="2025-06-04T06:55:09.134" v="389" actId="1076"/>
          <ac:picMkLst>
            <pc:docMk/>
            <pc:sldMk cId="1604088951" sldId="289"/>
            <ac:picMk id="9" creationId="{F086A186-A767-CC8D-2163-6465660D32A1}"/>
          </ac:picMkLst>
        </pc:picChg>
      </pc:sldChg>
      <pc:sldChg chg="add del">
        <pc:chgData name="민정 이" userId="f90532483f468176" providerId="LiveId" clId="{2B8F503E-8F20-4D9C-8E34-69C0F32446F4}" dt="2025-06-04T06:55:48.390" v="392" actId="2696"/>
        <pc:sldMkLst>
          <pc:docMk/>
          <pc:sldMk cId="1496366156" sldId="290"/>
        </pc:sldMkLst>
      </pc:sldChg>
      <pc:sldChg chg="addSp modSp add mod">
        <pc:chgData name="민정 이" userId="f90532483f468176" providerId="LiveId" clId="{2B8F503E-8F20-4D9C-8E34-69C0F32446F4}" dt="2025-06-04T06:57:05.213" v="444" actId="1076"/>
        <pc:sldMkLst>
          <pc:docMk/>
          <pc:sldMk cId="2894826227" sldId="290"/>
        </pc:sldMkLst>
        <pc:spChg chg="mod">
          <ac:chgData name="민정 이" userId="f90532483f468176" providerId="LiveId" clId="{2B8F503E-8F20-4D9C-8E34-69C0F32446F4}" dt="2025-06-04T06:56:00.881" v="428" actId="20577"/>
          <ac:spMkLst>
            <pc:docMk/>
            <pc:sldMk cId="2894826227" sldId="290"/>
            <ac:spMk id="7" creationId="{AF802EC4-7E32-B1F3-5911-788781ACBB09}"/>
          </ac:spMkLst>
        </pc:spChg>
        <pc:spChg chg="add mod">
          <ac:chgData name="민정 이" userId="f90532483f468176" providerId="LiveId" clId="{2B8F503E-8F20-4D9C-8E34-69C0F32446F4}" dt="2025-06-04T06:57:05.213" v="444" actId="1076"/>
          <ac:spMkLst>
            <pc:docMk/>
            <pc:sldMk cId="2894826227" sldId="290"/>
            <ac:spMk id="9" creationId="{2E650039-DB14-C116-CF5B-6D166F167A16}"/>
          </ac:spMkLst>
        </pc:spChg>
        <pc:picChg chg="add mod">
          <ac:chgData name="민정 이" userId="f90532483f468176" providerId="LiveId" clId="{2B8F503E-8F20-4D9C-8E34-69C0F32446F4}" dt="2025-06-04T06:56:11.349" v="431" actId="1076"/>
          <ac:picMkLst>
            <pc:docMk/>
            <pc:sldMk cId="2894826227" sldId="290"/>
            <ac:picMk id="8" creationId="{700991D6-4F52-BB05-4B5B-0DFEC7E2E942}"/>
          </ac:picMkLst>
        </pc:picChg>
      </pc:sldChg>
      <pc:sldChg chg="addSp modSp add mod">
        <pc:chgData name="민정 이" userId="f90532483f468176" providerId="LiveId" clId="{2B8F503E-8F20-4D9C-8E34-69C0F32446F4}" dt="2025-06-04T07:01:33.555" v="761" actId="1076"/>
        <pc:sldMkLst>
          <pc:docMk/>
          <pc:sldMk cId="2058776701" sldId="291"/>
        </pc:sldMkLst>
        <pc:spChg chg="add mod">
          <ac:chgData name="민정 이" userId="f90532483f468176" providerId="LiveId" clId="{2B8F503E-8F20-4D9C-8E34-69C0F32446F4}" dt="2025-06-04T06:57:58.660" v="513" actId="207"/>
          <ac:spMkLst>
            <pc:docMk/>
            <pc:sldMk cId="2058776701" sldId="291"/>
            <ac:spMk id="8" creationId="{FE378974-2BC1-241C-E44A-80CC4EF16E31}"/>
          </ac:spMkLst>
        </pc:spChg>
        <pc:spChg chg="add mod">
          <ac:chgData name="민정 이" userId="f90532483f468176" providerId="LiveId" clId="{2B8F503E-8F20-4D9C-8E34-69C0F32446F4}" dt="2025-06-04T07:01:02.797" v="757" actId="206"/>
          <ac:spMkLst>
            <pc:docMk/>
            <pc:sldMk cId="2058776701" sldId="291"/>
            <ac:spMk id="9" creationId="{61007488-B8BA-74C9-67FA-4EB49A81D2B7}"/>
          </ac:spMkLst>
        </pc:spChg>
        <pc:spChg chg="add mod">
          <ac:chgData name="민정 이" userId="f90532483f468176" providerId="LiveId" clId="{2B8F503E-8F20-4D9C-8E34-69C0F32446F4}" dt="2025-06-04T07:01:02.797" v="757" actId="206"/>
          <ac:spMkLst>
            <pc:docMk/>
            <pc:sldMk cId="2058776701" sldId="291"/>
            <ac:spMk id="10" creationId="{247F0286-E01C-972A-5901-F4A96B0081F5}"/>
          </ac:spMkLst>
        </pc:spChg>
        <pc:spChg chg="mod">
          <ac:chgData name="민정 이" userId="f90532483f468176" providerId="LiveId" clId="{2B8F503E-8F20-4D9C-8E34-69C0F32446F4}" dt="2025-06-04T06:57:36.856" v="505" actId="20577"/>
          <ac:spMkLst>
            <pc:docMk/>
            <pc:sldMk cId="2058776701" sldId="291"/>
            <ac:spMk id="28" creationId="{01310177-78CA-6233-E300-23C77C79A445}"/>
          </ac:spMkLst>
        </pc:spChg>
        <pc:grpChg chg="add mod">
          <ac:chgData name="민정 이" userId="f90532483f468176" providerId="LiveId" clId="{2B8F503E-8F20-4D9C-8E34-69C0F32446F4}" dt="2025-06-04T07:01:09.766" v="758" actId="1076"/>
          <ac:grpSpMkLst>
            <pc:docMk/>
            <pc:sldMk cId="2058776701" sldId="291"/>
            <ac:grpSpMk id="11" creationId="{303E5199-C707-E9A0-222B-36E28DCBAF12}"/>
          </ac:grpSpMkLst>
        </pc:grpChg>
        <pc:picChg chg="mod">
          <ac:chgData name="민정 이" userId="f90532483f468176" providerId="LiveId" clId="{2B8F503E-8F20-4D9C-8E34-69C0F32446F4}" dt="2025-06-04T07:01:33.555" v="761" actId="1076"/>
          <ac:picMkLst>
            <pc:docMk/>
            <pc:sldMk cId="2058776701" sldId="291"/>
            <ac:picMk id="3" creationId="{69AC6800-A2C0-48D2-AB7C-97838DF0714E}"/>
          </ac:picMkLst>
        </pc:picChg>
        <pc:picChg chg="add mod">
          <ac:chgData name="민정 이" userId="f90532483f468176" providerId="LiveId" clId="{2B8F503E-8F20-4D9C-8E34-69C0F32446F4}" dt="2025-06-04T07:01:02.797" v="757" actId="206"/>
          <ac:picMkLst>
            <pc:docMk/>
            <pc:sldMk cId="2058776701" sldId="291"/>
            <ac:picMk id="7" creationId="{84334639-563D-7C28-BB64-3BAF423B854D}"/>
          </ac:picMkLst>
        </pc:picChg>
      </pc:sldChg>
      <pc:sldChg chg="delSp new del mod">
        <pc:chgData name="민정 이" userId="f90532483f468176" providerId="LiveId" clId="{2B8F503E-8F20-4D9C-8E34-69C0F32446F4}" dt="2025-06-04T07:02:37.010" v="766" actId="47"/>
        <pc:sldMkLst>
          <pc:docMk/>
          <pc:sldMk cId="2904536792" sldId="292"/>
        </pc:sldMkLst>
        <pc:spChg chg="del">
          <ac:chgData name="민정 이" userId="f90532483f468176" providerId="LiveId" clId="{2B8F503E-8F20-4D9C-8E34-69C0F32446F4}" dt="2025-06-04T07:02:28.423" v="763" actId="478"/>
          <ac:spMkLst>
            <pc:docMk/>
            <pc:sldMk cId="2904536792" sldId="292"/>
            <ac:spMk id="2" creationId="{348DABB3-8A52-462C-F466-D88293284CB4}"/>
          </ac:spMkLst>
        </pc:spChg>
        <pc:spChg chg="del">
          <ac:chgData name="민정 이" userId="f90532483f468176" providerId="LiveId" clId="{2B8F503E-8F20-4D9C-8E34-69C0F32446F4}" dt="2025-06-04T07:02:29.248" v="764" actId="478"/>
          <ac:spMkLst>
            <pc:docMk/>
            <pc:sldMk cId="2904536792" sldId="292"/>
            <ac:spMk id="3" creationId="{0761E7ED-488B-8B1A-99F8-1F02337AC83F}"/>
          </ac:spMkLst>
        </pc:spChg>
      </pc:sldChg>
      <pc:sldChg chg="modSp add mod">
        <pc:chgData name="민정 이" userId="f90532483f468176" providerId="LiveId" clId="{2B8F503E-8F20-4D9C-8E34-69C0F32446F4}" dt="2025-06-04T07:09:32.525" v="961" actId="20577"/>
        <pc:sldMkLst>
          <pc:docMk/>
          <pc:sldMk cId="1516212969" sldId="293"/>
        </pc:sldMkLst>
        <pc:spChg chg="mod">
          <ac:chgData name="민정 이" userId="f90532483f468176" providerId="LiveId" clId="{2B8F503E-8F20-4D9C-8E34-69C0F32446F4}" dt="2025-06-04T07:09:32.525" v="961" actId="20577"/>
          <ac:spMkLst>
            <pc:docMk/>
            <pc:sldMk cId="1516212969" sldId="293"/>
            <ac:spMk id="7" creationId="{616D784A-BB3E-0BD0-C760-8F3E107D10EF}"/>
          </ac:spMkLst>
        </pc:spChg>
      </pc:sldChg>
      <pc:sldChg chg="addSp modSp add mod ord">
        <pc:chgData name="민정 이" userId="f90532483f468176" providerId="LiveId" clId="{2B8F503E-8F20-4D9C-8E34-69C0F32446F4}" dt="2025-06-04T07:07:45.533" v="829" actId="1076"/>
        <pc:sldMkLst>
          <pc:docMk/>
          <pc:sldMk cId="1187981448" sldId="294"/>
        </pc:sldMkLst>
        <pc:spChg chg="mod">
          <ac:chgData name="민정 이" userId="f90532483f468176" providerId="LiveId" clId="{2B8F503E-8F20-4D9C-8E34-69C0F32446F4}" dt="2025-06-04T07:07:37.687" v="826"/>
          <ac:spMkLst>
            <pc:docMk/>
            <pc:sldMk cId="1187981448" sldId="294"/>
            <ac:spMk id="7" creationId="{75DC2D86-9E12-66EB-7AAF-31B0D15C8E96}"/>
          </ac:spMkLst>
        </pc:spChg>
        <pc:picChg chg="mod">
          <ac:chgData name="민정 이" userId="f90532483f468176" providerId="LiveId" clId="{2B8F503E-8F20-4D9C-8E34-69C0F32446F4}" dt="2025-06-04T07:07:35.967" v="825" actId="1076"/>
          <ac:picMkLst>
            <pc:docMk/>
            <pc:sldMk cId="1187981448" sldId="294"/>
            <ac:picMk id="3" creationId="{1805D021-F012-4BE2-45D5-163A7F025C0C}"/>
          </ac:picMkLst>
        </pc:picChg>
        <pc:picChg chg="add mod">
          <ac:chgData name="민정 이" userId="f90532483f468176" providerId="LiveId" clId="{2B8F503E-8F20-4D9C-8E34-69C0F32446F4}" dt="2025-06-04T07:07:45.533" v="829" actId="1076"/>
          <ac:picMkLst>
            <pc:docMk/>
            <pc:sldMk cId="1187981448" sldId="294"/>
            <ac:picMk id="208" creationId="{00000000-0000-0000-0000-000000000000}"/>
          </ac:picMkLst>
        </pc:picChg>
        <pc:picChg chg="add mod">
          <ac:chgData name="민정 이" userId="f90532483f468176" providerId="LiveId" clId="{2B8F503E-8F20-4D9C-8E34-69C0F32446F4}" dt="2025-06-04T07:07:45.533" v="829" actId="1076"/>
          <ac:picMkLst>
            <pc:docMk/>
            <pc:sldMk cId="1187981448" sldId="294"/>
            <ac:picMk id="209" creationId="{00000000-0000-0000-0000-000000000000}"/>
          </ac:picMkLst>
        </pc:picChg>
        <pc:picChg chg="add mod">
          <ac:chgData name="민정 이" userId="f90532483f468176" providerId="LiveId" clId="{2B8F503E-8F20-4D9C-8E34-69C0F32446F4}" dt="2025-06-04T07:07:45.533" v="829" actId="1076"/>
          <ac:picMkLst>
            <pc:docMk/>
            <pc:sldMk cId="1187981448" sldId="294"/>
            <ac:picMk id="210" creationId="{00000000-0000-0000-0000-000000000000}"/>
          </ac:picMkLst>
        </pc:picChg>
        <pc:picChg chg="add mod">
          <ac:chgData name="민정 이" userId="f90532483f468176" providerId="LiveId" clId="{2B8F503E-8F20-4D9C-8E34-69C0F32446F4}" dt="2025-06-04T07:07:45.533" v="829" actId="1076"/>
          <ac:picMkLst>
            <pc:docMk/>
            <pc:sldMk cId="1187981448" sldId="294"/>
            <ac:picMk id="211" creationId="{00000000-0000-0000-0000-000000000000}"/>
          </ac:picMkLst>
        </pc:picChg>
        <pc:picChg chg="add mod">
          <ac:chgData name="민정 이" userId="f90532483f468176" providerId="LiveId" clId="{2B8F503E-8F20-4D9C-8E34-69C0F32446F4}" dt="2025-06-04T07:07:45.533" v="829" actId="1076"/>
          <ac:picMkLst>
            <pc:docMk/>
            <pc:sldMk cId="1187981448" sldId="294"/>
            <ac:picMk id="212" creationId="{00000000-0000-0000-0000-000000000000}"/>
          </ac:picMkLst>
        </pc:picChg>
      </pc:sldChg>
      <pc:sldChg chg="addSp modSp add mod">
        <pc:chgData name="민정 이" userId="f90532483f468176" providerId="LiveId" clId="{2B8F503E-8F20-4D9C-8E34-69C0F32446F4}" dt="2025-06-04T07:08:40.371" v="849" actId="1076"/>
        <pc:sldMkLst>
          <pc:docMk/>
          <pc:sldMk cId="1906189229" sldId="295"/>
        </pc:sldMkLst>
        <pc:picChg chg="add mod">
          <ac:chgData name="민정 이" userId="f90532483f468176" providerId="LiveId" clId="{2B8F503E-8F20-4D9C-8E34-69C0F32446F4}" dt="2025-06-04T07:08:26.931" v="839" actId="1076"/>
          <ac:picMkLst>
            <pc:docMk/>
            <pc:sldMk cId="1906189229" sldId="295"/>
            <ac:picMk id="8" creationId="{C8401EE8-BAB4-4616-DBB5-AC58C812F860}"/>
          </ac:picMkLst>
        </pc:picChg>
        <pc:picChg chg="add mod">
          <ac:chgData name="민정 이" userId="f90532483f468176" providerId="LiveId" clId="{2B8F503E-8F20-4D9C-8E34-69C0F32446F4}" dt="2025-06-04T07:08:25.275" v="838" actId="1076"/>
          <ac:picMkLst>
            <pc:docMk/>
            <pc:sldMk cId="1906189229" sldId="295"/>
            <ac:picMk id="9" creationId="{156AD1C8-A122-318F-99F2-5A29866491E5}"/>
          </ac:picMkLst>
        </pc:picChg>
        <pc:picChg chg="add mod">
          <ac:chgData name="민정 이" userId="f90532483f468176" providerId="LiveId" clId="{2B8F503E-8F20-4D9C-8E34-69C0F32446F4}" dt="2025-06-04T07:08:40.371" v="849" actId="1076"/>
          <ac:picMkLst>
            <pc:docMk/>
            <pc:sldMk cId="1906189229" sldId="295"/>
            <ac:picMk id="10" creationId="{CDD5D1C4-D6CC-C056-D9E9-4AFF20C68C92}"/>
          </ac:picMkLst>
        </pc:picChg>
        <pc:picChg chg="add mod">
          <ac:chgData name="민정 이" userId="f90532483f468176" providerId="LiveId" clId="{2B8F503E-8F20-4D9C-8E34-69C0F32446F4}" dt="2025-06-04T07:08:30.357" v="842" actId="1076"/>
          <ac:picMkLst>
            <pc:docMk/>
            <pc:sldMk cId="1906189229" sldId="295"/>
            <ac:picMk id="11" creationId="{D8DCF80D-CC7A-CC18-16F0-8D512A099A6C}"/>
          </ac:picMkLst>
        </pc:picChg>
        <pc:picChg chg="add mod">
          <ac:chgData name="민정 이" userId="f90532483f468176" providerId="LiveId" clId="{2B8F503E-8F20-4D9C-8E34-69C0F32446F4}" dt="2025-06-04T07:08:32.885" v="844" actId="1076"/>
          <ac:picMkLst>
            <pc:docMk/>
            <pc:sldMk cId="1906189229" sldId="295"/>
            <ac:picMk id="12" creationId="{6881E636-25EE-E687-BD83-E961B3C03F1A}"/>
          </ac:picMkLst>
        </pc:picChg>
        <pc:picChg chg="add mod">
          <ac:chgData name="민정 이" userId="f90532483f468176" providerId="LiveId" clId="{2B8F503E-8F20-4D9C-8E34-69C0F32446F4}" dt="2025-06-04T07:08:39.341" v="848" actId="14100"/>
          <ac:picMkLst>
            <pc:docMk/>
            <pc:sldMk cId="1906189229" sldId="295"/>
            <ac:picMk id="13" creationId="{A2683305-60F2-F382-9BAE-B6E488770319}"/>
          </ac:picMkLst>
        </pc:picChg>
      </pc:sldChg>
      <pc:sldMasterChg chg="delSldLayout">
        <pc:chgData name="민정 이" userId="f90532483f468176" providerId="LiveId" clId="{2B8F503E-8F20-4D9C-8E34-69C0F32446F4}" dt="2025-06-04T07:02:37.010" v="766" actId="47"/>
        <pc:sldMasterMkLst>
          <pc:docMk/>
          <pc:sldMasterMk cId="0" sldId="2147483648"/>
        </pc:sldMasterMkLst>
        <pc:sldLayoutChg chg="del">
          <pc:chgData name="민정 이" userId="f90532483f468176" providerId="LiveId" clId="{2B8F503E-8F20-4D9C-8E34-69C0F32446F4}" dt="2025-06-04T07:02:37.010" v="766" actId="47"/>
          <pc:sldLayoutMkLst>
            <pc:docMk/>
            <pc:sldMasterMk cId="0" sldId="2147483648"/>
            <pc:sldLayoutMk cId="0" sldId="2147483650"/>
          </pc:sldLayoutMkLst>
        </pc:sldLayoutChg>
      </pc:sldMasterChg>
    </pc:docChg>
  </pc:docChgLst>
  <pc:docChgLst>
    <pc:chgData name="민정 이" userId="f90532483f468176" providerId="LiveId" clId="{490BDD45-5F7F-4306-9828-94668BA9E590}"/>
    <pc:docChg chg="undo custSel addSld delSld modSld">
      <pc:chgData name="민정 이" userId="f90532483f468176" providerId="LiveId" clId="{490BDD45-5F7F-4306-9828-94668BA9E590}" dt="2025-06-04T08:05:43.456" v="2491" actId="20577"/>
      <pc:docMkLst>
        <pc:docMk/>
      </pc:docMkLst>
      <pc:sldChg chg="addSp delSp modSp add del mod setBg">
        <pc:chgData name="민정 이" userId="f90532483f468176" providerId="LiveId" clId="{490BDD45-5F7F-4306-9828-94668BA9E590}" dt="2025-06-04T07:49:31.295" v="1653" actId="1076"/>
        <pc:sldMkLst>
          <pc:docMk/>
          <pc:sldMk cId="0" sldId="260"/>
        </pc:sldMkLst>
        <pc:spChg chg="add mod">
          <ac:chgData name="민정 이" userId="f90532483f468176" providerId="LiveId" clId="{490BDD45-5F7F-4306-9828-94668BA9E590}" dt="2025-06-04T07:49:29.199" v="1652" actId="1076"/>
          <ac:spMkLst>
            <pc:docMk/>
            <pc:sldMk cId="0" sldId="260"/>
            <ac:spMk id="7" creationId="{EBDAF58A-B33F-50BE-07AF-5EDD0C50A5D5}"/>
          </ac:spMkLst>
        </pc:spChg>
        <pc:spChg chg="add del mod">
          <ac:chgData name="민정 이" userId="f90532483f468176" providerId="LiveId" clId="{490BDD45-5F7F-4306-9828-94668BA9E590}" dt="2025-06-04T07:49:08.803" v="1640" actId="478"/>
          <ac:spMkLst>
            <pc:docMk/>
            <pc:sldMk cId="0" sldId="260"/>
            <ac:spMk id="29" creationId="{F09F6404-DB3A-D882-B3A7-36D85AA1B35E}"/>
          </ac:spMkLst>
        </pc:spChg>
        <pc:spChg chg="mod">
          <ac:chgData name="민정 이" userId="f90532483f468176" providerId="LiveId" clId="{490BDD45-5F7F-4306-9828-94668BA9E590}" dt="2025-06-04T07:48:48.097" v="1607" actId="1076"/>
          <ac:spMkLst>
            <pc:docMk/>
            <pc:sldMk cId="0" sldId="260"/>
            <ac:spMk id="32" creationId="{BAB0D988-95B7-AB04-C33F-D08CE2EAB052}"/>
          </ac:spMkLst>
        </pc:spChg>
        <pc:picChg chg="mod">
          <ac:chgData name="민정 이" userId="f90532483f468176" providerId="LiveId" clId="{490BDD45-5F7F-4306-9828-94668BA9E590}" dt="2025-06-04T07:49:21.409" v="1649" actId="1076"/>
          <ac:picMkLst>
            <pc:docMk/>
            <pc:sldMk cId="0" sldId="260"/>
            <ac:picMk id="4" creationId="{00000000-0000-0000-0000-000000000000}"/>
          </ac:picMkLst>
        </pc:picChg>
        <pc:picChg chg="mod">
          <ac:chgData name="민정 이" userId="f90532483f468176" providerId="LiveId" clId="{490BDD45-5F7F-4306-9828-94668BA9E590}" dt="2025-06-04T07:49:31.295" v="1653" actId="1076"/>
          <ac:picMkLst>
            <pc:docMk/>
            <pc:sldMk cId="0" sldId="260"/>
            <ac:picMk id="1026" creationId="{70F79AC1-E169-345F-C9AA-79C5D3D4A469}"/>
          </ac:picMkLst>
        </pc:picChg>
        <pc:picChg chg="add del mod">
          <ac:chgData name="민정 이" userId="f90532483f468176" providerId="LiveId" clId="{490BDD45-5F7F-4306-9828-94668BA9E590}" dt="2025-06-04T07:49:12.516" v="1643" actId="21"/>
          <ac:picMkLst>
            <pc:docMk/>
            <pc:sldMk cId="0" sldId="260"/>
            <ac:picMk id="1028" creationId="{F114E310-351A-EE3B-B97F-11323099FBEE}"/>
          </ac:picMkLst>
        </pc:picChg>
      </pc:sldChg>
      <pc:sldChg chg="addSp delSp modSp add del mod setBg">
        <pc:chgData name="민정 이" userId="f90532483f468176" providerId="LiveId" clId="{490BDD45-5F7F-4306-9828-94668BA9E590}" dt="2025-06-04T07:50:09.462" v="1672" actId="1076"/>
        <pc:sldMkLst>
          <pc:docMk/>
          <pc:sldMk cId="0" sldId="261"/>
        </pc:sldMkLst>
        <pc:spChg chg="add mod">
          <ac:chgData name="민정 이" userId="f90532483f468176" providerId="LiveId" clId="{490BDD45-5F7F-4306-9828-94668BA9E590}" dt="2025-06-04T07:50:09.462" v="1672" actId="1076"/>
          <ac:spMkLst>
            <pc:docMk/>
            <pc:sldMk cId="0" sldId="261"/>
            <ac:spMk id="7" creationId="{10B12BD6-62FE-83A9-9AAA-27A36F854152}"/>
          </ac:spMkLst>
        </pc:spChg>
        <pc:spChg chg="del">
          <ac:chgData name="민정 이" userId="f90532483f468176" providerId="LiveId" clId="{490BDD45-5F7F-4306-9828-94668BA9E590}" dt="2025-06-04T07:49:54.740" v="1658" actId="478"/>
          <ac:spMkLst>
            <pc:docMk/>
            <pc:sldMk cId="0" sldId="261"/>
            <ac:spMk id="34" creationId="{5DA1BA4D-685B-8D06-3C0D-8BACE895F276}"/>
          </ac:spMkLst>
        </pc:spChg>
        <pc:picChg chg="mod">
          <ac:chgData name="민정 이" userId="f90532483f468176" providerId="LiveId" clId="{490BDD45-5F7F-4306-9828-94668BA9E590}" dt="2025-06-04T07:49:47.661" v="1656" actId="1076"/>
          <ac:picMkLst>
            <pc:docMk/>
            <pc:sldMk cId="0" sldId="261"/>
            <ac:picMk id="2" creationId="{00000000-0000-0000-0000-000000000000}"/>
          </ac:picMkLst>
        </pc:picChg>
      </pc:sldChg>
      <pc:sldChg chg="addSp delSp modSp add del mod setBg">
        <pc:chgData name="민정 이" userId="f90532483f468176" providerId="LiveId" clId="{490BDD45-5F7F-4306-9828-94668BA9E590}" dt="2025-06-04T07:51:56.742" v="1745" actId="1076"/>
        <pc:sldMkLst>
          <pc:docMk/>
          <pc:sldMk cId="0" sldId="262"/>
        </pc:sldMkLst>
        <pc:spChg chg="add mod">
          <ac:chgData name="민정 이" userId="f90532483f468176" providerId="LiveId" clId="{490BDD45-5F7F-4306-9828-94668BA9E590}" dt="2025-06-04T07:50:40.654" v="1733" actId="1076"/>
          <ac:spMkLst>
            <pc:docMk/>
            <pc:sldMk cId="0" sldId="262"/>
            <ac:spMk id="7" creationId="{286E6848-79E8-2476-9ECA-D951CBAB3D62}"/>
          </ac:spMkLst>
        </pc:spChg>
        <pc:spChg chg="mod">
          <ac:chgData name="민정 이" userId="f90532483f468176" providerId="LiveId" clId="{490BDD45-5F7F-4306-9828-94668BA9E590}" dt="2025-06-04T07:51:56.742" v="1745" actId="1076"/>
          <ac:spMkLst>
            <pc:docMk/>
            <pc:sldMk cId="0" sldId="262"/>
            <ac:spMk id="39" creationId="{4711E20F-DC2A-F595-F2AE-F8A92031BB2A}"/>
          </ac:spMkLst>
        </pc:spChg>
        <pc:spChg chg="del">
          <ac:chgData name="민정 이" userId="f90532483f468176" providerId="LiveId" clId="{490BDD45-5F7F-4306-9828-94668BA9E590}" dt="2025-06-04T07:50:34.007" v="1732" actId="478"/>
          <ac:spMkLst>
            <pc:docMk/>
            <pc:sldMk cId="0" sldId="262"/>
            <ac:spMk id="41" creationId="{49B4990D-D0E7-4590-F59F-80DC7C1E94FD}"/>
          </ac:spMkLst>
        </pc:spChg>
        <pc:spChg chg="del">
          <ac:chgData name="민정 이" userId="f90532483f468176" providerId="LiveId" clId="{490BDD45-5F7F-4306-9828-94668BA9E590}" dt="2025-06-04T07:50:32.702" v="1731" actId="478"/>
          <ac:spMkLst>
            <pc:docMk/>
            <pc:sldMk cId="0" sldId="262"/>
            <ac:spMk id="43" creationId="{7CD193B0-FF1F-6137-299F-87677FF16B05}"/>
          </ac:spMkLst>
        </pc:spChg>
        <pc:picChg chg="mod">
          <ac:chgData name="민정 이" userId="f90532483f468176" providerId="LiveId" clId="{490BDD45-5F7F-4306-9828-94668BA9E590}" dt="2025-06-04T07:50:18.691" v="1675" actId="1076"/>
          <ac:picMkLst>
            <pc:docMk/>
            <pc:sldMk cId="0" sldId="262"/>
            <ac:picMk id="2" creationId="{00000000-0000-0000-0000-000000000000}"/>
          </ac:picMkLst>
        </pc:picChg>
        <pc:picChg chg="add mod">
          <ac:chgData name="민정 이" userId="f90532483f468176" providerId="LiveId" clId="{490BDD45-5F7F-4306-9828-94668BA9E590}" dt="2025-06-04T07:51:40.206" v="1739" actId="1076"/>
          <ac:picMkLst>
            <pc:docMk/>
            <pc:sldMk cId="0" sldId="262"/>
            <ac:picMk id="9" creationId="{138B70A9-2CB7-EB96-614B-CBFD580E8F48}"/>
          </ac:picMkLst>
        </pc:picChg>
        <pc:picChg chg="del mod">
          <ac:chgData name="민정 이" userId="f90532483f468176" providerId="LiveId" clId="{490BDD45-5F7F-4306-9828-94668BA9E590}" dt="2025-06-04T07:51:33.302" v="1735" actId="478"/>
          <ac:picMkLst>
            <pc:docMk/>
            <pc:sldMk cId="0" sldId="262"/>
            <ac:picMk id="37" creationId="{F99825DF-B09F-CC76-9E62-9507C4D75207}"/>
          </ac:picMkLst>
        </pc:picChg>
      </pc:sldChg>
      <pc:sldChg chg="addSp modSp add del mod setBg">
        <pc:chgData name="민정 이" userId="f90532483f468176" providerId="LiveId" clId="{490BDD45-5F7F-4306-9828-94668BA9E590}" dt="2025-06-04T07:52:45.734" v="1799" actId="1076"/>
        <pc:sldMkLst>
          <pc:docMk/>
          <pc:sldMk cId="0" sldId="263"/>
        </pc:sldMkLst>
        <pc:spChg chg="add mod">
          <ac:chgData name="민정 이" userId="f90532483f468176" providerId="LiveId" clId="{490BDD45-5F7F-4306-9828-94668BA9E590}" dt="2025-06-04T07:52:19.716" v="1793" actId="20577"/>
          <ac:spMkLst>
            <pc:docMk/>
            <pc:sldMk cId="0" sldId="263"/>
            <ac:spMk id="7" creationId="{F1291893-6649-0107-6721-75A36F9F24F4}"/>
          </ac:spMkLst>
        </pc:spChg>
        <pc:picChg chg="mod">
          <ac:chgData name="민정 이" userId="f90532483f468176" providerId="LiveId" clId="{490BDD45-5F7F-4306-9828-94668BA9E590}" dt="2025-06-04T07:52:45.734" v="1799" actId="1076"/>
          <ac:picMkLst>
            <pc:docMk/>
            <pc:sldMk cId="0" sldId="263"/>
            <ac:picMk id="4098" creationId="{39FA7643-3DC7-A489-3692-36FD7477A5E9}"/>
          </ac:picMkLst>
        </pc:picChg>
        <pc:picChg chg="mod">
          <ac:chgData name="민정 이" userId="f90532483f468176" providerId="LiveId" clId="{490BDD45-5F7F-4306-9828-94668BA9E590}" dt="2025-06-04T07:52:41.062" v="1797" actId="1076"/>
          <ac:picMkLst>
            <pc:docMk/>
            <pc:sldMk cId="0" sldId="263"/>
            <ac:picMk id="4102" creationId="{BF12282F-DA5C-B62A-22A3-ABF39F137E1D}"/>
          </ac:picMkLst>
        </pc:picChg>
      </pc:sldChg>
      <pc:sldChg chg="addSp delSp modSp add del mod setBg">
        <pc:chgData name="민정 이" userId="f90532483f468176" providerId="LiveId" clId="{490BDD45-5F7F-4306-9828-94668BA9E590}" dt="2025-06-04T07:53:34.678" v="1854" actId="1076"/>
        <pc:sldMkLst>
          <pc:docMk/>
          <pc:sldMk cId="0" sldId="264"/>
        </pc:sldMkLst>
        <pc:spChg chg="add mod">
          <ac:chgData name="민정 이" userId="f90532483f468176" providerId="LiveId" clId="{490BDD45-5F7F-4306-9828-94668BA9E590}" dt="2025-06-04T07:53:16.183" v="1852" actId="1076"/>
          <ac:spMkLst>
            <pc:docMk/>
            <pc:sldMk cId="0" sldId="264"/>
            <ac:spMk id="7" creationId="{54F64409-14DA-1B93-7BED-8D8CDD5F54A4}"/>
          </ac:spMkLst>
        </pc:spChg>
        <pc:spChg chg="del">
          <ac:chgData name="민정 이" userId="f90532483f468176" providerId="LiveId" clId="{490BDD45-5F7F-4306-9828-94668BA9E590}" dt="2025-06-04T07:53:11.942" v="1851" actId="478"/>
          <ac:spMkLst>
            <pc:docMk/>
            <pc:sldMk cId="0" sldId="264"/>
            <ac:spMk id="23" creationId="{0D100A5C-F179-043A-5339-9247A4A74580}"/>
          </ac:spMkLst>
        </pc:spChg>
        <pc:picChg chg="mod">
          <ac:chgData name="민정 이" userId="f90532483f468176" providerId="LiveId" clId="{490BDD45-5F7F-4306-9828-94668BA9E590}" dt="2025-06-04T07:53:06.851" v="1848" actId="1076"/>
          <ac:picMkLst>
            <pc:docMk/>
            <pc:sldMk cId="0" sldId="264"/>
            <ac:picMk id="2" creationId="{00000000-0000-0000-0000-000000000000}"/>
          </ac:picMkLst>
        </pc:picChg>
        <pc:picChg chg="mod">
          <ac:chgData name="민정 이" userId="f90532483f468176" providerId="LiveId" clId="{490BDD45-5F7F-4306-9828-94668BA9E590}" dt="2025-06-04T07:53:34.678" v="1854" actId="1076"/>
          <ac:picMkLst>
            <pc:docMk/>
            <pc:sldMk cId="0" sldId="264"/>
            <ac:picMk id="5122" creationId="{2ED28286-37CC-4B08-74D4-68764C648E60}"/>
          </ac:picMkLst>
        </pc:picChg>
      </pc:sldChg>
      <pc:sldChg chg="addSp delSp modSp add del mod setBg">
        <pc:chgData name="민정 이" userId="f90532483f468176" providerId="LiveId" clId="{490BDD45-5F7F-4306-9828-94668BA9E590}" dt="2025-06-04T07:54:59.663" v="1943" actId="1076"/>
        <pc:sldMkLst>
          <pc:docMk/>
          <pc:sldMk cId="0" sldId="265"/>
        </pc:sldMkLst>
        <pc:spChg chg="add mod">
          <ac:chgData name="민정 이" userId="f90532483f468176" providerId="LiveId" clId="{490BDD45-5F7F-4306-9828-94668BA9E590}" dt="2025-06-04T07:54:39.686" v="1935" actId="1076"/>
          <ac:spMkLst>
            <pc:docMk/>
            <pc:sldMk cId="0" sldId="265"/>
            <ac:spMk id="7" creationId="{D055C8CC-EDCC-78EB-63B9-B4B90BC39CBD}"/>
          </ac:spMkLst>
        </pc:spChg>
        <pc:spChg chg="del">
          <ac:chgData name="민정 이" userId="f90532483f468176" providerId="LiveId" clId="{490BDD45-5F7F-4306-9828-94668BA9E590}" dt="2025-06-04T07:54:36.496" v="1934" actId="478"/>
          <ac:spMkLst>
            <pc:docMk/>
            <pc:sldMk cId="0" sldId="265"/>
            <ac:spMk id="30" creationId="{75C8EA57-931A-0F58-CE42-0ECEBDEBBD8C}"/>
          </ac:spMkLst>
        </pc:spChg>
        <pc:spChg chg="mod">
          <ac:chgData name="민정 이" userId="f90532483f468176" providerId="LiveId" clId="{490BDD45-5F7F-4306-9828-94668BA9E590}" dt="2025-06-04T07:54:59.663" v="1943" actId="1076"/>
          <ac:spMkLst>
            <pc:docMk/>
            <pc:sldMk cId="0" sldId="265"/>
            <ac:spMk id="34" creationId="{399495ED-58F0-F1C2-0572-FB692DF10FEC}"/>
          </ac:spMkLst>
        </pc:spChg>
        <pc:graphicFrameChg chg="mod modGraphic">
          <ac:chgData name="민정 이" userId="f90532483f468176" providerId="LiveId" clId="{490BDD45-5F7F-4306-9828-94668BA9E590}" dt="2025-06-04T07:54:06.893" v="1859" actId="207"/>
          <ac:graphicFrameMkLst>
            <pc:docMk/>
            <pc:sldMk cId="0" sldId="265"/>
            <ac:graphicFrameMk id="27" creationId="{F94E375E-D22C-BED4-4573-02342E0E3E3E}"/>
          </ac:graphicFrameMkLst>
        </pc:graphicFrameChg>
        <pc:picChg chg="mod">
          <ac:chgData name="민정 이" userId="f90532483f468176" providerId="LiveId" clId="{490BDD45-5F7F-4306-9828-94668BA9E590}" dt="2025-06-04T07:54:32.264" v="1932" actId="1076"/>
          <ac:picMkLst>
            <pc:docMk/>
            <pc:sldMk cId="0" sldId="265"/>
            <ac:picMk id="2" creationId="{00000000-0000-0000-0000-000000000000}"/>
          </ac:picMkLst>
        </pc:picChg>
      </pc:sldChg>
      <pc:sldChg chg="addSp delSp modSp add del mod">
        <pc:chgData name="민정 이" userId="f90532483f468176" providerId="LiveId" clId="{490BDD45-5F7F-4306-9828-94668BA9E590}" dt="2025-06-04T07:55:36.344" v="2029" actId="1076"/>
        <pc:sldMkLst>
          <pc:docMk/>
          <pc:sldMk cId="2272432789" sldId="266"/>
        </pc:sldMkLst>
        <pc:spChg chg="add mod">
          <ac:chgData name="민정 이" userId="f90532483f468176" providerId="LiveId" clId="{490BDD45-5F7F-4306-9828-94668BA9E590}" dt="2025-06-04T07:55:30.074" v="2027" actId="20577"/>
          <ac:spMkLst>
            <pc:docMk/>
            <pc:sldMk cId="2272432789" sldId="266"/>
            <ac:spMk id="7" creationId="{4C15DD53-F98C-BBA3-C529-16451B0E8124}"/>
          </ac:spMkLst>
        </pc:spChg>
        <pc:spChg chg="del">
          <ac:chgData name="민정 이" userId="f90532483f468176" providerId="LiveId" clId="{490BDD45-5F7F-4306-9828-94668BA9E590}" dt="2025-06-04T07:55:08.705" v="1944" actId="478"/>
          <ac:spMkLst>
            <pc:docMk/>
            <pc:sldMk cId="2272432789" sldId="266"/>
            <ac:spMk id="8" creationId="{AF7879D5-DF56-0468-15D2-6B440281E422}"/>
          </ac:spMkLst>
        </pc:spChg>
        <pc:spChg chg="del">
          <ac:chgData name="민정 이" userId="f90532483f468176" providerId="LiveId" clId="{490BDD45-5F7F-4306-9828-94668BA9E590}" dt="2025-06-04T07:55:21.565" v="1992" actId="478"/>
          <ac:spMkLst>
            <pc:docMk/>
            <pc:sldMk cId="2272432789" sldId="266"/>
            <ac:spMk id="10" creationId="{1BD40B97-FC9A-92A6-2BA2-3E96E04CF4FB}"/>
          </ac:spMkLst>
        </pc:spChg>
        <pc:picChg chg="mod">
          <ac:chgData name="민정 이" userId="f90532483f468176" providerId="LiveId" clId="{490BDD45-5F7F-4306-9828-94668BA9E590}" dt="2025-06-04T07:55:24.203" v="1994" actId="1076"/>
          <ac:picMkLst>
            <pc:docMk/>
            <pc:sldMk cId="2272432789" sldId="266"/>
            <ac:picMk id="3" creationId="{5CD8114C-473D-66D2-437E-5C6168DE1876}"/>
          </ac:picMkLst>
        </pc:picChg>
        <pc:picChg chg="mod">
          <ac:chgData name="민정 이" userId="f90532483f468176" providerId="LiveId" clId="{490BDD45-5F7F-4306-9828-94668BA9E590}" dt="2025-06-04T07:55:36.344" v="2029" actId="1076"/>
          <ac:picMkLst>
            <pc:docMk/>
            <pc:sldMk cId="2272432789" sldId="266"/>
            <ac:picMk id="7170" creationId="{F274DA8D-40FB-6EE7-67C3-F1215C84B5F1}"/>
          </ac:picMkLst>
        </pc:picChg>
      </pc:sldChg>
      <pc:sldChg chg="addSp delSp modSp add del mod">
        <pc:chgData name="민정 이" userId="f90532483f468176" providerId="LiveId" clId="{490BDD45-5F7F-4306-9828-94668BA9E590}" dt="2025-06-04T08:01:56.204" v="2115" actId="27349"/>
        <pc:sldMkLst>
          <pc:docMk/>
          <pc:sldMk cId="3781588533" sldId="267"/>
        </pc:sldMkLst>
        <pc:spChg chg="add mod">
          <ac:chgData name="민정 이" userId="f90532483f468176" providerId="LiveId" clId="{490BDD45-5F7F-4306-9828-94668BA9E590}" dt="2025-06-04T07:56:02.033" v="2067" actId="20577"/>
          <ac:spMkLst>
            <pc:docMk/>
            <pc:sldMk cId="3781588533" sldId="267"/>
            <ac:spMk id="7" creationId="{5D6C25B8-8AD5-EABE-49E2-01E061052665}"/>
          </ac:spMkLst>
        </pc:spChg>
        <pc:spChg chg="del">
          <ac:chgData name="민정 이" userId="f90532483f468176" providerId="LiveId" clId="{490BDD45-5F7F-4306-9828-94668BA9E590}" dt="2025-06-04T07:56:26.070" v="2075" actId="478"/>
          <ac:spMkLst>
            <pc:docMk/>
            <pc:sldMk cId="3781588533" sldId="267"/>
            <ac:spMk id="8" creationId="{85054CB8-9BF0-CBE7-B8EA-4F6A79C42B6C}"/>
          </ac:spMkLst>
        </pc:spChg>
        <pc:spChg chg="del mod">
          <ac:chgData name="민정 이" userId="f90532483f468176" providerId="LiveId" clId="{490BDD45-5F7F-4306-9828-94668BA9E590}" dt="2025-06-04T07:56:08.339" v="2071" actId="478"/>
          <ac:spMkLst>
            <pc:docMk/>
            <pc:sldMk cId="3781588533" sldId="267"/>
            <ac:spMk id="10" creationId="{21D451A5-C04E-7AD1-93C2-7F978BE680E5}"/>
          </ac:spMkLst>
        </pc:spChg>
        <pc:spChg chg="mod topLvl">
          <ac:chgData name="민정 이" userId="f90532483f468176" providerId="LiveId" clId="{490BDD45-5F7F-4306-9828-94668BA9E590}" dt="2025-06-04T07:57:17.714" v="2089" actId="165"/>
          <ac:spMkLst>
            <pc:docMk/>
            <pc:sldMk cId="3781588533" sldId="267"/>
            <ac:spMk id="12" creationId="{6360ACC0-2907-59AE-F3EC-E18B8FA0C065}"/>
          </ac:spMkLst>
        </pc:spChg>
        <pc:spChg chg="mod topLvl">
          <ac:chgData name="민정 이" userId="f90532483f468176" providerId="LiveId" clId="{490BDD45-5F7F-4306-9828-94668BA9E590}" dt="2025-06-04T07:57:17.714" v="2089" actId="165"/>
          <ac:spMkLst>
            <pc:docMk/>
            <pc:sldMk cId="3781588533" sldId="267"/>
            <ac:spMk id="14" creationId="{FDC96B84-424F-199C-4772-25D734CF60F2}"/>
          </ac:spMkLst>
        </pc:spChg>
        <pc:spChg chg="mod topLvl">
          <ac:chgData name="민정 이" userId="f90532483f468176" providerId="LiveId" clId="{490BDD45-5F7F-4306-9828-94668BA9E590}" dt="2025-06-04T07:57:17.714" v="2089" actId="165"/>
          <ac:spMkLst>
            <pc:docMk/>
            <pc:sldMk cId="3781588533" sldId="267"/>
            <ac:spMk id="16" creationId="{30925B7E-C38E-7947-C751-8BE67F0DB727}"/>
          </ac:spMkLst>
        </pc:spChg>
        <pc:spChg chg="mod topLvl">
          <ac:chgData name="민정 이" userId="f90532483f468176" providerId="LiveId" clId="{490BDD45-5F7F-4306-9828-94668BA9E590}" dt="2025-06-04T07:57:17.714" v="2089" actId="165"/>
          <ac:spMkLst>
            <pc:docMk/>
            <pc:sldMk cId="3781588533" sldId="267"/>
            <ac:spMk id="18" creationId="{7E823287-FD4D-85FD-FDB1-04BB7EC5DD29}"/>
          </ac:spMkLst>
        </pc:spChg>
        <pc:spChg chg="mod topLvl">
          <ac:chgData name="민정 이" userId="f90532483f468176" providerId="LiveId" clId="{490BDD45-5F7F-4306-9828-94668BA9E590}" dt="2025-06-04T07:57:17.714" v="2089" actId="165"/>
          <ac:spMkLst>
            <pc:docMk/>
            <pc:sldMk cId="3781588533" sldId="267"/>
            <ac:spMk id="20" creationId="{58D67CBF-EA52-8ECE-9F91-DFF2E11683F9}"/>
          </ac:spMkLst>
        </pc:spChg>
        <pc:spChg chg="mod topLvl">
          <ac:chgData name="민정 이" userId="f90532483f468176" providerId="LiveId" clId="{490BDD45-5F7F-4306-9828-94668BA9E590}" dt="2025-06-04T07:57:17.714" v="2089" actId="165"/>
          <ac:spMkLst>
            <pc:docMk/>
            <pc:sldMk cId="3781588533" sldId="267"/>
            <ac:spMk id="22" creationId="{AC4181CF-904D-9EDA-2292-E7487BA15BC9}"/>
          </ac:spMkLst>
        </pc:spChg>
        <pc:spChg chg="del">
          <ac:chgData name="민정 이" userId="f90532483f468176" providerId="LiveId" clId="{490BDD45-5F7F-4306-9828-94668BA9E590}" dt="2025-06-04T07:56:27.869" v="2076" actId="478"/>
          <ac:spMkLst>
            <pc:docMk/>
            <pc:sldMk cId="3781588533" sldId="267"/>
            <ac:spMk id="28" creationId="{751CAA82-318F-023F-C26F-9F49592B3ACD}"/>
          </ac:spMkLst>
        </pc:spChg>
        <pc:grpChg chg="add mod">
          <ac:chgData name="민정 이" userId="f90532483f468176" providerId="LiveId" clId="{490BDD45-5F7F-4306-9828-94668BA9E590}" dt="2025-06-04T07:56:44.522" v="2080" actId="164"/>
          <ac:grpSpMkLst>
            <pc:docMk/>
            <pc:sldMk cId="3781588533" sldId="267"/>
            <ac:grpSpMk id="9" creationId="{C329CBEB-F199-9463-4FC3-5658E63CAF03}"/>
          </ac:grpSpMkLst>
        </pc:grpChg>
        <pc:grpChg chg="add mod">
          <ac:chgData name="민정 이" userId="f90532483f468176" providerId="LiveId" clId="{490BDD45-5F7F-4306-9828-94668BA9E590}" dt="2025-06-04T07:57:02.574" v="2085" actId="1076"/>
          <ac:grpSpMkLst>
            <pc:docMk/>
            <pc:sldMk cId="3781588533" sldId="267"/>
            <ac:grpSpMk id="11" creationId="{7B53573C-C537-8E38-3ED1-538015486C8E}"/>
          </ac:grpSpMkLst>
        </pc:grpChg>
        <pc:picChg chg="mod">
          <ac:chgData name="민정 이" userId="f90532483f468176" providerId="LiveId" clId="{490BDD45-5F7F-4306-9828-94668BA9E590}" dt="2025-06-04T07:56:49.601" v="2081" actId="164"/>
          <ac:picMkLst>
            <pc:docMk/>
            <pc:sldMk cId="3781588533" sldId="267"/>
            <ac:picMk id="2" creationId="{F53581BE-AAC8-8CCF-045A-DEB0594D73EC}"/>
          </ac:picMkLst>
        </pc:picChg>
        <pc:picChg chg="mod">
          <ac:chgData name="민정 이" userId="f90532483f468176" providerId="LiveId" clId="{490BDD45-5F7F-4306-9828-94668BA9E590}" dt="2025-06-04T07:56:49.601" v="2081" actId="164"/>
          <ac:picMkLst>
            <pc:docMk/>
            <pc:sldMk cId="3781588533" sldId="267"/>
            <ac:picMk id="3" creationId="{5DFFD614-7468-F637-9CEF-27054F20BC84}"/>
          </ac:picMkLst>
        </pc:picChg>
        <pc:picChg chg="mod">
          <ac:chgData name="민정 이" userId="f90532483f468176" providerId="LiveId" clId="{490BDD45-5F7F-4306-9828-94668BA9E590}" dt="2025-06-04T07:56:49.601" v="2081" actId="164"/>
          <ac:picMkLst>
            <pc:docMk/>
            <pc:sldMk cId="3781588533" sldId="267"/>
            <ac:picMk id="4" creationId="{8B0F64A8-702F-D0E1-73B0-FA64381E19EE}"/>
          </ac:picMkLst>
        </pc:picChg>
        <pc:picChg chg="add mod">
          <ac:chgData name="민정 이" userId="f90532483f468176" providerId="LiveId" clId="{490BDD45-5F7F-4306-9828-94668BA9E590}" dt="2025-06-04T07:57:59.021" v="2097" actId="27349"/>
          <ac:picMkLst>
            <pc:docMk/>
            <pc:sldMk cId="3781588533" sldId="267"/>
            <ac:picMk id="17" creationId="{D38EF67E-037B-4986-DBD0-92DBD1C3DCB0}"/>
          </ac:picMkLst>
        </pc:picChg>
        <pc:picChg chg="add mod">
          <ac:chgData name="민정 이" userId="f90532483f468176" providerId="LiveId" clId="{490BDD45-5F7F-4306-9828-94668BA9E590}" dt="2025-06-04T07:58:59.171" v="2102" actId="27349"/>
          <ac:picMkLst>
            <pc:docMk/>
            <pc:sldMk cId="3781588533" sldId="267"/>
            <ac:picMk id="21" creationId="{3DE71FF1-6F6D-D8FD-B224-02A4C18B4D14}"/>
          </ac:picMkLst>
        </pc:picChg>
        <pc:picChg chg="add mod">
          <ac:chgData name="민정 이" userId="f90532483f468176" providerId="LiveId" clId="{490BDD45-5F7F-4306-9828-94668BA9E590}" dt="2025-06-04T08:00:18.186" v="2103" actId="931"/>
          <ac:picMkLst>
            <pc:docMk/>
            <pc:sldMk cId="3781588533" sldId="267"/>
            <ac:picMk id="24" creationId="{999E1FB3-886C-6859-B809-37F69FC8E33F}"/>
          </ac:picMkLst>
        </pc:picChg>
        <pc:picChg chg="add mod">
          <ac:chgData name="민정 이" userId="f90532483f468176" providerId="LiveId" clId="{490BDD45-5F7F-4306-9828-94668BA9E590}" dt="2025-06-04T08:00:18.186" v="2103" actId="931"/>
          <ac:picMkLst>
            <pc:docMk/>
            <pc:sldMk cId="3781588533" sldId="267"/>
            <ac:picMk id="26" creationId="{7DFD7602-5257-9DD8-A030-16ED409E86A0}"/>
          </ac:picMkLst>
        </pc:picChg>
        <pc:picChg chg="add mod">
          <ac:chgData name="민정 이" userId="f90532483f468176" providerId="LiveId" clId="{490BDD45-5F7F-4306-9828-94668BA9E590}" dt="2025-06-04T08:00:52.678" v="2104" actId="931"/>
          <ac:picMkLst>
            <pc:docMk/>
            <pc:sldMk cId="3781588533" sldId="267"/>
            <ac:picMk id="29" creationId="{B1487F1D-8A12-5817-BB7D-8898365918B1}"/>
          </ac:picMkLst>
        </pc:picChg>
        <pc:picChg chg="add mod">
          <ac:chgData name="민정 이" userId="f90532483f468176" providerId="LiveId" clId="{490BDD45-5F7F-4306-9828-94668BA9E590}" dt="2025-06-04T08:01:56.204" v="2115" actId="27349"/>
          <ac:picMkLst>
            <pc:docMk/>
            <pc:sldMk cId="3781588533" sldId="267"/>
            <ac:picMk id="31" creationId="{26CBB631-C4E1-0D89-D84C-B92C00E78932}"/>
          </ac:picMkLst>
        </pc:picChg>
        <pc:picChg chg="del mod">
          <ac:chgData name="민정 이" userId="f90532483f468176" providerId="LiveId" clId="{490BDD45-5F7F-4306-9828-94668BA9E590}" dt="2025-06-04T07:56:24.369" v="2074" actId="478"/>
          <ac:picMkLst>
            <pc:docMk/>
            <pc:sldMk cId="3781588533" sldId="267"/>
            <ac:picMk id="8194" creationId="{4F5C0AE6-D395-C6CE-AD14-4939B046E8C4}"/>
          </ac:picMkLst>
        </pc:picChg>
        <pc:picChg chg="del mod topLvl">
          <ac:chgData name="민정 이" userId="f90532483f468176" providerId="LiveId" clId="{490BDD45-5F7F-4306-9828-94668BA9E590}" dt="2025-06-04T07:57:22.562" v="2090" actId="478"/>
          <ac:picMkLst>
            <pc:docMk/>
            <pc:sldMk cId="3781588533" sldId="267"/>
            <ac:picMk id="8198" creationId="{799F338B-0BED-6A05-BC53-6AFA5F27BEDD}"/>
          </ac:picMkLst>
        </pc:picChg>
        <pc:picChg chg="mod topLvl">
          <ac:chgData name="민정 이" userId="f90532483f468176" providerId="LiveId" clId="{490BDD45-5F7F-4306-9828-94668BA9E590}" dt="2025-06-04T07:57:17.714" v="2089" actId="165"/>
          <ac:picMkLst>
            <pc:docMk/>
            <pc:sldMk cId="3781588533" sldId="267"/>
            <ac:picMk id="8200" creationId="{D9E5C009-4768-03CE-E876-99B77E75D89E}"/>
          </ac:picMkLst>
        </pc:picChg>
        <pc:picChg chg="mod">
          <ac:chgData name="민정 이" userId="f90532483f468176" providerId="LiveId" clId="{490BDD45-5F7F-4306-9828-94668BA9E590}" dt="2025-06-04T08:01:52.963" v="2113" actId="1076"/>
          <ac:picMkLst>
            <pc:docMk/>
            <pc:sldMk cId="3781588533" sldId="267"/>
            <ac:picMk id="8202" creationId="{DB0ED49A-3C0D-E427-A922-B6F34C034288}"/>
          </ac:picMkLst>
        </pc:picChg>
        <pc:picChg chg="del mod topLvl">
          <ac:chgData name="민정 이" userId="f90532483f468176" providerId="LiveId" clId="{490BDD45-5F7F-4306-9828-94668BA9E590}" dt="2025-06-04T07:57:24.812" v="2091" actId="478"/>
          <ac:picMkLst>
            <pc:docMk/>
            <pc:sldMk cId="3781588533" sldId="267"/>
            <ac:picMk id="8204" creationId="{EE9ABD2A-A453-1765-7A30-4B7AD9D5FDA2}"/>
          </ac:picMkLst>
        </pc:picChg>
        <pc:picChg chg="del mod topLvl">
          <ac:chgData name="민정 이" userId="f90532483f468176" providerId="LiveId" clId="{490BDD45-5F7F-4306-9828-94668BA9E590}" dt="2025-06-04T07:57:25.851" v="2092" actId="478"/>
          <ac:picMkLst>
            <pc:docMk/>
            <pc:sldMk cId="3781588533" sldId="267"/>
            <ac:picMk id="8206" creationId="{6A8371FD-8F4A-D78A-DEFD-75681B8FC7BA}"/>
          </ac:picMkLst>
        </pc:picChg>
      </pc:sldChg>
      <pc:sldChg chg="addSp delSp modSp add del mod">
        <pc:chgData name="민정 이" userId="f90532483f468176" providerId="LiveId" clId="{490BDD45-5F7F-4306-9828-94668BA9E590}" dt="2025-06-04T08:04:56.724" v="2254" actId="1076"/>
        <pc:sldMkLst>
          <pc:docMk/>
          <pc:sldMk cId="2928280333" sldId="268"/>
        </pc:sldMkLst>
        <pc:spChg chg="add mod">
          <ac:chgData name="민정 이" userId="f90532483f468176" providerId="LiveId" clId="{490BDD45-5F7F-4306-9828-94668BA9E590}" dt="2025-06-04T08:04:56.724" v="2254" actId="1076"/>
          <ac:spMkLst>
            <pc:docMk/>
            <pc:sldMk cId="2928280333" sldId="268"/>
            <ac:spMk id="7" creationId="{E4BACD05-E431-9E82-78E6-2EA2516AD391}"/>
          </ac:spMkLst>
        </pc:spChg>
        <pc:spChg chg="del">
          <ac:chgData name="민정 이" userId="f90532483f468176" providerId="LiveId" clId="{490BDD45-5F7F-4306-9828-94668BA9E590}" dt="2025-06-04T08:04:54.372" v="2253" actId="478"/>
          <ac:spMkLst>
            <pc:docMk/>
            <pc:sldMk cId="2928280333" sldId="268"/>
            <ac:spMk id="13" creationId="{D1C0C31A-C4B5-58C4-45DD-13671097FCF0}"/>
          </ac:spMkLst>
        </pc:spChg>
      </pc:sldChg>
      <pc:sldChg chg="addSp delSp modSp add mod">
        <pc:chgData name="민정 이" userId="f90532483f468176" providerId="LiveId" clId="{490BDD45-5F7F-4306-9828-94668BA9E590}" dt="2025-06-04T08:05:06.001" v="2298" actId="20577"/>
        <pc:sldMkLst>
          <pc:docMk/>
          <pc:sldMk cId="3660744867" sldId="269"/>
        </pc:sldMkLst>
        <pc:spChg chg="add mod">
          <ac:chgData name="민정 이" userId="f90532483f468176" providerId="LiveId" clId="{490BDD45-5F7F-4306-9828-94668BA9E590}" dt="2025-06-04T08:05:06.001" v="2298" actId="20577"/>
          <ac:spMkLst>
            <pc:docMk/>
            <pc:sldMk cId="3660744867" sldId="269"/>
            <ac:spMk id="8" creationId="{39A6E893-6D2B-47D0-F991-F13116FB0E63}"/>
          </ac:spMkLst>
        </pc:spChg>
        <pc:spChg chg="del">
          <ac:chgData name="민정 이" userId="f90532483f468176" providerId="LiveId" clId="{490BDD45-5F7F-4306-9828-94668BA9E590}" dt="2025-06-04T08:04:59.950" v="2255" actId="478"/>
          <ac:spMkLst>
            <pc:docMk/>
            <pc:sldMk cId="3660744867" sldId="269"/>
            <ac:spMk id="11" creationId="{548964EB-74E9-C2C5-AF2E-D07966F86D2B}"/>
          </ac:spMkLst>
        </pc:spChg>
      </pc:sldChg>
      <pc:sldChg chg="addSp delSp modSp add mod">
        <pc:chgData name="민정 이" userId="f90532483f468176" providerId="LiveId" clId="{490BDD45-5F7F-4306-9828-94668BA9E590}" dt="2025-06-04T08:05:14.423" v="2343" actId="20577"/>
        <pc:sldMkLst>
          <pc:docMk/>
          <pc:sldMk cId="3021794662" sldId="270"/>
        </pc:sldMkLst>
        <pc:spChg chg="add mod">
          <ac:chgData name="민정 이" userId="f90532483f468176" providerId="LiveId" clId="{490BDD45-5F7F-4306-9828-94668BA9E590}" dt="2025-06-04T08:05:14.423" v="2343" actId="20577"/>
          <ac:spMkLst>
            <pc:docMk/>
            <pc:sldMk cId="3021794662" sldId="270"/>
            <ac:spMk id="7" creationId="{2EE53600-8173-4EB3-E403-C1D20B7BDAAC}"/>
          </ac:spMkLst>
        </pc:spChg>
        <pc:spChg chg="del">
          <ac:chgData name="민정 이" userId="f90532483f468176" providerId="LiveId" clId="{490BDD45-5F7F-4306-9828-94668BA9E590}" dt="2025-06-04T08:05:07.953" v="2299" actId="478"/>
          <ac:spMkLst>
            <pc:docMk/>
            <pc:sldMk cId="3021794662" sldId="270"/>
            <ac:spMk id="8" creationId="{98E2BD4E-1F5D-DEBD-FD5F-3999903E3BD9}"/>
          </ac:spMkLst>
        </pc:spChg>
      </pc:sldChg>
      <pc:sldChg chg="addSp modSp add mod">
        <pc:chgData name="민정 이" userId="f90532483f468176" providerId="LiveId" clId="{490BDD45-5F7F-4306-9828-94668BA9E590}" dt="2025-06-04T08:05:29.559" v="2440" actId="20577"/>
        <pc:sldMkLst>
          <pc:docMk/>
          <pc:sldMk cId="3652330324" sldId="271"/>
        </pc:sldMkLst>
        <pc:spChg chg="add mod">
          <ac:chgData name="민정 이" userId="f90532483f468176" providerId="LiveId" clId="{490BDD45-5F7F-4306-9828-94668BA9E590}" dt="2025-06-04T08:05:29.559" v="2440" actId="20577"/>
          <ac:spMkLst>
            <pc:docMk/>
            <pc:sldMk cId="3652330324" sldId="271"/>
            <ac:spMk id="7" creationId="{5C09B1FB-23C3-A2D6-9ED6-D58B72371D32}"/>
          </ac:spMkLst>
        </pc:spChg>
      </pc:sldChg>
      <pc:sldChg chg="addSp delSp modSp add mod">
        <pc:chgData name="민정 이" userId="f90532483f468176" providerId="LiveId" clId="{490BDD45-5F7F-4306-9828-94668BA9E590}" dt="2025-06-04T08:05:43.456" v="2491" actId="20577"/>
        <pc:sldMkLst>
          <pc:docMk/>
          <pc:sldMk cId="2061190082" sldId="272"/>
        </pc:sldMkLst>
        <pc:spChg chg="add mod">
          <ac:chgData name="민정 이" userId="f90532483f468176" providerId="LiveId" clId="{490BDD45-5F7F-4306-9828-94668BA9E590}" dt="2025-06-04T08:05:32.217" v="2441"/>
          <ac:spMkLst>
            <pc:docMk/>
            <pc:sldMk cId="2061190082" sldId="272"/>
            <ac:spMk id="7" creationId="{4B51AAF4-51AA-D2ED-BA16-66BFC7C64A5C}"/>
          </ac:spMkLst>
        </pc:spChg>
        <pc:spChg chg="add mod">
          <ac:chgData name="민정 이" userId="f90532483f468176" providerId="LiveId" clId="{490BDD45-5F7F-4306-9828-94668BA9E590}" dt="2025-06-04T08:05:43.456" v="2491" actId="20577"/>
          <ac:spMkLst>
            <pc:docMk/>
            <pc:sldMk cId="2061190082" sldId="272"/>
            <ac:spMk id="8" creationId="{A2864A15-29EB-6204-A306-3ABE960927AA}"/>
          </ac:spMkLst>
        </pc:spChg>
        <pc:spChg chg="del">
          <ac:chgData name="민정 이" userId="f90532483f468176" providerId="LiveId" clId="{490BDD45-5F7F-4306-9828-94668BA9E590}" dt="2025-06-04T08:05:36.108" v="2442" actId="478"/>
          <ac:spMkLst>
            <pc:docMk/>
            <pc:sldMk cId="2061190082" sldId="272"/>
            <ac:spMk id="9" creationId="{CDD70E28-382E-21B6-9D22-07700B6E6D60}"/>
          </ac:spMkLst>
        </pc:spChg>
      </pc:sldChg>
      <pc:sldChg chg="addSp delSp modSp mod">
        <pc:chgData name="민정 이" userId="f90532483f468176" providerId="LiveId" clId="{490BDD45-5F7F-4306-9828-94668BA9E590}" dt="2025-06-04T07:37:17.910" v="1200" actId="255"/>
        <pc:sldMkLst>
          <pc:docMk/>
          <pc:sldMk cId="4127263496" sldId="286"/>
        </pc:sldMkLst>
        <pc:spChg chg="add del mod">
          <ac:chgData name="민정 이" userId="f90532483f468176" providerId="LiveId" clId="{490BDD45-5F7F-4306-9828-94668BA9E590}" dt="2025-06-04T07:30:12.778" v="659" actId="478"/>
          <ac:spMkLst>
            <pc:docMk/>
            <pc:sldMk cId="4127263496" sldId="286"/>
            <ac:spMk id="11" creationId="{C78F2B4C-7BE4-7C32-24CD-C799DC23AA28}"/>
          </ac:spMkLst>
        </pc:spChg>
        <pc:graphicFrameChg chg="add mod modGraphic">
          <ac:chgData name="민정 이" userId="f90532483f468176" providerId="LiveId" clId="{490BDD45-5F7F-4306-9828-94668BA9E590}" dt="2025-06-04T07:37:17.910" v="1200" actId="255"/>
          <ac:graphicFrameMkLst>
            <pc:docMk/>
            <pc:sldMk cId="4127263496" sldId="286"/>
            <ac:graphicFrameMk id="9" creationId="{2B065CF8-41FD-D552-5A69-C06012675368}"/>
          </ac:graphicFrameMkLst>
        </pc:graphicFrameChg>
        <pc:picChg chg="del mod">
          <ac:chgData name="민정 이" userId="f90532483f468176" providerId="LiveId" clId="{490BDD45-5F7F-4306-9828-94668BA9E590}" dt="2025-06-04T07:30:49.862" v="765" actId="478"/>
          <ac:picMkLst>
            <pc:docMk/>
            <pc:sldMk cId="4127263496" sldId="286"/>
            <ac:picMk id="8" creationId="{C22BC7C9-322D-7741-96BA-3FF226EDE932}"/>
          </ac:picMkLst>
        </pc:picChg>
      </pc:sldChg>
      <pc:sldChg chg="addSp delSp modSp mod">
        <pc:chgData name="민정 이" userId="f90532483f468176" providerId="LiveId" clId="{490BDD45-5F7F-4306-9828-94668BA9E590}" dt="2025-06-04T07:42:06.204" v="1596" actId="14100"/>
        <pc:sldMkLst>
          <pc:docMk/>
          <pc:sldMk cId="542402304" sldId="287"/>
        </pc:sldMkLst>
        <pc:graphicFrameChg chg="add mod modGraphic">
          <ac:chgData name="민정 이" userId="f90532483f468176" providerId="LiveId" clId="{490BDD45-5F7F-4306-9828-94668BA9E590}" dt="2025-06-04T07:42:06.204" v="1596" actId="14100"/>
          <ac:graphicFrameMkLst>
            <pc:docMk/>
            <pc:sldMk cId="542402304" sldId="287"/>
            <ac:graphicFrameMk id="10" creationId="{5B17279F-ABB0-7DA5-5E76-914D720B8FA0}"/>
          </ac:graphicFrameMkLst>
        </pc:graphicFrameChg>
        <pc:picChg chg="del mod">
          <ac:chgData name="민정 이" userId="f90532483f468176" providerId="LiveId" clId="{490BDD45-5F7F-4306-9828-94668BA9E590}" dt="2025-06-04T07:39:08.441" v="1576" actId="478"/>
          <ac:picMkLst>
            <pc:docMk/>
            <pc:sldMk cId="542402304" sldId="287"/>
            <ac:picMk id="8" creationId="{29EBA691-BD97-D2CD-7DD6-924F8CC2CE06}"/>
          </ac:picMkLst>
        </pc:picChg>
      </pc:sldChg>
      <pc:sldChg chg="addSp delSp modSp mod">
        <pc:chgData name="민정 이" userId="f90532483f468176" providerId="LiveId" clId="{490BDD45-5F7F-4306-9828-94668BA9E590}" dt="2025-06-04T07:36:20.926" v="1195" actId="207"/>
        <pc:sldMkLst>
          <pc:docMk/>
          <pc:sldMk cId="3996143083" sldId="288"/>
        </pc:sldMkLst>
        <pc:spChg chg="del">
          <ac:chgData name="민정 이" userId="f90532483f468176" providerId="LiveId" clId="{490BDD45-5F7F-4306-9828-94668BA9E590}" dt="2025-06-04T07:34:07.902" v="795" actId="478"/>
          <ac:spMkLst>
            <pc:docMk/>
            <pc:sldMk cId="3996143083" sldId="288"/>
            <ac:spMk id="11" creationId="{E076A3B7-E875-AFC2-66D2-080FA9E95B9C}"/>
          </ac:spMkLst>
        </pc:spChg>
        <pc:graphicFrameChg chg="add mod modGraphic">
          <ac:chgData name="민정 이" userId="f90532483f468176" providerId="LiveId" clId="{490BDD45-5F7F-4306-9828-94668BA9E590}" dt="2025-06-04T07:36:20.926" v="1195" actId="207"/>
          <ac:graphicFrameMkLst>
            <pc:docMk/>
            <pc:sldMk cId="3996143083" sldId="288"/>
            <ac:graphicFrameMk id="8" creationId="{CAD06132-8675-8C0D-2EA5-84A48DE8CCC4}"/>
          </ac:graphicFrameMkLst>
        </pc:graphicFrameChg>
        <pc:picChg chg="add del mod">
          <ac:chgData name="민정 이" userId="f90532483f468176" providerId="LiveId" clId="{490BDD45-5F7F-4306-9828-94668BA9E590}" dt="2025-06-04T07:35:26.931" v="1182" actId="478"/>
          <ac:picMkLst>
            <pc:docMk/>
            <pc:sldMk cId="3996143083" sldId="288"/>
            <ac:picMk id="10" creationId="{BB05263C-D85C-0E6D-8200-A717792043DC}"/>
          </ac:picMkLst>
        </pc:picChg>
      </pc:sldChg>
      <pc:sldChg chg="addSp delSp modSp add mod">
        <pc:chgData name="민정 이" userId="f90532483f468176" providerId="LiveId" clId="{490BDD45-5F7F-4306-9828-94668BA9E590}" dt="2025-06-04T08:03:59.221" v="2234" actId="1076"/>
        <pc:sldMkLst>
          <pc:docMk/>
          <pc:sldMk cId="1581905790" sldId="296"/>
        </pc:sldMkLst>
        <pc:spChg chg="mod">
          <ac:chgData name="민정 이" userId="f90532483f468176" providerId="LiveId" clId="{490BDD45-5F7F-4306-9828-94668BA9E590}" dt="2025-06-04T08:02:40.831" v="2139" actId="1076"/>
          <ac:spMkLst>
            <pc:docMk/>
            <pc:sldMk cId="1581905790" sldId="296"/>
            <ac:spMk id="8" creationId="{A01058B3-D112-BB00-DCD5-9B5157841A48}"/>
          </ac:spMkLst>
        </pc:spChg>
        <pc:spChg chg="add mod">
          <ac:chgData name="민정 이" userId="f90532483f468176" providerId="LiveId" clId="{490BDD45-5F7F-4306-9828-94668BA9E590}" dt="2025-06-04T08:03:59.221" v="2234" actId="1076"/>
          <ac:spMkLst>
            <pc:docMk/>
            <pc:sldMk cId="1581905790" sldId="296"/>
            <ac:spMk id="9" creationId="{DCB6E30C-4801-7CE4-F106-F73AEC0365F4}"/>
          </ac:spMkLst>
        </pc:spChg>
        <pc:spChg chg="del mod">
          <ac:chgData name="민정 이" userId="f90532483f468176" providerId="LiveId" clId="{490BDD45-5F7F-4306-9828-94668BA9E590}" dt="2025-06-04T08:02:06.687" v="2121" actId="478"/>
          <ac:spMkLst>
            <pc:docMk/>
            <pc:sldMk cId="1581905790" sldId="296"/>
            <ac:spMk id="12" creationId="{C493902D-3B85-300C-A8AE-B89FB42AB4FE}"/>
          </ac:spMkLst>
        </pc:spChg>
        <pc:spChg chg="del">
          <ac:chgData name="민정 이" userId="f90532483f468176" providerId="LiveId" clId="{490BDD45-5F7F-4306-9828-94668BA9E590}" dt="2025-06-04T08:02:08.814" v="2124" actId="478"/>
          <ac:spMkLst>
            <pc:docMk/>
            <pc:sldMk cId="1581905790" sldId="296"/>
            <ac:spMk id="14" creationId="{3C806C10-3F4B-C62F-8DA8-1F330C41A758}"/>
          </ac:spMkLst>
        </pc:spChg>
        <pc:spChg chg="del mod">
          <ac:chgData name="민정 이" userId="f90532483f468176" providerId="LiveId" clId="{490BDD45-5F7F-4306-9828-94668BA9E590}" dt="2025-06-04T08:02:13.722" v="2131" actId="478"/>
          <ac:spMkLst>
            <pc:docMk/>
            <pc:sldMk cId="1581905790" sldId="296"/>
            <ac:spMk id="16" creationId="{292CEB86-9A8F-28F8-8D66-DE1C2C8A006C}"/>
          </ac:spMkLst>
        </pc:spChg>
        <pc:spChg chg="del mod">
          <ac:chgData name="민정 이" userId="f90532483f468176" providerId="LiveId" clId="{490BDD45-5F7F-4306-9828-94668BA9E590}" dt="2025-06-04T08:02:05.712" v="2120" actId="478"/>
          <ac:spMkLst>
            <pc:docMk/>
            <pc:sldMk cId="1581905790" sldId="296"/>
            <ac:spMk id="18" creationId="{86D76958-0177-E086-3477-09B53FA1A9BC}"/>
          </ac:spMkLst>
        </pc:spChg>
        <pc:spChg chg="del">
          <ac:chgData name="민정 이" userId="f90532483f468176" providerId="LiveId" clId="{490BDD45-5F7F-4306-9828-94668BA9E590}" dt="2025-06-04T08:02:09.304" v="2125" actId="478"/>
          <ac:spMkLst>
            <pc:docMk/>
            <pc:sldMk cId="1581905790" sldId="296"/>
            <ac:spMk id="20" creationId="{4A172F58-7E07-BA1D-306C-998C20F2E263}"/>
          </ac:spMkLst>
        </pc:spChg>
        <pc:spChg chg="del">
          <ac:chgData name="민정 이" userId="f90532483f468176" providerId="LiveId" clId="{490BDD45-5F7F-4306-9828-94668BA9E590}" dt="2025-06-04T08:02:15.128" v="2132" actId="478"/>
          <ac:spMkLst>
            <pc:docMk/>
            <pc:sldMk cId="1581905790" sldId="296"/>
            <ac:spMk id="22" creationId="{BCA3941B-8EC4-39C8-D47F-64A0C6A0F669}"/>
          </ac:spMkLst>
        </pc:spChg>
        <pc:spChg chg="mod">
          <ac:chgData name="민정 이" userId="f90532483f468176" providerId="LiveId" clId="{490BDD45-5F7F-4306-9828-94668BA9E590}" dt="2025-06-04T08:02:22.631" v="2134" actId="1076"/>
          <ac:spMkLst>
            <pc:docMk/>
            <pc:sldMk cId="1581905790" sldId="296"/>
            <ac:spMk id="28" creationId="{4B3BD8C5-F181-0A74-6232-209B93643830}"/>
          </ac:spMkLst>
        </pc:spChg>
        <pc:picChg chg="add del">
          <ac:chgData name="민정 이" userId="f90532483f468176" providerId="LiveId" clId="{490BDD45-5F7F-4306-9828-94668BA9E590}" dt="2025-06-04T08:02:11.874" v="2129" actId="478"/>
          <ac:picMkLst>
            <pc:docMk/>
            <pc:sldMk cId="1581905790" sldId="296"/>
            <ac:picMk id="4" creationId="{F4B4EF3C-0EBB-0BAE-252C-97207DF96B63}"/>
          </ac:picMkLst>
        </pc:picChg>
        <pc:picChg chg="mod">
          <ac:chgData name="민정 이" userId="f90532483f468176" providerId="LiveId" clId="{490BDD45-5F7F-4306-9828-94668BA9E590}" dt="2025-06-04T08:02:47.901" v="2141" actId="1076"/>
          <ac:picMkLst>
            <pc:docMk/>
            <pc:sldMk cId="1581905790" sldId="296"/>
            <ac:picMk id="8194" creationId="{188953D2-3E2B-F76A-8F37-1787E34ABC15}"/>
          </ac:picMkLst>
        </pc:picChg>
        <pc:picChg chg="del">
          <ac:chgData name="민정 이" userId="f90532483f468176" providerId="LiveId" clId="{490BDD45-5F7F-4306-9828-94668BA9E590}" dt="2025-06-04T08:02:03.942" v="2117" actId="478"/>
          <ac:picMkLst>
            <pc:docMk/>
            <pc:sldMk cId="1581905790" sldId="296"/>
            <ac:picMk id="8196" creationId="{30459E67-48E8-AFAB-F3C0-224DE11FFAC4}"/>
          </ac:picMkLst>
        </pc:picChg>
        <pc:picChg chg="del">
          <ac:chgData name="민정 이" userId="f90532483f468176" providerId="LiveId" clId="{490BDD45-5F7F-4306-9828-94668BA9E590}" dt="2025-06-04T08:02:03.547" v="2116" actId="478"/>
          <ac:picMkLst>
            <pc:docMk/>
            <pc:sldMk cId="1581905790" sldId="296"/>
            <ac:picMk id="8198" creationId="{12F37AF5-A4CD-BDEC-C95F-EC83F35B8E99}"/>
          </ac:picMkLst>
        </pc:picChg>
        <pc:picChg chg="del">
          <ac:chgData name="민정 이" userId="f90532483f468176" providerId="LiveId" clId="{490BDD45-5F7F-4306-9828-94668BA9E590}" dt="2025-06-04T08:02:07.706" v="2123" actId="478"/>
          <ac:picMkLst>
            <pc:docMk/>
            <pc:sldMk cId="1581905790" sldId="296"/>
            <ac:picMk id="8200" creationId="{783B9BE7-1DF7-23C9-BB72-E566A28D4343}"/>
          </ac:picMkLst>
        </pc:picChg>
        <pc:picChg chg="del">
          <ac:chgData name="민정 이" userId="f90532483f468176" providerId="LiveId" clId="{490BDD45-5F7F-4306-9828-94668BA9E590}" dt="2025-06-04T08:02:10.344" v="2127" actId="478"/>
          <ac:picMkLst>
            <pc:docMk/>
            <pc:sldMk cId="1581905790" sldId="296"/>
            <ac:picMk id="8202" creationId="{D81BB3CB-34BD-5ED1-03AC-1EE994A7D882}"/>
          </ac:picMkLst>
        </pc:picChg>
        <pc:picChg chg="del">
          <ac:chgData name="민정 이" userId="f90532483f468176" providerId="LiveId" clId="{490BDD45-5F7F-4306-9828-94668BA9E590}" dt="2025-06-04T08:02:07.155" v="2122" actId="478"/>
          <ac:picMkLst>
            <pc:docMk/>
            <pc:sldMk cId="1581905790" sldId="296"/>
            <ac:picMk id="8204" creationId="{3C6A4067-9538-1E10-0F43-F569D297AB04}"/>
          </ac:picMkLst>
        </pc:picChg>
        <pc:picChg chg="del">
          <ac:chgData name="민정 이" userId="f90532483f468176" providerId="LiveId" clId="{490BDD45-5F7F-4306-9828-94668BA9E590}" dt="2025-06-04T08:02:09.886" v="2126" actId="478"/>
          <ac:picMkLst>
            <pc:docMk/>
            <pc:sldMk cId="1581905790" sldId="296"/>
            <ac:picMk id="8206" creationId="{2FFCECEF-624F-6587-39F9-8846D64D2803}"/>
          </ac:picMkLst>
        </pc:picChg>
      </pc:sldChg>
      <pc:sldChg chg="add del">
        <pc:chgData name="민정 이" userId="f90532483f468176" providerId="LiveId" clId="{490BDD45-5F7F-4306-9828-94668BA9E590}" dt="2025-06-04T07:56:18.690" v="2072" actId="47"/>
        <pc:sldMkLst>
          <pc:docMk/>
          <pc:sldMk cId="2370921355" sldId="29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6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6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3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2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9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9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2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30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1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31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31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31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3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3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3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33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3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3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4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4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34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3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3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5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3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blog.naver.com/textom/223115226952" TargetMode="Externa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2.png"/><Relationship Id="rId7" Type="http://schemas.openxmlformats.org/officeDocument/2006/relationships/image" Target="../media/image2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26.png"/><Relationship Id="rId5" Type="http://schemas.openxmlformats.org/officeDocument/2006/relationships/image" Target="../media/image14.png"/><Relationship Id="rId10" Type="http://schemas.openxmlformats.org/officeDocument/2006/relationships/image" Target="../media/image25.png"/><Relationship Id="rId4" Type="http://schemas.openxmlformats.org/officeDocument/2006/relationships/image" Target="../media/image13.png"/><Relationship Id="rId9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12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31.png"/><Relationship Id="rId5" Type="http://schemas.openxmlformats.org/officeDocument/2006/relationships/image" Target="../media/image14.png"/><Relationship Id="rId10" Type="http://schemas.openxmlformats.org/officeDocument/2006/relationships/image" Target="../media/image30.png"/><Relationship Id="rId4" Type="http://schemas.openxmlformats.org/officeDocument/2006/relationships/image" Target="../media/image13.png"/><Relationship Id="rId9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3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3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nars.go.kr/report/view.do?cmsCode=CM0155&amp;brdSeq=24119" TargetMode="External"/><Relationship Id="rId3" Type="http://schemas.openxmlformats.org/officeDocument/2006/relationships/image" Target="../media/image12.png"/><Relationship Id="rId7" Type="http://schemas.openxmlformats.org/officeDocument/2006/relationships/image" Target="../media/image3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3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42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hyperlink" Target="https://www.nars.go.kr/report/view.do?cmsCode=CM0155&amp;brdSeq=24119" TargetMode="External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jpeg"/><Relationship Id="rId3" Type="http://schemas.openxmlformats.org/officeDocument/2006/relationships/image" Target="../media/image12.png"/><Relationship Id="rId7" Type="http://schemas.openxmlformats.org/officeDocument/2006/relationships/image" Target="../media/image3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svg"/><Relationship Id="rId3" Type="http://schemas.openxmlformats.org/officeDocument/2006/relationships/image" Target="../media/image12.png"/><Relationship Id="rId7" Type="http://schemas.openxmlformats.org/officeDocument/2006/relationships/image" Target="../media/image47.png"/><Relationship Id="rId12" Type="http://schemas.openxmlformats.org/officeDocument/2006/relationships/image" Target="../media/image52.sv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11" Type="http://schemas.openxmlformats.org/officeDocument/2006/relationships/image" Target="../media/image51.png"/><Relationship Id="rId5" Type="http://schemas.openxmlformats.org/officeDocument/2006/relationships/image" Target="../media/image14.png"/><Relationship Id="rId10" Type="http://schemas.openxmlformats.org/officeDocument/2006/relationships/image" Target="../media/image50.svg"/><Relationship Id="rId4" Type="http://schemas.openxmlformats.org/officeDocument/2006/relationships/image" Target="../media/image13.png"/><Relationship Id="rId9" Type="http://schemas.openxmlformats.org/officeDocument/2006/relationships/image" Target="../media/image4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3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3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12.png"/><Relationship Id="rId7" Type="http://schemas.openxmlformats.org/officeDocument/2006/relationships/hyperlink" Target="https://www.nars.go.kr/report/view.do?cmsCode=CM0155&amp;brdSeq=24119" TargetMode="External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55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12.png"/><Relationship Id="rId7" Type="http://schemas.openxmlformats.org/officeDocument/2006/relationships/image" Target="../media/image3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12.png"/><Relationship Id="rId7" Type="http://schemas.openxmlformats.org/officeDocument/2006/relationships/image" Target="../media/image57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3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nars.go.kr/report/view.do?cmsCode=CM0155&amp;brdSeq=24119" TargetMode="Externa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nars.go.kr/report/view.do?cmsCode=CM0155&amp;brdSeq=24119" TargetMode="Externa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nars.go.kr/report/view.do?cmsCode=CM0155&amp;brdSeq=24119" TargetMode="Externa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2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1900" y="1320800"/>
            <a:ext cx="15836900" cy="7975600"/>
          </a:xfrm>
          <a:prstGeom prst="rect">
            <a:avLst/>
          </a:prstGeom>
          <a:effectLst>
            <a:outerShdw blurRad="2616083" dir="2700000">
              <a:srgbClr val="2C2C2C">
                <a:alpha val="14000"/>
              </a:srgbClr>
            </a:outerShdw>
          </a:effectLst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>
            <a:alphaModFix amt="98000"/>
          </a:blip>
          <a:stretch>
            <a:fillRect/>
          </a:stretch>
        </p:blipFill>
        <p:spPr>
          <a:xfrm>
            <a:off x="1511300" y="2184400"/>
            <a:ext cx="15278100" cy="6883400"/>
          </a:xfrm>
          <a:prstGeom prst="rect">
            <a:avLst/>
          </a:prstGeom>
          <a:effectLst>
            <a:outerShdw blurRad="1948004" dir="2700000">
              <a:srgbClr val="2C2C2C">
                <a:alpha val="17000"/>
              </a:srgbClr>
            </a:outerShdw>
          </a:effectLst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8300" y="1638300"/>
            <a:ext cx="304800" cy="304800"/>
          </a:xfrm>
          <a:prstGeom prst="rect">
            <a:avLst/>
          </a:prstGeom>
          <a:effectLst>
            <a:outerShdw blurRad="5860" dir="2700000">
              <a:srgbClr val="2C2C2C">
                <a:alpha val="14000"/>
              </a:srgbClr>
            </a:outerShdw>
          </a:effectLst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44900" y="1638300"/>
            <a:ext cx="304800" cy="304800"/>
          </a:xfrm>
          <a:prstGeom prst="rect">
            <a:avLst/>
          </a:prstGeom>
          <a:effectLst>
            <a:outerShdw blurRad="5860" dir="2700000">
              <a:srgbClr val="2C2C2C">
                <a:alpha val="14000"/>
              </a:srgbClr>
            </a:outerShdw>
          </a:effectLst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78300" y="7035800"/>
            <a:ext cx="9944100" cy="711200"/>
          </a:xfrm>
          <a:prstGeom prst="rect">
            <a:avLst/>
          </a:prstGeom>
          <a:effectLst>
            <a:outerShdw blurRad="34369" dir="2700000">
              <a:srgbClr val="2C2C2C">
                <a:alpha val="11000"/>
              </a:srgbClr>
            </a:outerShdw>
          </a:effectLst>
        </p:spPr>
      </p:pic>
      <p:grpSp>
        <p:nvGrpSpPr>
          <p:cNvPr id="8" name="Group 8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9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494000" y="7912100"/>
            <a:ext cx="635000" cy="6350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735300" y="8077200"/>
            <a:ext cx="190500" cy="304800"/>
          </a:xfrm>
          <a:prstGeom prst="rect">
            <a:avLst/>
          </a:prstGeom>
        </p:spPr>
      </p:pic>
      <p:sp>
        <p:nvSpPr>
          <p:cNvPr id="12" name="TextBox 12"/>
          <p:cNvSpPr txBox="1"/>
          <p:nvPr/>
        </p:nvSpPr>
        <p:spPr>
          <a:xfrm>
            <a:off x="5600700" y="7226300"/>
            <a:ext cx="7073900" cy="292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99600"/>
              </a:lnSpc>
            </a:pPr>
            <a:r>
              <a:rPr lang="en-US" altLang="ko-KR" sz="1600" dirty="0"/>
              <a:t>14</a:t>
            </a:r>
            <a:r>
              <a:rPr lang="ko-KR" altLang="en-US" sz="1600" dirty="0"/>
              <a:t>조 </a:t>
            </a:r>
            <a:r>
              <a:rPr lang="en-US" altLang="ko-KR" sz="1600" dirty="0"/>
              <a:t>: </a:t>
            </a:r>
            <a:r>
              <a:rPr lang="ko-KR" altLang="en-US" sz="1600" dirty="0" err="1"/>
              <a:t>강창휘</a:t>
            </a:r>
            <a:r>
              <a:rPr lang="en-US" altLang="ko-KR" sz="1600" dirty="0"/>
              <a:t>, </a:t>
            </a:r>
            <a:r>
              <a:rPr lang="ko-KR" altLang="en-US" sz="1600" dirty="0"/>
              <a:t>이민정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이효린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장주호</a:t>
            </a:r>
            <a:endParaRPr lang="ko-KR" altLang="en-US" sz="1600" dirty="0"/>
          </a:p>
        </p:txBody>
      </p:sp>
      <p:sp>
        <p:nvSpPr>
          <p:cNvPr id="13" name="TextBox 13"/>
          <p:cNvSpPr txBox="1"/>
          <p:nvPr/>
        </p:nvSpPr>
        <p:spPr>
          <a:xfrm>
            <a:off x="3835400" y="3225800"/>
            <a:ext cx="10629900" cy="3187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>
              <a:lnSpc>
                <a:spcPct val="83000"/>
              </a:lnSpc>
            </a:pPr>
            <a:r>
              <a:rPr lang="ko-KR" altLang="en-US" sz="6600" dirty="0"/>
              <a:t>대한민국의 음주운전 처벌법률</a:t>
            </a:r>
            <a:r>
              <a:rPr lang="en-US" altLang="ko-KR" sz="6600" dirty="0"/>
              <a:t>,</a:t>
            </a:r>
            <a:endParaRPr lang="ko-KR" altLang="en-US" sz="6600" dirty="0"/>
          </a:p>
          <a:p>
            <a:pPr lvl="0">
              <a:lnSpc>
                <a:spcPct val="83000"/>
              </a:lnSpc>
            </a:pPr>
            <a:r>
              <a:rPr lang="ko-KR" altLang="en-US" sz="6600" dirty="0">
                <a:solidFill>
                  <a:schemeClr val="accent1"/>
                </a:solidFill>
              </a:rPr>
              <a:t>과연 적정한가</a:t>
            </a:r>
            <a:r>
              <a:rPr lang="en-US" altLang="ko-KR" sz="6600" dirty="0">
                <a:solidFill>
                  <a:schemeClr val="accent1"/>
                </a:solidFill>
              </a:rPr>
              <a:t>?</a:t>
            </a:r>
            <a:endParaRPr lang="ko-KR" altLang="en-US" sz="66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D475F9-E174-6FD8-2BEA-9E01146AD5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6946CFAF-B623-0FB9-DB7F-0EAB78C559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69AC6800-A2C0-48D2-AB7C-97838DF071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00" y="571500"/>
            <a:ext cx="17272000" cy="9232900"/>
          </a:xfrm>
          <a:prstGeom prst="rect">
            <a:avLst/>
          </a:prstGeom>
          <a:effectLst>
            <a:outerShdw blurRad="3501838" dir="2700000">
              <a:srgbClr val="2C2C2C">
                <a:alpha val="14000"/>
              </a:srgbClr>
            </a:outerShdw>
          </a:effec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52B293FC-4541-C7A6-C4C0-035D1FFC0DE3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98000"/>
          </a:blip>
          <a:stretch>
            <a:fillRect/>
          </a:stretch>
        </p:blipFill>
        <p:spPr>
          <a:xfrm>
            <a:off x="812800" y="1485900"/>
            <a:ext cx="16662400" cy="8064500"/>
          </a:xfrm>
          <a:prstGeom prst="rect">
            <a:avLst/>
          </a:prstGeom>
          <a:effectLst>
            <a:outerShdw blurRad="2673955" dir="2700000">
              <a:srgbClr val="2C2C2C">
                <a:alpha val="17000"/>
              </a:srgbClr>
            </a:outerShdw>
          </a:effectLst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4A422F66-8400-10FD-D37F-BEF015F612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2500" y="965200"/>
            <a:ext cx="330200" cy="330200"/>
          </a:xfrm>
          <a:prstGeom prst="rect">
            <a:avLst/>
          </a:prstGeom>
          <a:effectLst>
            <a:outerShdw blurRad="6978" dir="2700000">
              <a:srgbClr val="2C2C2C">
                <a:alpha val="14000"/>
              </a:srgbClr>
            </a:outerShdw>
          </a:effectLst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2EFE6E3A-2078-798E-F274-98F30758B6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05300" y="965200"/>
            <a:ext cx="330200" cy="330200"/>
          </a:xfrm>
          <a:prstGeom prst="rect">
            <a:avLst/>
          </a:prstGeom>
          <a:effectLst>
            <a:outerShdw blurRad="6978" dir="2700000">
              <a:srgbClr val="2C2C2C">
                <a:alpha val="14000"/>
              </a:srgbClr>
            </a:outerShdw>
          </a:effectLst>
        </p:spPr>
      </p:pic>
      <p:sp>
        <p:nvSpPr>
          <p:cNvPr id="28" name="TextBox 7">
            <a:extLst>
              <a:ext uri="{FF2B5EF4-FFF2-40B4-BE49-F238E27FC236}">
                <a16:creationId xmlns:a16="http://schemas.microsoft.com/office/drawing/2014/main" id="{01310177-78CA-6233-E300-23C77C79A445}"/>
              </a:ext>
            </a:extLst>
          </p:cNvPr>
          <p:cNvSpPr txBox="1"/>
          <p:nvPr/>
        </p:nvSpPr>
        <p:spPr>
          <a:xfrm>
            <a:off x="3477491" y="355600"/>
            <a:ext cx="11333018" cy="1346200"/>
          </a:xfrm>
          <a:prstGeom prst="rect">
            <a:avLst/>
          </a:prstGeom>
        </p:spPr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lnSpc>
                <a:spcPct val="99600"/>
              </a:lnSpc>
            </a:pPr>
            <a:r>
              <a:rPr lang="ko-KR" altLang="en-US" sz="5400" b="0" i="0" u="none" strike="noStrike" spc="-400" dirty="0">
                <a:solidFill>
                  <a:srgbClr val="3A3A3A"/>
                </a:solidFill>
                <a:latin typeface="Pretendard SemiBold"/>
              </a:rPr>
              <a:t>음주운전 처벌에 대한 사람들의 인식</a:t>
            </a:r>
            <a:endParaRPr lang="en-US" sz="5400" b="0" i="0" u="none" strike="noStrike" spc="-400" dirty="0">
              <a:solidFill>
                <a:srgbClr val="3A3A3A"/>
              </a:solidFill>
              <a:latin typeface="Pretendard SemiBold"/>
            </a:endParaRPr>
          </a:p>
        </p:txBody>
      </p:sp>
      <p:sp>
        <p:nvSpPr>
          <p:cNvPr id="8" name="Google Shape;194;g3611d86561c_10_0">
            <a:extLst>
              <a:ext uri="{FF2B5EF4-FFF2-40B4-BE49-F238E27FC236}">
                <a16:creationId xmlns:a16="http://schemas.microsoft.com/office/drawing/2014/main" id="{FE378974-2BC1-241C-E44A-80CC4EF16E31}"/>
              </a:ext>
            </a:extLst>
          </p:cNvPr>
          <p:cNvSpPr txBox="1"/>
          <p:nvPr/>
        </p:nvSpPr>
        <p:spPr>
          <a:xfrm>
            <a:off x="13189528" y="9858300"/>
            <a:ext cx="4849091" cy="6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u="sng" dirty="0" err="1">
                <a:solidFill>
                  <a:schemeClr val="tx1"/>
                </a:solidFill>
              </a:rPr>
              <a:t>출처</a:t>
            </a:r>
            <a:r>
              <a:rPr lang="en-US" sz="1200" u="sng" dirty="0">
                <a:solidFill>
                  <a:schemeClr val="hlink"/>
                </a:solidFill>
              </a:rPr>
              <a:t> : </a:t>
            </a:r>
            <a:r>
              <a:rPr lang="en-US" sz="1200" u="sng" dirty="0">
                <a:solidFill>
                  <a:schemeClr val="hlink"/>
                </a:solidFill>
                <a:hlinkClick r:id="rId6"/>
              </a:rPr>
              <a:t>[</a:t>
            </a:r>
            <a:r>
              <a:rPr lang="en-US" sz="1200" u="sng" dirty="0" err="1">
                <a:solidFill>
                  <a:schemeClr val="hlink"/>
                </a:solidFill>
                <a:hlinkClick r:id="rId6"/>
              </a:rPr>
              <a:t>사회이슈분석</a:t>
            </a:r>
            <a:r>
              <a:rPr lang="en-US" sz="1200" u="sng" dirty="0">
                <a:solidFill>
                  <a:schemeClr val="hlink"/>
                </a:solidFill>
                <a:hlinkClick r:id="rId6"/>
              </a:rPr>
              <a:t>] </a:t>
            </a:r>
            <a:r>
              <a:rPr lang="en-US" sz="1200" u="sng" dirty="0" err="1">
                <a:solidFill>
                  <a:schemeClr val="hlink"/>
                </a:solidFill>
                <a:hlinkClick r:id="rId6"/>
              </a:rPr>
              <a:t>음주운전</a:t>
            </a:r>
            <a:r>
              <a:rPr lang="en-US" sz="1200" u="sng" dirty="0">
                <a:solidFill>
                  <a:schemeClr val="hlink"/>
                </a:solidFill>
                <a:hlinkClick r:id="rId6"/>
              </a:rPr>
              <a:t> </a:t>
            </a:r>
            <a:r>
              <a:rPr lang="en-US" sz="1200" u="sng" dirty="0" err="1">
                <a:solidFill>
                  <a:schemeClr val="hlink"/>
                </a:solidFill>
                <a:hlinkClick r:id="rId6"/>
              </a:rPr>
              <a:t>처벌</a:t>
            </a:r>
            <a:r>
              <a:rPr lang="en-US" sz="1200" u="sng" dirty="0">
                <a:solidFill>
                  <a:schemeClr val="hlink"/>
                </a:solidFill>
                <a:hlinkClick r:id="rId6"/>
              </a:rPr>
              <a:t> </a:t>
            </a:r>
            <a:r>
              <a:rPr lang="en-US" sz="1200" u="sng" dirty="0" err="1">
                <a:solidFill>
                  <a:schemeClr val="hlink"/>
                </a:solidFill>
                <a:hlinkClick r:id="rId6"/>
              </a:rPr>
              <a:t>현황에</a:t>
            </a:r>
            <a:r>
              <a:rPr lang="en-US" sz="1200" u="sng" dirty="0">
                <a:solidFill>
                  <a:schemeClr val="hlink"/>
                </a:solidFill>
                <a:hlinkClick r:id="rId6"/>
              </a:rPr>
              <a:t> </a:t>
            </a:r>
            <a:r>
              <a:rPr lang="en-US" sz="1200" u="sng" dirty="0" err="1">
                <a:solidFill>
                  <a:schemeClr val="hlink"/>
                </a:solidFill>
                <a:hlinkClick r:id="rId6"/>
              </a:rPr>
              <a:t>대한</a:t>
            </a:r>
            <a:r>
              <a:rPr lang="en-US" sz="1200" u="sng" dirty="0">
                <a:solidFill>
                  <a:schemeClr val="hlink"/>
                </a:solidFill>
                <a:hlinkClick r:id="rId6"/>
              </a:rPr>
              <a:t> 언.. : </a:t>
            </a:r>
            <a:r>
              <a:rPr lang="en-US" sz="1200" u="sng" dirty="0" err="1">
                <a:solidFill>
                  <a:schemeClr val="hlink"/>
                </a:solidFill>
                <a:hlinkClick r:id="rId6"/>
              </a:rPr>
              <a:t>네이버블로그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303E5199-C707-E9A0-222B-36E28DCBAF12}"/>
              </a:ext>
            </a:extLst>
          </p:cNvPr>
          <p:cNvGrpSpPr/>
          <p:nvPr/>
        </p:nvGrpSpPr>
        <p:grpSpPr>
          <a:xfrm>
            <a:off x="4114800" y="2164053"/>
            <a:ext cx="9694224" cy="6924093"/>
            <a:chOff x="3976255" y="2057400"/>
            <a:chExt cx="9694224" cy="6924093"/>
          </a:xfrm>
        </p:grpSpPr>
        <p:pic>
          <p:nvPicPr>
            <p:cNvPr id="7" name="Google Shape;195;g3611d86561c_10_0">
              <a:extLst>
                <a:ext uri="{FF2B5EF4-FFF2-40B4-BE49-F238E27FC236}">
                  <a16:creationId xmlns:a16="http://schemas.microsoft.com/office/drawing/2014/main" id="{84334639-563D-7C28-BB64-3BAF423B854D}"/>
                </a:ext>
              </a:extLst>
            </p:cNvPr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3976255" y="2057400"/>
              <a:ext cx="9694224" cy="692409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1007488-B8BA-74C9-67FA-4EB49A81D2B7}"/>
                </a:ext>
              </a:extLst>
            </p:cNvPr>
            <p:cNvSpPr/>
            <p:nvPr/>
          </p:nvSpPr>
          <p:spPr>
            <a:xfrm>
              <a:off x="6345382" y="4849093"/>
              <a:ext cx="2519549" cy="1925781"/>
            </a:xfrm>
            <a:custGeom>
              <a:avLst/>
              <a:gdLst>
                <a:gd name="connsiteX0" fmla="*/ 0 w 2602676"/>
                <a:gd name="connsiteY0" fmla="*/ 0 h 1925781"/>
                <a:gd name="connsiteX1" fmla="*/ 2602676 w 2602676"/>
                <a:gd name="connsiteY1" fmla="*/ 0 h 1925781"/>
                <a:gd name="connsiteX2" fmla="*/ 2602676 w 2602676"/>
                <a:gd name="connsiteY2" fmla="*/ 1925781 h 1925781"/>
                <a:gd name="connsiteX3" fmla="*/ 0 w 2602676"/>
                <a:gd name="connsiteY3" fmla="*/ 1925781 h 1925781"/>
                <a:gd name="connsiteX4" fmla="*/ 0 w 2602676"/>
                <a:gd name="connsiteY4" fmla="*/ 0 h 1925781"/>
                <a:gd name="connsiteX0" fmla="*/ 180109 w 2602676"/>
                <a:gd name="connsiteY0" fmla="*/ 110836 h 1925781"/>
                <a:gd name="connsiteX1" fmla="*/ 2602676 w 2602676"/>
                <a:gd name="connsiteY1" fmla="*/ 0 h 1925781"/>
                <a:gd name="connsiteX2" fmla="*/ 2602676 w 2602676"/>
                <a:gd name="connsiteY2" fmla="*/ 1925781 h 1925781"/>
                <a:gd name="connsiteX3" fmla="*/ 0 w 2602676"/>
                <a:gd name="connsiteY3" fmla="*/ 1925781 h 1925781"/>
                <a:gd name="connsiteX4" fmla="*/ 180109 w 2602676"/>
                <a:gd name="connsiteY4" fmla="*/ 110836 h 1925781"/>
                <a:gd name="connsiteX0" fmla="*/ 0 w 2422567"/>
                <a:gd name="connsiteY0" fmla="*/ 110836 h 1925781"/>
                <a:gd name="connsiteX1" fmla="*/ 2422567 w 2422567"/>
                <a:gd name="connsiteY1" fmla="*/ 0 h 1925781"/>
                <a:gd name="connsiteX2" fmla="*/ 2422567 w 2422567"/>
                <a:gd name="connsiteY2" fmla="*/ 1925781 h 1925781"/>
                <a:gd name="connsiteX3" fmla="*/ 13855 w 2422567"/>
                <a:gd name="connsiteY3" fmla="*/ 1884217 h 1925781"/>
                <a:gd name="connsiteX4" fmla="*/ 0 w 2422567"/>
                <a:gd name="connsiteY4" fmla="*/ 110836 h 1925781"/>
                <a:gd name="connsiteX0" fmla="*/ 0 w 2477985"/>
                <a:gd name="connsiteY0" fmla="*/ 83127 h 1925781"/>
                <a:gd name="connsiteX1" fmla="*/ 2477985 w 2477985"/>
                <a:gd name="connsiteY1" fmla="*/ 0 h 1925781"/>
                <a:gd name="connsiteX2" fmla="*/ 2477985 w 2477985"/>
                <a:gd name="connsiteY2" fmla="*/ 1925781 h 1925781"/>
                <a:gd name="connsiteX3" fmla="*/ 69273 w 2477985"/>
                <a:gd name="connsiteY3" fmla="*/ 1884217 h 1925781"/>
                <a:gd name="connsiteX4" fmla="*/ 0 w 2477985"/>
                <a:gd name="connsiteY4" fmla="*/ 83127 h 1925781"/>
                <a:gd name="connsiteX0" fmla="*/ 0 w 2519549"/>
                <a:gd name="connsiteY0" fmla="*/ 83127 h 1925781"/>
                <a:gd name="connsiteX1" fmla="*/ 2519549 w 2519549"/>
                <a:gd name="connsiteY1" fmla="*/ 0 h 1925781"/>
                <a:gd name="connsiteX2" fmla="*/ 2477985 w 2519549"/>
                <a:gd name="connsiteY2" fmla="*/ 1925781 h 1925781"/>
                <a:gd name="connsiteX3" fmla="*/ 69273 w 2519549"/>
                <a:gd name="connsiteY3" fmla="*/ 1884217 h 1925781"/>
                <a:gd name="connsiteX4" fmla="*/ 0 w 2519549"/>
                <a:gd name="connsiteY4" fmla="*/ 83127 h 1925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19549" h="1925781">
                  <a:moveTo>
                    <a:pt x="0" y="83127"/>
                  </a:moveTo>
                  <a:lnTo>
                    <a:pt x="2519549" y="0"/>
                  </a:lnTo>
                  <a:lnTo>
                    <a:pt x="2477985" y="1925781"/>
                  </a:lnTo>
                  <a:lnTo>
                    <a:pt x="69273" y="1884217"/>
                  </a:lnTo>
                  <a:lnTo>
                    <a:pt x="0" y="83127"/>
                  </a:lnTo>
                  <a:close/>
                </a:path>
              </a:pathLst>
            </a:custGeom>
            <a:solidFill>
              <a:srgbClr val="D543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/>
                <a:t>음주운전 처벌법 위헌논란</a:t>
              </a:r>
              <a:endParaRPr lang="en-US" altLang="ko-KR" sz="1600" dirty="0"/>
            </a:p>
            <a:p>
              <a:pPr algn="ctr"/>
              <a:endParaRPr lang="en-US" altLang="ko-KR" sz="1600" dirty="0"/>
            </a:p>
            <a:p>
              <a:pPr algn="ctr"/>
              <a:r>
                <a:rPr lang="ko-KR" altLang="en-US" sz="1600" dirty="0"/>
                <a:t>과잉처벌 및 법의 적정성</a:t>
              </a:r>
              <a:endParaRPr lang="en-US" altLang="ko-KR" sz="1600" dirty="0"/>
            </a:p>
            <a:p>
              <a:pPr algn="ctr"/>
              <a:endParaRPr lang="en-US" altLang="ko-KR" sz="1600" dirty="0"/>
            </a:p>
            <a:p>
              <a:pPr algn="ctr"/>
              <a:r>
                <a:rPr lang="ko-KR" altLang="en-US" sz="1600" dirty="0"/>
                <a:t>지속적 음주운전 사고 이슈</a:t>
              </a: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247F0286-E01C-972A-5901-F4A96B0081F5}"/>
                </a:ext>
              </a:extLst>
            </p:cNvPr>
            <p:cNvSpPr/>
            <p:nvPr/>
          </p:nvSpPr>
          <p:spPr>
            <a:xfrm>
              <a:off x="8961910" y="4849092"/>
              <a:ext cx="2717471" cy="1780309"/>
            </a:xfrm>
            <a:prstGeom prst="ellipse">
              <a:avLst/>
            </a:prstGeom>
            <a:solidFill>
              <a:srgbClr val="902C2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/>
                <a:t>실생활에 </a:t>
              </a:r>
              <a:endParaRPr lang="en-US" altLang="ko-KR" sz="1600" dirty="0"/>
            </a:p>
            <a:p>
              <a:pPr algn="ctr"/>
              <a:r>
                <a:rPr lang="ko-KR" altLang="en-US" sz="1600" dirty="0"/>
                <a:t>음주운전</a:t>
              </a:r>
              <a:r>
                <a:rPr lang="en-US" altLang="ko-KR" sz="1600" dirty="0"/>
                <a:t> </a:t>
              </a:r>
              <a:r>
                <a:rPr lang="ko-KR" altLang="en-US" sz="1600" dirty="0"/>
                <a:t>처벌법이 적용된 사례</a:t>
              </a:r>
              <a:endParaRPr lang="en-US" altLang="ko-KR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587767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6E98EF-2E57-2040-BE60-98474A2435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40B1662F-D2DD-435C-D559-527AF21996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1805D021-F012-4BE2-45D5-163A7F025C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00" y="571500"/>
            <a:ext cx="17272000" cy="9232900"/>
          </a:xfrm>
          <a:prstGeom prst="rect">
            <a:avLst/>
          </a:prstGeom>
          <a:effectLst>
            <a:outerShdw blurRad="3501838" dir="2700000">
              <a:srgbClr val="2C2C2C">
                <a:alpha val="14000"/>
              </a:srgbClr>
            </a:outerShdw>
          </a:effec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F4EBA37A-B5B5-ADCD-8A94-E39E31BF4136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98000"/>
          </a:blip>
          <a:stretch>
            <a:fillRect/>
          </a:stretch>
        </p:blipFill>
        <p:spPr>
          <a:xfrm>
            <a:off x="812800" y="1485900"/>
            <a:ext cx="16662400" cy="8064500"/>
          </a:xfrm>
          <a:prstGeom prst="rect">
            <a:avLst/>
          </a:prstGeom>
          <a:effectLst>
            <a:outerShdw blurRad="2673955" dir="2700000">
              <a:srgbClr val="2C2C2C">
                <a:alpha val="17000"/>
              </a:srgbClr>
            </a:outerShdw>
          </a:effectLst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73B58511-3258-F5F7-D999-3792FC3A29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2500" y="965200"/>
            <a:ext cx="330200" cy="330200"/>
          </a:xfrm>
          <a:prstGeom prst="rect">
            <a:avLst/>
          </a:prstGeom>
          <a:effectLst>
            <a:outerShdw blurRad="6978" dir="2700000">
              <a:srgbClr val="2C2C2C">
                <a:alpha val="14000"/>
              </a:srgbClr>
            </a:outerShdw>
          </a:effectLst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B1E5866D-4FC8-33D9-914C-34B3911D80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05300" y="965200"/>
            <a:ext cx="330200" cy="330200"/>
          </a:xfrm>
          <a:prstGeom prst="rect">
            <a:avLst/>
          </a:prstGeom>
          <a:effectLst>
            <a:outerShdw blurRad="6978" dir="2700000">
              <a:srgbClr val="2C2C2C">
                <a:alpha val="14000"/>
              </a:srgbClr>
            </a:outerShdw>
          </a:effectLst>
        </p:spPr>
      </p:pic>
      <p:pic>
        <p:nvPicPr>
          <p:cNvPr id="18" name="Picture 18">
            <a:extLst>
              <a:ext uri="{FF2B5EF4-FFF2-40B4-BE49-F238E27FC236}">
                <a16:creationId xmlns:a16="http://schemas.microsoft.com/office/drawing/2014/main" id="{F7968D92-4E7E-4413-7FF4-750EAC3997D9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22000"/>
          </a:blip>
          <a:stretch>
            <a:fillRect/>
          </a:stretch>
        </p:blipFill>
        <p:spPr>
          <a:xfrm>
            <a:off x="12344400" y="3530600"/>
            <a:ext cx="3479800" cy="12700"/>
          </a:xfrm>
          <a:prstGeom prst="rect">
            <a:avLst/>
          </a:prstGeom>
        </p:spPr>
      </p:pic>
      <p:pic>
        <p:nvPicPr>
          <p:cNvPr id="22" name="Picture 22">
            <a:extLst>
              <a:ext uri="{FF2B5EF4-FFF2-40B4-BE49-F238E27FC236}">
                <a16:creationId xmlns:a16="http://schemas.microsoft.com/office/drawing/2014/main" id="{2153DABB-ADCE-590D-DE42-4A9E624C8445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22000"/>
          </a:blip>
          <a:stretch>
            <a:fillRect/>
          </a:stretch>
        </p:blipFill>
        <p:spPr>
          <a:xfrm>
            <a:off x="7823200" y="6832600"/>
            <a:ext cx="3479800" cy="12700"/>
          </a:xfrm>
          <a:prstGeom prst="rect">
            <a:avLst/>
          </a:prstGeom>
        </p:spPr>
      </p:pic>
      <p:sp>
        <p:nvSpPr>
          <p:cNvPr id="7" name="TextBox 7">
            <a:extLst>
              <a:ext uri="{FF2B5EF4-FFF2-40B4-BE49-F238E27FC236}">
                <a16:creationId xmlns:a16="http://schemas.microsoft.com/office/drawing/2014/main" id="{75DC2D86-9E12-66EB-7AAF-31B0D15C8E96}"/>
              </a:ext>
            </a:extLst>
          </p:cNvPr>
          <p:cNvSpPr txBox="1"/>
          <p:nvPr/>
        </p:nvSpPr>
        <p:spPr>
          <a:xfrm>
            <a:off x="3477491" y="355600"/>
            <a:ext cx="11333018" cy="1346200"/>
          </a:xfrm>
          <a:prstGeom prst="rect">
            <a:avLst/>
          </a:prstGeom>
        </p:spPr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lnSpc>
                <a:spcPct val="99600"/>
              </a:lnSpc>
            </a:pPr>
            <a:r>
              <a:rPr lang="ko-KR" altLang="en-US" sz="5400" spc="-400" dirty="0">
                <a:solidFill>
                  <a:srgbClr val="3A3A3A"/>
                </a:solidFill>
                <a:latin typeface="Pretendard SemiBold"/>
              </a:rPr>
              <a:t>해외의 음주운전 처벌 사례</a:t>
            </a:r>
            <a:endParaRPr lang="en-US" altLang="ko-KR" sz="5400" spc="-400" dirty="0">
              <a:solidFill>
                <a:srgbClr val="3A3A3A"/>
              </a:solidFill>
              <a:latin typeface="Pretendard SemiBold"/>
            </a:endParaRPr>
          </a:p>
        </p:txBody>
      </p:sp>
      <p:pic>
        <p:nvPicPr>
          <p:cNvPr id="208" name="Google Shape;208;g3611d86561c_7_1" title="한국과미국_사망사고_음주운전징역_3년vs15년.png"/>
          <p:cNvPicPr preferRelativeResize="0"/>
          <p:nvPr/>
        </p:nvPicPr>
        <p:blipFill rotWithShape="1">
          <a:blip r:embed="rId7">
            <a:alphaModFix/>
          </a:blip>
          <a:srcRect t="15335" b="23807"/>
          <a:stretch/>
        </p:blipFill>
        <p:spPr>
          <a:xfrm>
            <a:off x="2140532" y="1587954"/>
            <a:ext cx="9047706" cy="13706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g3611d86561c_7_1" title="해외_음주운전당속.png"/>
          <p:cNvPicPr preferRelativeResize="0"/>
          <p:nvPr/>
        </p:nvPicPr>
        <p:blipFill rotWithShape="1">
          <a:blip r:embed="rId8">
            <a:alphaModFix/>
          </a:blip>
          <a:srcRect t="19127" r="744" b="26672"/>
          <a:stretch/>
        </p:blipFill>
        <p:spPr>
          <a:xfrm>
            <a:off x="6067282" y="3053626"/>
            <a:ext cx="9764775" cy="165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g3611d86561c_7_1" title="해외_음주운전은_범죄_인식_초범에_면허박탈.png"/>
          <p:cNvPicPr preferRelativeResize="0"/>
          <p:nvPr/>
        </p:nvPicPr>
        <p:blipFill rotWithShape="1">
          <a:blip r:embed="rId9">
            <a:alphaModFix/>
          </a:blip>
          <a:srcRect b="32546"/>
          <a:stretch/>
        </p:blipFill>
        <p:spPr>
          <a:xfrm>
            <a:off x="2535182" y="4805226"/>
            <a:ext cx="11582400" cy="973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g3611d86561c_7_1"/>
          <p:cNvPicPr preferRelativeResize="0"/>
          <p:nvPr/>
        </p:nvPicPr>
        <p:blipFill rotWithShape="1">
          <a:blip r:embed="rId10">
            <a:alphaModFix/>
          </a:blip>
          <a:srcRect l="2087" t="10471" r="6771" b="40573"/>
          <a:stretch/>
        </p:blipFill>
        <p:spPr>
          <a:xfrm>
            <a:off x="3446083" y="6127951"/>
            <a:ext cx="11484500" cy="137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g3611d86561c_7_1"/>
          <p:cNvPicPr preferRelativeResize="0"/>
          <p:nvPr/>
        </p:nvPicPr>
        <p:blipFill rotWithShape="1">
          <a:blip r:embed="rId11">
            <a:alphaModFix/>
          </a:blip>
          <a:srcRect b="75883"/>
          <a:stretch/>
        </p:blipFill>
        <p:spPr>
          <a:xfrm>
            <a:off x="5170282" y="7625627"/>
            <a:ext cx="8868146" cy="15284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87981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63FDCA-57D6-3E0E-4BA6-A0DAFAF2ED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444FB54A-C347-40BB-0703-C1F2073E5C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4A699C2D-6860-D02D-824E-9CDA1A81EF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00" y="571500"/>
            <a:ext cx="17272000" cy="9232900"/>
          </a:xfrm>
          <a:prstGeom prst="rect">
            <a:avLst/>
          </a:prstGeom>
          <a:effectLst>
            <a:outerShdw blurRad="3501838" dir="2700000">
              <a:srgbClr val="2C2C2C">
                <a:alpha val="14000"/>
              </a:srgbClr>
            </a:outerShdw>
          </a:effec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5C8D2BE4-8771-AC8C-F7EE-596CC25C92E8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98000"/>
          </a:blip>
          <a:stretch>
            <a:fillRect/>
          </a:stretch>
        </p:blipFill>
        <p:spPr>
          <a:xfrm>
            <a:off x="812800" y="1485900"/>
            <a:ext cx="16662400" cy="8064500"/>
          </a:xfrm>
          <a:prstGeom prst="rect">
            <a:avLst/>
          </a:prstGeom>
          <a:effectLst>
            <a:outerShdw blurRad="2673955" dir="2700000">
              <a:srgbClr val="2C2C2C">
                <a:alpha val="17000"/>
              </a:srgbClr>
            </a:outerShdw>
          </a:effectLst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FC6B522B-50FB-2220-C728-01BBE3D867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2500" y="965200"/>
            <a:ext cx="330200" cy="330200"/>
          </a:xfrm>
          <a:prstGeom prst="rect">
            <a:avLst/>
          </a:prstGeom>
          <a:effectLst>
            <a:outerShdw blurRad="6978" dir="2700000">
              <a:srgbClr val="2C2C2C">
                <a:alpha val="14000"/>
              </a:srgbClr>
            </a:outerShdw>
          </a:effectLst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0B5DF501-5BE5-D40C-DB6D-956E7AB6C9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05300" y="965200"/>
            <a:ext cx="330200" cy="330200"/>
          </a:xfrm>
          <a:prstGeom prst="rect">
            <a:avLst/>
          </a:prstGeom>
          <a:effectLst>
            <a:outerShdw blurRad="6978" dir="2700000">
              <a:srgbClr val="2C2C2C">
                <a:alpha val="14000"/>
              </a:srgbClr>
            </a:outerShdw>
          </a:effectLst>
        </p:spPr>
      </p:pic>
      <p:pic>
        <p:nvPicPr>
          <p:cNvPr id="18" name="Picture 18">
            <a:extLst>
              <a:ext uri="{FF2B5EF4-FFF2-40B4-BE49-F238E27FC236}">
                <a16:creationId xmlns:a16="http://schemas.microsoft.com/office/drawing/2014/main" id="{7C78834D-29C8-2A1B-D0B1-AF8C0A4FD6F1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22000"/>
          </a:blip>
          <a:stretch>
            <a:fillRect/>
          </a:stretch>
        </p:blipFill>
        <p:spPr>
          <a:xfrm>
            <a:off x="12344400" y="3530600"/>
            <a:ext cx="3479800" cy="12700"/>
          </a:xfrm>
          <a:prstGeom prst="rect">
            <a:avLst/>
          </a:prstGeom>
        </p:spPr>
      </p:pic>
      <p:pic>
        <p:nvPicPr>
          <p:cNvPr id="22" name="Picture 22">
            <a:extLst>
              <a:ext uri="{FF2B5EF4-FFF2-40B4-BE49-F238E27FC236}">
                <a16:creationId xmlns:a16="http://schemas.microsoft.com/office/drawing/2014/main" id="{4A9733E9-E573-CDB2-BE16-F3CC41B3AAE5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22000"/>
          </a:blip>
          <a:stretch>
            <a:fillRect/>
          </a:stretch>
        </p:blipFill>
        <p:spPr>
          <a:xfrm>
            <a:off x="7823200" y="6832600"/>
            <a:ext cx="3479800" cy="12700"/>
          </a:xfrm>
          <a:prstGeom prst="rect">
            <a:avLst/>
          </a:prstGeom>
        </p:spPr>
      </p:pic>
      <p:sp>
        <p:nvSpPr>
          <p:cNvPr id="7" name="TextBox 7">
            <a:extLst>
              <a:ext uri="{FF2B5EF4-FFF2-40B4-BE49-F238E27FC236}">
                <a16:creationId xmlns:a16="http://schemas.microsoft.com/office/drawing/2014/main" id="{CFDE11E5-560E-C751-03B2-21D604670287}"/>
              </a:ext>
            </a:extLst>
          </p:cNvPr>
          <p:cNvSpPr txBox="1"/>
          <p:nvPr/>
        </p:nvSpPr>
        <p:spPr>
          <a:xfrm>
            <a:off x="3477491" y="355600"/>
            <a:ext cx="11333018" cy="1346200"/>
          </a:xfrm>
          <a:prstGeom prst="rect">
            <a:avLst/>
          </a:prstGeom>
        </p:spPr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lnSpc>
                <a:spcPct val="99600"/>
              </a:lnSpc>
            </a:pPr>
            <a:r>
              <a:rPr lang="ko-KR" altLang="en-US" sz="5400" b="0" i="0" u="none" strike="noStrike" spc="-400" dirty="0">
                <a:solidFill>
                  <a:srgbClr val="3A3A3A"/>
                </a:solidFill>
                <a:latin typeface="Pretendard SemiBold"/>
              </a:rPr>
              <a:t>우리나라  해외 주요 국가들 법률 비교</a:t>
            </a:r>
            <a:endParaRPr lang="en-US" sz="5400" b="0" i="0" u="none" strike="noStrike" spc="-400" dirty="0">
              <a:solidFill>
                <a:srgbClr val="3A3A3A"/>
              </a:solidFill>
              <a:latin typeface="Pretendard SemiBold"/>
            </a:endParaRPr>
          </a:p>
        </p:txBody>
      </p:sp>
      <p:pic>
        <p:nvPicPr>
          <p:cNvPr id="8" name="Google Shape;220;g3611d86561c_8_32">
            <a:extLst>
              <a:ext uri="{FF2B5EF4-FFF2-40B4-BE49-F238E27FC236}">
                <a16:creationId xmlns:a16="http://schemas.microsoft.com/office/drawing/2014/main" id="{C8401EE8-BAB4-4616-DBB5-AC58C812F860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566860" y="1885187"/>
            <a:ext cx="6944508" cy="146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221;g3611d86561c_8_32">
            <a:extLst>
              <a:ext uri="{FF2B5EF4-FFF2-40B4-BE49-F238E27FC236}">
                <a16:creationId xmlns:a16="http://schemas.microsoft.com/office/drawing/2014/main" id="{156AD1C8-A122-318F-99F2-5A29866491E5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0119038" y="1701800"/>
            <a:ext cx="6480624" cy="1449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222;g3611d86561c_8_32">
            <a:extLst>
              <a:ext uri="{FF2B5EF4-FFF2-40B4-BE49-F238E27FC236}">
                <a16:creationId xmlns:a16="http://schemas.microsoft.com/office/drawing/2014/main" id="{CDD5D1C4-D6CC-C056-D9E9-4AFF20C68C92}"/>
              </a:ext>
            </a:extLst>
          </p:cNvPr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9102436" y="4031919"/>
            <a:ext cx="7887268" cy="18916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223;g3611d86561c_8_32">
            <a:extLst>
              <a:ext uri="{FF2B5EF4-FFF2-40B4-BE49-F238E27FC236}">
                <a16:creationId xmlns:a16="http://schemas.microsoft.com/office/drawing/2014/main" id="{D8DCF80D-CC7A-CC18-16F0-8D512A099A6C}"/>
              </a:ext>
            </a:extLst>
          </p:cNvPr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566860" y="6239115"/>
            <a:ext cx="6642666" cy="10511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224;g3611d86561c_8_32">
            <a:extLst>
              <a:ext uri="{FF2B5EF4-FFF2-40B4-BE49-F238E27FC236}">
                <a16:creationId xmlns:a16="http://schemas.microsoft.com/office/drawing/2014/main" id="{6881E636-25EE-E687-BD83-E961B3C03F1A}"/>
              </a:ext>
            </a:extLst>
          </p:cNvPr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7458469" y="6893418"/>
            <a:ext cx="9766379" cy="21605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226;g3611d86561c_8_32">
            <a:extLst>
              <a:ext uri="{FF2B5EF4-FFF2-40B4-BE49-F238E27FC236}">
                <a16:creationId xmlns:a16="http://schemas.microsoft.com/office/drawing/2014/main" id="{A2683305-60F2-F382-9BAE-B6E488770319}"/>
              </a:ext>
            </a:extLst>
          </p:cNvPr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1235978" y="3958719"/>
            <a:ext cx="7561658" cy="13659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06189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00" y="571500"/>
            <a:ext cx="17272000" cy="9232900"/>
          </a:xfrm>
          <a:prstGeom prst="rect">
            <a:avLst/>
          </a:prstGeom>
          <a:effectLst>
            <a:outerShdw blurRad="3501838" dir="2700000">
              <a:srgbClr val="2C2C2C">
                <a:alpha val="14000"/>
              </a:srgbClr>
            </a:outerShdw>
          </a:effectLst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>
            <a:alphaModFix amt="98000"/>
          </a:blip>
          <a:stretch>
            <a:fillRect/>
          </a:stretch>
        </p:blipFill>
        <p:spPr>
          <a:xfrm>
            <a:off x="812800" y="1511300"/>
            <a:ext cx="16662400" cy="8064500"/>
          </a:xfrm>
          <a:prstGeom prst="rect">
            <a:avLst/>
          </a:prstGeom>
          <a:effectLst>
            <a:outerShdw blurRad="2673955" dir="2700000">
              <a:srgbClr val="2C2C2C">
                <a:alpha val="17000"/>
              </a:srgbClr>
            </a:outerShdw>
          </a:effectLst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2500" y="965200"/>
            <a:ext cx="330200" cy="330200"/>
          </a:xfrm>
          <a:prstGeom prst="rect">
            <a:avLst/>
          </a:prstGeom>
          <a:effectLst>
            <a:outerShdw blurRad="6978" dir="2700000">
              <a:srgbClr val="2C2C2C">
                <a:alpha val="14000"/>
              </a:srgbClr>
            </a:outerShdw>
          </a:effectLst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05300" y="965200"/>
            <a:ext cx="330200" cy="330200"/>
          </a:xfrm>
          <a:prstGeom prst="rect">
            <a:avLst/>
          </a:prstGeom>
          <a:effectLst>
            <a:outerShdw blurRad="6978" dir="2700000">
              <a:srgbClr val="2C2C2C">
                <a:alpha val="14000"/>
              </a:srgbClr>
            </a:outerShdw>
          </a:effec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70F79AC1-E169-345F-C9AA-79C5D3D4A4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5805" y="2463800"/>
            <a:ext cx="7738195" cy="615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114E310-351A-EE3B-B97F-11323099FB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1089" y="2618497"/>
            <a:ext cx="7592244" cy="5760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BAB0D988-95B7-AB04-C33F-D08CE2EAB052}"/>
              </a:ext>
            </a:extLst>
          </p:cNvPr>
          <p:cNvSpPr txBox="1"/>
          <p:nvPr/>
        </p:nvSpPr>
        <p:spPr>
          <a:xfrm>
            <a:off x="7874000" y="9847253"/>
            <a:ext cx="990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buNone/>
            </a:pP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출처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:https://blog.naver.com/chy-647/223355220748?trackingCode=</a:t>
            </a:r>
            <a:r>
              <a:rPr lang="en-US" altLang="ko-KR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blog_bloghome_searchlist</a:t>
            </a:r>
            <a:endParaRPr lang="en-US" altLang="ko-KR" b="0" dirty="0">
              <a:effectLst/>
            </a:endParaRPr>
          </a:p>
          <a:p>
            <a:pPr>
              <a:buNone/>
            </a:pPr>
            <a:br>
              <a:rPr lang="en-US" altLang="ko-KR" dirty="0"/>
            </a:br>
            <a:endParaRPr lang="ko-KR" altLang="en-US" dirty="0"/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EBDAF58A-B33F-50BE-07AF-5EDD0C50A5D5}"/>
              </a:ext>
            </a:extLst>
          </p:cNvPr>
          <p:cNvSpPr txBox="1"/>
          <p:nvPr/>
        </p:nvSpPr>
        <p:spPr>
          <a:xfrm>
            <a:off x="3477491" y="427912"/>
            <a:ext cx="11333018" cy="1346200"/>
          </a:xfrm>
          <a:prstGeom prst="rect">
            <a:avLst/>
          </a:prstGeom>
        </p:spPr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lnSpc>
                <a:spcPct val="99600"/>
              </a:lnSpc>
            </a:pPr>
            <a:r>
              <a:rPr lang="ko-KR" altLang="en-US" sz="5400" spc="-400" dirty="0">
                <a:solidFill>
                  <a:srgbClr val="3A3A3A"/>
                </a:solidFill>
                <a:latin typeface="Pretendard SemiBold"/>
              </a:rPr>
              <a:t>실제 처벌 현황</a:t>
            </a:r>
            <a:endParaRPr lang="en-US" altLang="ko-KR" sz="5400" spc="-400" dirty="0">
              <a:solidFill>
                <a:srgbClr val="3A3A3A"/>
              </a:solidFill>
              <a:latin typeface="Pretendard SemiBol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00" y="571500"/>
            <a:ext cx="17272000" cy="9232900"/>
          </a:xfrm>
          <a:prstGeom prst="rect">
            <a:avLst/>
          </a:prstGeom>
          <a:effectLst>
            <a:outerShdw blurRad="3501838" dir="2700000">
              <a:srgbClr val="2C2C2C">
                <a:alpha val="14000"/>
              </a:srgbClr>
            </a:outerShdw>
          </a:effectLst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>
            <a:alphaModFix amt="98000"/>
          </a:blip>
          <a:stretch>
            <a:fillRect/>
          </a:stretch>
        </p:blipFill>
        <p:spPr>
          <a:xfrm>
            <a:off x="812800" y="1485900"/>
            <a:ext cx="16662400" cy="8064500"/>
          </a:xfrm>
          <a:prstGeom prst="rect">
            <a:avLst/>
          </a:prstGeom>
          <a:effectLst>
            <a:outerShdw blurRad="2673955" dir="2700000">
              <a:srgbClr val="2C2C2C">
                <a:alpha val="17000"/>
              </a:srgbClr>
            </a:outerShdw>
          </a:effectLst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2500" y="965200"/>
            <a:ext cx="330200" cy="330200"/>
          </a:xfrm>
          <a:prstGeom prst="rect">
            <a:avLst/>
          </a:prstGeom>
          <a:effectLst>
            <a:outerShdw blurRad="6978" dir="2700000">
              <a:srgbClr val="2C2C2C">
                <a:alpha val="14000"/>
              </a:srgbClr>
            </a:outerShdw>
          </a:effectLst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05300" y="965200"/>
            <a:ext cx="330200" cy="330200"/>
          </a:xfrm>
          <a:prstGeom prst="rect">
            <a:avLst/>
          </a:prstGeom>
          <a:effectLst>
            <a:outerShdw blurRad="6978" dir="2700000">
              <a:srgbClr val="2C2C2C">
                <a:alpha val="14000"/>
              </a:srgbClr>
            </a:outerShdw>
          </a:effec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6C0C3B22-39A7-9A40-136E-AA51562C52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2700" y="1485900"/>
            <a:ext cx="7632700" cy="7547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2385063C-3955-86EB-F26B-EFE9BA30DF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5400" y="1485900"/>
            <a:ext cx="8089900" cy="7491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4D3CE45A-4F22-9692-27AC-01CF68429F0C}"/>
              </a:ext>
            </a:extLst>
          </p:cNvPr>
          <p:cNvSpPr txBox="1"/>
          <p:nvPr/>
        </p:nvSpPr>
        <p:spPr>
          <a:xfrm>
            <a:off x="5407332" y="8802806"/>
            <a:ext cx="701613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buNone/>
            </a:pPr>
            <a:br>
              <a:rPr lang="ko-KR" altLang="en-US" b="0" dirty="0">
                <a:effectLst/>
              </a:rPr>
            </a:b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하지만 재범에 대한 내용들은 유의하게 줄이지 못하고 있다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 </a:t>
            </a:r>
            <a:endParaRPr lang="ko-KR" altLang="en-US" b="0" dirty="0">
              <a:effectLst/>
            </a:endParaRPr>
          </a:p>
          <a:p>
            <a:pPr>
              <a:buNone/>
            </a:pPr>
            <a:br>
              <a:rPr lang="ko-KR" altLang="en-US" dirty="0"/>
            </a:br>
            <a:endParaRPr lang="ko-KR" altLang="en-US" dirty="0"/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10B12BD6-62FE-83A9-9AAA-27A36F854152}"/>
              </a:ext>
            </a:extLst>
          </p:cNvPr>
          <p:cNvSpPr txBox="1"/>
          <p:nvPr/>
        </p:nvSpPr>
        <p:spPr>
          <a:xfrm>
            <a:off x="3483841" y="372765"/>
            <a:ext cx="11333018" cy="1346200"/>
          </a:xfrm>
          <a:prstGeom prst="rect">
            <a:avLst/>
          </a:prstGeom>
        </p:spPr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lnSpc>
                <a:spcPct val="99600"/>
              </a:lnSpc>
            </a:pPr>
            <a:r>
              <a:rPr lang="ko-KR" altLang="en-US" sz="5400" spc="-400" dirty="0">
                <a:solidFill>
                  <a:srgbClr val="3A3A3A"/>
                </a:solidFill>
                <a:latin typeface="Pretendard SemiBold"/>
              </a:rPr>
              <a:t>재범률 현황</a:t>
            </a:r>
            <a:endParaRPr lang="en-US" altLang="ko-KR" sz="5400" spc="-400" dirty="0">
              <a:solidFill>
                <a:srgbClr val="3A3A3A"/>
              </a:solidFill>
              <a:latin typeface="Pretendard SemiBol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00" y="571500"/>
            <a:ext cx="17272000" cy="9232900"/>
          </a:xfrm>
          <a:prstGeom prst="rect">
            <a:avLst/>
          </a:prstGeom>
          <a:effectLst>
            <a:outerShdw blurRad="3501838" dir="2700000">
              <a:srgbClr val="2C2C2C">
                <a:alpha val="14000"/>
              </a:srgbClr>
            </a:outerShdw>
          </a:effectLst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>
            <a:alphaModFix amt="98000"/>
          </a:blip>
          <a:stretch>
            <a:fillRect/>
          </a:stretch>
        </p:blipFill>
        <p:spPr>
          <a:xfrm>
            <a:off x="812800" y="1485900"/>
            <a:ext cx="16662400" cy="8064500"/>
          </a:xfrm>
          <a:prstGeom prst="rect">
            <a:avLst/>
          </a:prstGeom>
          <a:effectLst>
            <a:outerShdw blurRad="2673955" dir="2700000">
              <a:srgbClr val="2C2C2C">
                <a:alpha val="17000"/>
              </a:srgbClr>
            </a:outerShdw>
          </a:effectLst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2500" y="965200"/>
            <a:ext cx="330200" cy="330200"/>
          </a:xfrm>
          <a:prstGeom prst="rect">
            <a:avLst/>
          </a:prstGeom>
          <a:effectLst>
            <a:outerShdw blurRad="6978" dir="2700000">
              <a:srgbClr val="2C2C2C">
                <a:alpha val="14000"/>
              </a:srgbClr>
            </a:outerShdw>
          </a:effectLst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05300" y="965200"/>
            <a:ext cx="330200" cy="330200"/>
          </a:xfrm>
          <a:prstGeom prst="rect">
            <a:avLst/>
          </a:prstGeom>
          <a:effectLst>
            <a:outerShdw blurRad="6978" dir="2700000">
              <a:srgbClr val="2C2C2C">
                <a:alpha val="14000"/>
              </a:srgbClr>
            </a:outerShdw>
          </a:effectLst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6">
            <a:alphaModFix amt="22000"/>
          </a:blip>
          <a:stretch>
            <a:fillRect/>
          </a:stretch>
        </p:blipFill>
        <p:spPr>
          <a:xfrm>
            <a:off x="2159000" y="7137400"/>
            <a:ext cx="2743200" cy="1270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6">
            <a:alphaModFix amt="22000"/>
          </a:blip>
          <a:stretch>
            <a:fillRect/>
          </a:stretch>
        </p:blipFill>
        <p:spPr>
          <a:xfrm>
            <a:off x="5905500" y="7137400"/>
            <a:ext cx="2743200" cy="12700"/>
          </a:xfrm>
          <a:prstGeom prst="rect">
            <a:avLst/>
          </a:prstGeom>
        </p:spPr>
      </p:pic>
      <p:pic>
        <p:nvPicPr>
          <p:cNvPr id="23" name="Picture 23"/>
          <p:cNvPicPr>
            <a:picLocks noChangeAspect="1"/>
          </p:cNvPicPr>
          <p:nvPr/>
        </p:nvPicPr>
        <p:blipFill>
          <a:blip r:embed="rId6">
            <a:alphaModFix amt="22000"/>
          </a:blip>
          <a:stretch>
            <a:fillRect/>
          </a:stretch>
        </p:blipFill>
        <p:spPr>
          <a:xfrm>
            <a:off x="9639300" y="7137400"/>
            <a:ext cx="2743200" cy="12700"/>
          </a:xfrm>
          <a:prstGeom prst="rect">
            <a:avLst/>
          </a:prstGeom>
        </p:spPr>
      </p:pic>
      <p:pic>
        <p:nvPicPr>
          <p:cNvPr id="29" name="Picture 29"/>
          <p:cNvPicPr>
            <a:picLocks noChangeAspect="1"/>
          </p:cNvPicPr>
          <p:nvPr/>
        </p:nvPicPr>
        <p:blipFill>
          <a:blip r:embed="rId6">
            <a:alphaModFix amt="22000"/>
          </a:blip>
          <a:stretch>
            <a:fillRect/>
          </a:stretch>
        </p:blipFill>
        <p:spPr>
          <a:xfrm>
            <a:off x="13373100" y="7137400"/>
            <a:ext cx="2743200" cy="12700"/>
          </a:xfrm>
          <a:prstGeom prst="rect">
            <a:avLst/>
          </a:prstGeom>
        </p:spPr>
      </p:pic>
      <p:pic>
        <p:nvPicPr>
          <p:cNvPr id="31" name="Picture 3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65700" y="3009900"/>
            <a:ext cx="368300" cy="31750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4711E20F-DC2A-F595-F2AE-F8A92031BB2A}"/>
              </a:ext>
            </a:extLst>
          </p:cNvPr>
          <p:cNvSpPr txBox="1"/>
          <p:nvPr/>
        </p:nvSpPr>
        <p:spPr>
          <a:xfrm>
            <a:off x="11163300" y="9906900"/>
            <a:ext cx="6861464" cy="3169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buNone/>
            </a:pP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출처 </a:t>
            </a:r>
            <a:r>
              <a:rPr lang="en-US" altLang="ko-KR" b="0" i="0" u="sng" strike="noStrike" dirty="0">
                <a:solidFill>
                  <a:srgbClr val="0000FF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  <a:hlinkClick r:id="rId8"/>
              </a:rPr>
              <a:t>https://www.nars.go.kr/report/view.do?cmsCode=CM0155&amp;brdSeq=24119</a:t>
            </a:r>
            <a:endParaRPr lang="ko-KR" altLang="en-US" b="0" dirty="0">
              <a:effectLst/>
            </a:endParaRP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286E6848-79E8-2476-9ECA-D951CBAB3D62}"/>
              </a:ext>
            </a:extLst>
          </p:cNvPr>
          <p:cNvSpPr txBox="1"/>
          <p:nvPr/>
        </p:nvSpPr>
        <p:spPr>
          <a:xfrm>
            <a:off x="3530600" y="397277"/>
            <a:ext cx="11333018" cy="1346200"/>
          </a:xfrm>
          <a:prstGeom prst="rect">
            <a:avLst/>
          </a:prstGeom>
        </p:spPr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lnSpc>
                <a:spcPct val="99600"/>
              </a:lnSpc>
            </a:pPr>
            <a:r>
              <a:rPr lang="ko-KR" altLang="en-US" sz="5400" spc="-400" dirty="0">
                <a:solidFill>
                  <a:srgbClr val="3A3A3A"/>
                </a:solidFill>
                <a:latin typeface="Pretendard SemiBold"/>
              </a:rPr>
              <a:t>국내와 국외 음주운전 행정처분</a:t>
            </a:r>
            <a:endParaRPr lang="en-US" altLang="ko-KR" sz="5400" spc="-400" dirty="0">
              <a:solidFill>
                <a:srgbClr val="3A3A3A"/>
              </a:solidFill>
              <a:latin typeface="Pretendard SemiBold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38B70A9-2CB7-EB96-614B-CBFD580E8F4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84136" y="2657877"/>
            <a:ext cx="14919727" cy="5784046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00" y="571500"/>
            <a:ext cx="17272000" cy="9232900"/>
          </a:xfrm>
          <a:prstGeom prst="rect">
            <a:avLst/>
          </a:prstGeom>
          <a:effectLst>
            <a:outerShdw blurRad="3501838" dir="2700000">
              <a:srgbClr val="2C2C2C">
                <a:alpha val="14000"/>
              </a:srgbClr>
            </a:outerShdw>
          </a:effectLst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>
            <a:alphaModFix amt="98000"/>
          </a:blip>
          <a:stretch>
            <a:fillRect/>
          </a:stretch>
        </p:blipFill>
        <p:spPr>
          <a:xfrm>
            <a:off x="812800" y="1485900"/>
            <a:ext cx="16662400" cy="8064500"/>
          </a:xfrm>
          <a:prstGeom prst="rect">
            <a:avLst/>
          </a:prstGeom>
          <a:effectLst>
            <a:outerShdw blurRad="2673955" dir="2700000">
              <a:srgbClr val="2C2C2C">
                <a:alpha val="17000"/>
              </a:srgbClr>
            </a:outerShdw>
          </a:effectLst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2500" y="965200"/>
            <a:ext cx="330200" cy="330200"/>
          </a:xfrm>
          <a:prstGeom prst="rect">
            <a:avLst/>
          </a:prstGeom>
          <a:effectLst>
            <a:outerShdw blurRad="6978" dir="2700000">
              <a:srgbClr val="2C2C2C">
                <a:alpha val="14000"/>
              </a:srgbClr>
            </a:outerShdw>
          </a:effectLst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05300" y="965200"/>
            <a:ext cx="330200" cy="330200"/>
          </a:xfrm>
          <a:prstGeom prst="rect">
            <a:avLst/>
          </a:prstGeom>
          <a:effectLst>
            <a:outerShdw blurRad="6978" dir="2700000">
              <a:srgbClr val="2C2C2C">
                <a:alpha val="14000"/>
              </a:srgbClr>
            </a:outerShdw>
          </a:effectLst>
        </p:spPr>
      </p:pic>
      <p:sp>
        <p:nvSpPr>
          <p:cNvPr id="24" name="TextBox 24"/>
          <p:cNvSpPr txBox="1"/>
          <p:nvPr/>
        </p:nvSpPr>
        <p:spPr>
          <a:xfrm>
            <a:off x="11569700" y="6908800"/>
            <a:ext cx="4686300" cy="482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3669"/>
              </a:lnSpc>
            </a:pPr>
            <a:r>
              <a:rPr lang="ko-KR" sz="2800" b="0" i="0" u="none" strike="noStrike" spc="-100">
                <a:solidFill>
                  <a:srgbClr val="FFFFFF">
                    <a:alpha val="90980"/>
                  </a:srgbClr>
                </a:solidFill>
                <a:ea typeface="Pretendard Regular"/>
              </a:rPr>
              <a:t>이곳에</a:t>
            </a:r>
            <a:r>
              <a:rPr lang="en-US" sz="2800" b="0" i="0" u="none" strike="noStrike" spc="-100">
                <a:solidFill>
                  <a:srgbClr val="FFFFFF">
                    <a:alpha val="90980"/>
                  </a:srgbClr>
                </a:solidFill>
                <a:latin typeface="Pretendard Regular"/>
              </a:rPr>
              <a:t> </a:t>
            </a:r>
            <a:r>
              <a:rPr lang="ko-KR" sz="2800" b="0" i="0" u="none" strike="noStrike" spc="-100">
                <a:solidFill>
                  <a:srgbClr val="FFFFFF">
                    <a:alpha val="90980"/>
                  </a:srgbClr>
                </a:solidFill>
                <a:ea typeface="Pretendard Regular"/>
              </a:rPr>
              <a:t>내용을</a:t>
            </a:r>
            <a:r>
              <a:rPr lang="en-US" sz="2800" b="0" i="0" u="none" strike="noStrike" spc="-100">
                <a:solidFill>
                  <a:srgbClr val="FFFFFF">
                    <a:alpha val="90980"/>
                  </a:srgbClr>
                </a:solidFill>
                <a:latin typeface="Pretendard Regular"/>
              </a:rPr>
              <a:t> </a:t>
            </a:r>
            <a:r>
              <a:rPr lang="ko-KR" sz="2800" b="0" i="0" u="none" strike="noStrike" spc="-100">
                <a:solidFill>
                  <a:srgbClr val="FFFFFF">
                    <a:alpha val="90980"/>
                  </a:srgbClr>
                </a:solidFill>
                <a:ea typeface="Pretendard Regular"/>
              </a:rPr>
              <a:t>입력하세요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4058900" y="4800600"/>
            <a:ext cx="2451100" cy="431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3669"/>
              </a:lnSpc>
            </a:pPr>
            <a:r>
              <a:rPr lang="ko-KR" sz="2400" b="0" i="0" u="none" strike="noStrike" spc="-100">
                <a:solidFill>
                  <a:srgbClr val="FFFFFF">
                    <a:alpha val="90980"/>
                  </a:srgbClr>
                </a:solidFill>
                <a:ea typeface="Pretendard Regular"/>
              </a:rPr>
              <a:t>키워드</a:t>
            </a:r>
            <a:r>
              <a:rPr lang="en-US" sz="2400" b="0" i="0" u="none" strike="noStrike" spc="-100">
                <a:solidFill>
                  <a:srgbClr val="FFFFFF">
                    <a:alpha val="90980"/>
                  </a:srgbClr>
                </a:solidFill>
                <a:latin typeface="Pretendard Regular"/>
              </a:rPr>
              <a:t> </a:t>
            </a:r>
            <a:r>
              <a:rPr lang="ko-KR" sz="2400" b="0" i="0" u="none" strike="noStrike" spc="-100">
                <a:solidFill>
                  <a:srgbClr val="FFFFFF">
                    <a:alpha val="90980"/>
                  </a:srgbClr>
                </a:solidFill>
                <a:ea typeface="Pretendard Regular"/>
              </a:rPr>
              <a:t>입력칸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9FA7643-3DC7-A489-3692-36FD7477A5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2475966"/>
            <a:ext cx="5194300" cy="5335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BF12282F-DA5C-B62A-22A3-ABF39F137E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10" r="11905"/>
          <a:stretch>
            <a:fillRect/>
          </a:stretch>
        </p:blipFill>
        <p:spPr bwMode="auto">
          <a:xfrm>
            <a:off x="6146800" y="1707646"/>
            <a:ext cx="10805885" cy="7621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7">
            <a:extLst>
              <a:ext uri="{FF2B5EF4-FFF2-40B4-BE49-F238E27FC236}">
                <a16:creationId xmlns:a16="http://schemas.microsoft.com/office/drawing/2014/main" id="{F1291893-6649-0107-6721-75A36F9F24F4}"/>
              </a:ext>
            </a:extLst>
          </p:cNvPr>
          <p:cNvSpPr txBox="1"/>
          <p:nvPr/>
        </p:nvSpPr>
        <p:spPr>
          <a:xfrm>
            <a:off x="3530600" y="397277"/>
            <a:ext cx="11333018" cy="1346200"/>
          </a:xfrm>
          <a:prstGeom prst="rect">
            <a:avLst/>
          </a:prstGeom>
        </p:spPr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lnSpc>
                <a:spcPct val="99600"/>
              </a:lnSpc>
            </a:pPr>
            <a:r>
              <a:rPr lang="ko-KR" altLang="en-US" sz="5400" spc="-400" dirty="0">
                <a:solidFill>
                  <a:srgbClr val="3A3A3A"/>
                </a:solidFill>
                <a:latin typeface="Pretendard SemiBold"/>
              </a:rPr>
              <a:t>사업용 차량의 음주운전</a:t>
            </a:r>
            <a:endParaRPr lang="en-US" altLang="ko-KR" sz="5400" spc="-400" dirty="0">
              <a:solidFill>
                <a:srgbClr val="3A3A3A"/>
              </a:solidFill>
              <a:latin typeface="Pretendard SemiBold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00" y="571500"/>
            <a:ext cx="17272000" cy="9232900"/>
          </a:xfrm>
          <a:prstGeom prst="rect">
            <a:avLst/>
          </a:prstGeom>
          <a:effectLst>
            <a:outerShdw blurRad="3501838" dir="2700000">
              <a:srgbClr val="2C2C2C">
                <a:alpha val="14000"/>
              </a:srgbClr>
            </a:outerShdw>
          </a:effectLst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>
            <a:alphaModFix amt="98000"/>
          </a:blip>
          <a:stretch>
            <a:fillRect/>
          </a:stretch>
        </p:blipFill>
        <p:spPr>
          <a:xfrm>
            <a:off x="812800" y="1485900"/>
            <a:ext cx="16662400" cy="8064500"/>
          </a:xfrm>
          <a:prstGeom prst="rect">
            <a:avLst/>
          </a:prstGeom>
          <a:effectLst>
            <a:outerShdw blurRad="2673955" dir="2700000">
              <a:srgbClr val="2C2C2C">
                <a:alpha val="17000"/>
              </a:srgbClr>
            </a:outerShdw>
          </a:effectLst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2500" y="965200"/>
            <a:ext cx="330200" cy="330200"/>
          </a:xfrm>
          <a:prstGeom prst="rect">
            <a:avLst/>
          </a:prstGeom>
          <a:effectLst>
            <a:outerShdw blurRad="6978" dir="2700000">
              <a:srgbClr val="2C2C2C">
                <a:alpha val="14000"/>
              </a:srgbClr>
            </a:outerShdw>
          </a:effectLst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05300" y="965200"/>
            <a:ext cx="330200" cy="330200"/>
          </a:xfrm>
          <a:prstGeom prst="rect">
            <a:avLst/>
          </a:prstGeom>
          <a:effectLst>
            <a:outerShdw blurRad="6978" dir="2700000">
              <a:srgbClr val="2C2C2C">
                <a:alpha val="14000"/>
              </a:srgbClr>
            </a:outerShdw>
          </a:effectLst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2ED28286-37CC-4B08-74D4-68764C648E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934"/>
          <a:stretch>
            <a:fillRect/>
          </a:stretch>
        </p:blipFill>
        <p:spPr bwMode="auto">
          <a:xfrm>
            <a:off x="856736" y="3231469"/>
            <a:ext cx="8508439" cy="444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1FC3D28-7DC3-EC71-E47A-BF4512B77868}"/>
              </a:ext>
            </a:extLst>
          </p:cNvPr>
          <p:cNvSpPr txBox="1"/>
          <p:nvPr/>
        </p:nvSpPr>
        <p:spPr>
          <a:xfrm>
            <a:off x="9711453" y="2628900"/>
            <a:ext cx="478948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buNone/>
            </a:pPr>
            <a:r>
              <a:rPr lang="ko-KR" altLang="en-US" sz="2000" b="0" i="0" u="none" strike="noStrike" dirty="0">
                <a:solidFill>
                  <a:srgbClr val="11359A"/>
                </a:solidFill>
                <a:effectLst/>
                <a:latin typeface="Arial" panose="020B0604020202020204" pitchFamily="34" charset="0"/>
              </a:rPr>
              <a:t>생계형 이의제기 통과 사례</a:t>
            </a:r>
            <a:endParaRPr lang="ko-KR" altLang="en-US" sz="2000" b="0" dirty="0">
              <a:effectLst/>
            </a:endParaRPr>
          </a:p>
          <a:p>
            <a:pPr>
              <a:buNone/>
            </a:pPr>
            <a:br>
              <a:rPr lang="ko-KR" altLang="en-US" dirty="0"/>
            </a:b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D2E2D81-49DF-D730-F49B-B23465392181}"/>
              </a:ext>
            </a:extLst>
          </p:cNvPr>
          <p:cNvSpPr txBox="1"/>
          <p:nvPr/>
        </p:nvSpPr>
        <p:spPr>
          <a:xfrm>
            <a:off x="9296401" y="3550311"/>
            <a:ext cx="7708900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buNone/>
            </a:pPr>
            <a:r>
              <a:rPr lang="ko-KR" alt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회사를 운영하는 </a:t>
            </a:r>
            <a:r>
              <a:rPr lang="en-US" altLang="ko-KR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</a:t>
            </a:r>
            <a:r>
              <a:rPr lang="ko-KR" alt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씨 현장에서 혈중 </a:t>
            </a:r>
            <a:r>
              <a:rPr lang="ko-KR" altLang="en-US" sz="20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알코올 농도 </a:t>
            </a:r>
            <a:r>
              <a:rPr lang="en-US" altLang="ko-KR" sz="20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0.093% </a:t>
            </a:r>
            <a:r>
              <a:rPr lang="ko-KR" alt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으로 적발</a:t>
            </a:r>
            <a:endParaRPr lang="ko-KR" altLang="en-US" sz="2000" b="0" dirty="0">
              <a:effectLst/>
            </a:endParaRPr>
          </a:p>
          <a:p>
            <a:pPr rtl="0">
              <a:buNone/>
            </a:pPr>
            <a:endParaRPr lang="en-US" altLang="ko-KR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>
              <a:buNone/>
            </a:pP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음주운전 이의신청 제기한 결과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면허 취소 처분 → </a:t>
            </a:r>
            <a:r>
              <a:rPr lang="en-US" altLang="ko-KR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110</a:t>
            </a:r>
            <a:r>
              <a:rPr lang="ko-KR" altLang="en-US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일 정지로 감경</a:t>
            </a:r>
            <a:endParaRPr lang="ko-KR" altLang="en-US" b="0" dirty="0">
              <a:effectLst/>
            </a:endParaRPr>
          </a:p>
          <a:p>
            <a:pPr>
              <a:buNone/>
            </a:pPr>
            <a:br>
              <a:rPr lang="ko-KR" altLang="en-US" dirty="0"/>
            </a:b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9CE510F-FFEB-6034-C9D4-B34A2CDF3AF3}"/>
              </a:ext>
            </a:extLst>
          </p:cNvPr>
          <p:cNvSpPr txBox="1"/>
          <p:nvPr/>
        </p:nvSpPr>
        <p:spPr>
          <a:xfrm>
            <a:off x="9409110" y="5857797"/>
            <a:ext cx="759619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buNone/>
            </a:pPr>
            <a:r>
              <a:rPr lang="ko-KR" alt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대리운전 호출 후 자신도 모르게 운전대 잡은 </a:t>
            </a:r>
            <a:r>
              <a:rPr lang="en-US" altLang="ko-KR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 </a:t>
            </a:r>
            <a:r>
              <a:rPr lang="ko-KR" alt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씨 </a:t>
            </a:r>
            <a:r>
              <a:rPr lang="en-US" altLang="ko-KR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1KM </a:t>
            </a:r>
            <a:r>
              <a:rPr lang="ko-KR" alt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정도 주행 이후</a:t>
            </a:r>
            <a:r>
              <a:rPr lang="en-US" altLang="ko-KR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</a:t>
            </a:r>
            <a:r>
              <a:rPr lang="ko-KR" alt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혈중 </a:t>
            </a:r>
            <a:r>
              <a:rPr lang="ko-KR" altLang="en-US" sz="20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알코올 농도 </a:t>
            </a:r>
            <a:r>
              <a:rPr lang="en-US" altLang="ko-KR" sz="20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0.086%</a:t>
            </a:r>
            <a:r>
              <a:rPr lang="ko-KR" alt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로 단속 적발</a:t>
            </a:r>
            <a:endParaRPr lang="en-US" altLang="ko-KR" sz="20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>
              <a:buNone/>
            </a:pPr>
            <a:endParaRPr lang="ko-KR" altLang="en-US" sz="2000" b="0" dirty="0">
              <a:effectLst/>
            </a:endParaRPr>
          </a:p>
          <a:p>
            <a:pPr rtl="0">
              <a:buNone/>
            </a:pP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음주운전 이의신청 제기한 결과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면허 취소 처분 → </a:t>
            </a:r>
            <a:r>
              <a:rPr lang="en-US" altLang="ko-KR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110</a:t>
            </a:r>
            <a:r>
              <a:rPr lang="ko-KR" altLang="en-US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일 면허정지로 감경</a:t>
            </a:r>
            <a:endParaRPr lang="ko-KR" altLang="en-US" b="0" dirty="0">
              <a:effectLst/>
            </a:endParaRPr>
          </a:p>
          <a:p>
            <a:pPr>
              <a:buNone/>
            </a:pPr>
            <a:br>
              <a:rPr lang="ko-KR" altLang="en-US" dirty="0"/>
            </a:br>
            <a:endParaRPr lang="ko-KR" altLang="en-US" dirty="0"/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54F64409-14DA-1B93-7BED-8D8CDD5F54A4}"/>
              </a:ext>
            </a:extLst>
          </p:cNvPr>
          <p:cNvSpPr txBox="1"/>
          <p:nvPr/>
        </p:nvSpPr>
        <p:spPr>
          <a:xfrm>
            <a:off x="3629892" y="311851"/>
            <a:ext cx="11333018" cy="1346200"/>
          </a:xfrm>
          <a:prstGeom prst="rect">
            <a:avLst/>
          </a:prstGeom>
        </p:spPr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lnSpc>
                <a:spcPct val="99600"/>
              </a:lnSpc>
            </a:pPr>
            <a:r>
              <a:rPr lang="ko-KR" altLang="en-US" sz="5400" spc="-400" dirty="0">
                <a:solidFill>
                  <a:srgbClr val="3A3A3A"/>
                </a:solidFill>
                <a:latin typeface="Pretendard SemiBold"/>
              </a:rPr>
              <a:t>생계형 이의제기에 대한 문제</a:t>
            </a:r>
            <a:endParaRPr lang="en-US" altLang="ko-KR" sz="5400" spc="-400" dirty="0">
              <a:solidFill>
                <a:srgbClr val="3A3A3A"/>
              </a:solidFill>
              <a:latin typeface="Pretendard SemiBold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00" y="571500"/>
            <a:ext cx="17272000" cy="9232900"/>
          </a:xfrm>
          <a:prstGeom prst="rect">
            <a:avLst/>
          </a:prstGeom>
          <a:effectLst>
            <a:outerShdw blurRad="3501838" dir="2700000">
              <a:srgbClr val="2C2C2C">
                <a:alpha val="14000"/>
              </a:srgbClr>
            </a:outerShdw>
          </a:effectLst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>
            <a:alphaModFix amt="98000"/>
          </a:blip>
          <a:stretch>
            <a:fillRect/>
          </a:stretch>
        </p:blipFill>
        <p:spPr>
          <a:xfrm>
            <a:off x="812800" y="1485900"/>
            <a:ext cx="16662400" cy="8064500"/>
          </a:xfrm>
          <a:prstGeom prst="rect">
            <a:avLst/>
          </a:prstGeom>
          <a:effectLst>
            <a:outerShdw blurRad="2673955" dir="2700000">
              <a:srgbClr val="2C2C2C">
                <a:alpha val="17000"/>
              </a:srgbClr>
            </a:outerShdw>
          </a:effectLst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2500" y="965200"/>
            <a:ext cx="330200" cy="330200"/>
          </a:xfrm>
          <a:prstGeom prst="rect">
            <a:avLst/>
          </a:prstGeom>
          <a:effectLst>
            <a:outerShdw blurRad="6978" dir="2700000">
              <a:srgbClr val="2C2C2C">
                <a:alpha val="14000"/>
              </a:srgbClr>
            </a:outerShdw>
          </a:effectLst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05300" y="965200"/>
            <a:ext cx="330200" cy="330200"/>
          </a:xfrm>
          <a:prstGeom prst="rect">
            <a:avLst/>
          </a:prstGeom>
          <a:effectLst>
            <a:outerShdw blurRad="6978" dir="2700000">
              <a:srgbClr val="2C2C2C">
                <a:alpha val="14000"/>
              </a:srgbClr>
            </a:outerShdw>
          </a:effectLst>
        </p:spPr>
      </p:pic>
      <p:sp>
        <p:nvSpPr>
          <p:cNvPr id="13" name="TextBox 13"/>
          <p:cNvSpPr txBox="1"/>
          <p:nvPr/>
        </p:nvSpPr>
        <p:spPr>
          <a:xfrm>
            <a:off x="10998200" y="4749800"/>
            <a:ext cx="4495800" cy="635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35289"/>
              </a:lnSpc>
            </a:pPr>
            <a:r>
              <a:rPr lang="ko-KR" sz="1600" b="0" i="0" u="none" strike="noStrike" spc="-100">
                <a:solidFill>
                  <a:srgbClr val="FFFFFF"/>
                </a:solidFill>
                <a:ea typeface="Pretendard Regular"/>
              </a:rPr>
              <a:t>이곳에</a:t>
            </a:r>
            <a:r>
              <a:rPr lang="en-US" sz="1600" b="0" i="0" u="none" strike="noStrike" spc="-100">
                <a:solidFill>
                  <a:srgbClr val="FFFFFF"/>
                </a:solidFill>
                <a:latin typeface="Pretendard Regular"/>
              </a:rPr>
              <a:t> </a:t>
            </a:r>
            <a:r>
              <a:rPr lang="ko-KR" sz="1600" b="0" i="0" u="none" strike="noStrike" spc="-100">
                <a:solidFill>
                  <a:srgbClr val="FFFFFF"/>
                </a:solidFill>
                <a:ea typeface="Pretendard Regular"/>
              </a:rPr>
              <a:t>해당</a:t>
            </a:r>
            <a:r>
              <a:rPr lang="en-US" sz="1600" b="0" i="0" u="none" strike="noStrike" spc="-100">
                <a:solidFill>
                  <a:srgbClr val="FFFFFF"/>
                </a:solidFill>
                <a:latin typeface="Pretendard Regular"/>
              </a:rPr>
              <a:t> </a:t>
            </a:r>
            <a:r>
              <a:rPr lang="ko-KR" sz="1600" b="0" i="0" u="none" strike="noStrike" spc="-100">
                <a:solidFill>
                  <a:srgbClr val="FFFFFF"/>
                </a:solidFill>
                <a:ea typeface="Pretendard Regular"/>
              </a:rPr>
              <a:t>내용을</a:t>
            </a:r>
            <a:r>
              <a:rPr lang="en-US" sz="1600" b="0" i="0" u="none" strike="noStrike" spc="-100">
                <a:solidFill>
                  <a:srgbClr val="FFFFFF"/>
                </a:solidFill>
                <a:latin typeface="Pretendard Regular"/>
              </a:rPr>
              <a:t> </a:t>
            </a:r>
            <a:r>
              <a:rPr lang="ko-KR" sz="1600" b="0" i="0" u="none" strike="noStrike" spc="-100">
                <a:solidFill>
                  <a:srgbClr val="FFFFFF"/>
                </a:solidFill>
                <a:ea typeface="Pretendard Regular"/>
              </a:rPr>
              <a:t>텍스트로</a:t>
            </a:r>
            <a:r>
              <a:rPr lang="en-US" sz="1600" b="0" i="0" u="none" strike="noStrike" spc="-100">
                <a:solidFill>
                  <a:srgbClr val="FFFFFF"/>
                </a:solidFill>
                <a:latin typeface="Pretendard Regular"/>
              </a:rPr>
              <a:t> </a:t>
            </a:r>
            <a:r>
              <a:rPr lang="ko-KR" sz="1600" b="0" i="0" u="none" strike="noStrike" spc="-100">
                <a:solidFill>
                  <a:srgbClr val="FFFFFF"/>
                </a:solidFill>
                <a:ea typeface="Pretendard Regular"/>
              </a:rPr>
              <a:t>간략하게</a:t>
            </a:r>
          </a:p>
          <a:p>
            <a:pPr lvl="0" algn="ctr">
              <a:lnSpc>
                <a:spcPct val="135289"/>
              </a:lnSpc>
            </a:pPr>
            <a:r>
              <a:rPr lang="ko-KR" sz="1600" b="0" i="0" u="none" strike="noStrike" spc="-100">
                <a:solidFill>
                  <a:srgbClr val="FFFFFF"/>
                </a:solidFill>
                <a:ea typeface="Pretendard Regular"/>
              </a:rPr>
              <a:t>입력해주세요</a:t>
            </a:r>
            <a:r>
              <a:rPr lang="en-US" sz="1600" b="0" i="0" u="none" strike="noStrike" spc="-100">
                <a:solidFill>
                  <a:srgbClr val="FFFFFF"/>
                </a:solidFill>
                <a:latin typeface="Pretendard Regular"/>
              </a:rPr>
              <a:t>. </a:t>
            </a:r>
            <a:r>
              <a:rPr lang="ko-KR" sz="1600" b="0" i="0" u="none" strike="noStrike" spc="-100">
                <a:solidFill>
                  <a:srgbClr val="FFFFFF"/>
                </a:solidFill>
                <a:ea typeface="Pretendard Regular"/>
              </a:rPr>
              <a:t>관련</a:t>
            </a:r>
            <a:r>
              <a:rPr lang="en-US" sz="1600" b="0" i="0" u="none" strike="noStrike" spc="-100">
                <a:solidFill>
                  <a:srgbClr val="FFFFFF"/>
                </a:solidFill>
                <a:latin typeface="Pretendard Regular"/>
              </a:rPr>
              <a:t> </a:t>
            </a:r>
            <a:r>
              <a:rPr lang="ko-KR" sz="1600" b="0" i="0" u="none" strike="noStrike" spc="-100">
                <a:solidFill>
                  <a:srgbClr val="FFFFFF"/>
                </a:solidFill>
                <a:ea typeface="Pretendard Regular"/>
              </a:rPr>
              <a:t>내용을</a:t>
            </a:r>
            <a:r>
              <a:rPr lang="en-US" sz="1600" b="0" i="0" u="none" strike="noStrike" spc="-100">
                <a:solidFill>
                  <a:srgbClr val="FFFFFF"/>
                </a:solidFill>
                <a:latin typeface="Pretendard Regular"/>
              </a:rPr>
              <a:t> </a:t>
            </a:r>
            <a:r>
              <a:rPr lang="ko-KR" sz="1600" b="0" i="0" u="none" strike="noStrike" spc="-100">
                <a:solidFill>
                  <a:srgbClr val="FFFFFF"/>
                </a:solidFill>
                <a:ea typeface="Pretendard Regular"/>
              </a:rPr>
              <a:t>간략하게</a:t>
            </a:r>
            <a:r>
              <a:rPr lang="en-US" sz="1600" b="0" i="0" u="none" strike="noStrike" spc="-100">
                <a:solidFill>
                  <a:srgbClr val="FFFFFF"/>
                </a:solidFill>
                <a:latin typeface="Pretendard Regular"/>
              </a:rPr>
              <a:t> </a:t>
            </a:r>
            <a:r>
              <a:rPr lang="ko-KR" sz="1600" b="0" i="0" u="none" strike="noStrike" spc="-100">
                <a:solidFill>
                  <a:srgbClr val="FFFFFF"/>
                </a:solidFill>
                <a:ea typeface="Pretendard Regular"/>
              </a:rPr>
              <a:t>입력하세요</a:t>
            </a:r>
            <a:r>
              <a:rPr lang="en-US" sz="1600" b="0" i="0" u="none" strike="noStrike" spc="-100">
                <a:solidFill>
                  <a:srgbClr val="FFFFFF"/>
                </a:solidFill>
                <a:latin typeface="Pretendard Regular"/>
              </a:rPr>
              <a:t>.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0985500" y="6261100"/>
            <a:ext cx="4495800" cy="635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35289"/>
              </a:lnSpc>
            </a:pPr>
            <a:r>
              <a:rPr lang="ko-KR" sz="1600" b="0" i="0" u="none" strike="noStrike" spc="-100">
                <a:solidFill>
                  <a:srgbClr val="FFFFFF"/>
                </a:solidFill>
                <a:ea typeface="Pretendard Regular"/>
              </a:rPr>
              <a:t>이곳에</a:t>
            </a:r>
            <a:r>
              <a:rPr lang="en-US" sz="1600" b="0" i="0" u="none" strike="noStrike" spc="-100">
                <a:solidFill>
                  <a:srgbClr val="FFFFFF"/>
                </a:solidFill>
                <a:latin typeface="Pretendard Regular"/>
              </a:rPr>
              <a:t> </a:t>
            </a:r>
            <a:r>
              <a:rPr lang="ko-KR" sz="1600" b="0" i="0" u="none" strike="noStrike" spc="-100">
                <a:solidFill>
                  <a:srgbClr val="FFFFFF"/>
                </a:solidFill>
                <a:ea typeface="Pretendard Regular"/>
              </a:rPr>
              <a:t>해당</a:t>
            </a:r>
            <a:r>
              <a:rPr lang="en-US" sz="1600" b="0" i="0" u="none" strike="noStrike" spc="-100">
                <a:solidFill>
                  <a:srgbClr val="FFFFFF"/>
                </a:solidFill>
                <a:latin typeface="Pretendard Regular"/>
              </a:rPr>
              <a:t> </a:t>
            </a:r>
            <a:r>
              <a:rPr lang="ko-KR" sz="1600" b="0" i="0" u="none" strike="noStrike" spc="-100">
                <a:solidFill>
                  <a:srgbClr val="FFFFFF"/>
                </a:solidFill>
                <a:ea typeface="Pretendard Regular"/>
              </a:rPr>
              <a:t>내용을</a:t>
            </a:r>
            <a:r>
              <a:rPr lang="en-US" sz="1600" b="0" i="0" u="none" strike="noStrike" spc="-100">
                <a:solidFill>
                  <a:srgbClr val="FFFFFF"/>
                </a:solidFill>
                <a:latin typeface="Pretendard Regular"/>
              </a:rPr>
              <a:t> </a:t>
            </a:r>
            <a:r>
              <a:rPr lang="ko-KR" sz="1600" b="0" i="0" u="none" strike="noStrike" spc="-100">
                <a:solidFill>
                  <a:srgbClr val="FFFFFF"/>
                </a:solidFill>
                <a:ea typeface="Pretendard Regular"/>
              </a:rPr>
              <a:t>텍스트로</a:t>
            </a:r>
            <a:r>
              <a:rPr lang="en-US" sz="1600" b="0" i="0" u="none" strike="noStrike" spc="-100">
                <a:solidFill>
                  <a:srgbClr val="FFFFFF"/>
                </a:solidFill>
                <a:latin typeface="Pretendard Regular"/>
              </a:rPr>
              <a:t> </a:t>
            </a:r>
            <a:r>
              <a:rPr lang="ko-KR" sz="1600" b="0" i="0" u="none" strike="noStrike" spc="-100">
                <a:solidFill>
                  <a:srgbClr val="FFFFFF"/>
                </a:solidFill>
                <a:ea typeface="Pretendard Regular"/>
              </a:rPr>
              <a:t>간략하게</a:t>
            </a:r>
          </a:p>
          <a:p>
            <a:pPr lvl="0" algn="ctr">
              <a:lnSpc>
                <a:spcPct val="135289"/>
              </a:lnSpc>
            </a:pPr>
            <a:r>
              <a:rPr lang="ko-KR" sz="1600" b="0" i="0" u="none" strike="noStrike" spc="-100">
                <a:solidFill>
                  <a:srgbClr val="FFFFFF"/>
                </a:solidFill>
                <a:ea typeface="Pretendard Regular"/>
              </a:rPr>
              <a:t>입력해주세요</a:t>
            </a:r>
            <a:r>
              <a:rPr lang="en-US" sz="1600" b="0" i="0" u="none" strike="noStrike" spc="-100">
                <a:solidFill>
                  <a:srgbClr val="FFFFFF"/>
                </a:solidFill>
                <a:latin typeface="Pretendard Regular"/>
              </a:rPr>
              <a:t>. </a:t>
            </a:r>
            <a:r>
              <a:rPr lang="ko-KR" sz="1600" b="0" i="0" u="none" strike="noStrike" spc="-100">
                <a:solidFill>
                  <a:srgbClr val="FFFFFF"/>
                </a:solidFill>
                <a:ea typeface="Pretendard Regular"/>
              </a:rPr>
              <a:t>관련</a:t>
            </a:r>
            <a:r>
              <a:rPr lang="en-US" sz="1600" b="0" i="0" u="none" strike="noStrike" spc="-100">
                <a:solidFill>
                  <a:srgbClr val="FFFFFF"/>
                </a:solidFill>
                <a:latin typeface="Pretendard Regular"/>
              </a:rPr>
              <a:t> </a:t>
            </a:r>
            <a:r>
              <a:rPr lang="ko-KR" sz="1600" b="0" i="0" u="none" strike="noStrike" spc="-100">
                <a:solidFill>
                  <a:srgbClr val="FFFFFF"/>
                </a:solidFill>
                <a:ea typeface="Pretendard Regular"/>
              </a:rPr>
              <a:t>내용을</a:t>
            </a:r>
            <a:r>
              <a:rPr lang="en-US" sz="1600" b="0" i="0" u="none" strike="noStrike" spc="-100">
                <a:solidFill>
                  <a:srgbClr val="FFFFFF"/>
                </a:solidFill>
                <a:latin typeface="Pretendard Regular"/>
              </a:rPr>
              <a:t> </a:t>
            </a:r>
            <a:r>
              <a:rPr lang="ko-KR" sz="1600" b="0" i="0" u="none" strike="noStrike" spc="-100">
                <a:solidFill>
                  <a:srgbClr val="FFFFFF"/>
                </a:solidFill>
                <a:ea typeface="Pretendard Regular"/>
              </a:rPr>
              <a:t>간략하게</a:t>
            </a:r>
            <a:r>
              <a:rPr lang="en-US" sz="1600" b="0" i="0" u="none" strike="noStrike" spc="-100">
                <a:solidFill>
                  <a:srgbClr val="FFFFFF"/>
                </a:solidFill>
                <a:latin typeface="Pretendard Regular"/>
              </a:rPr>
              <a:t> </a:t>
            </a:r>
            <a:r>
              <a:rPr lang="ko-KR" sz="1600" b="0" i="0" u="none" strike="noStrike" spc="-100">
                <a:solidFill>
                  <a:srgbClr val="FFFFFF"/>
                </a:solidFill>
                <a:ea typeface="Pretendard Regular"/>
              </a:rPr>
              <a:t>입력하세요</a:t>
            </a:r>
            <a:r>
              <a:rPr lang="en-US" sz="1600" b="0" i="0" u="none" strike="noStrike" spc="-100">
                <a:solidFill>
                  <a:srgbClr val="FFFFFF"/>
                </a:solidFill>
                <a:latin typeface="Pretendard Regular"/>
              </a:rPr>
              <a:t>.</a:t>
            </a:r>
          </a:p>
        </p:txBody>
      </p:sp>
      <p:pic>
        <p:nvPicPr>
          <p:cNvPr id="24" name="Picture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4000" y="2971800"/>
            <a:ext cx="393700" cy="393700"/>
          </a:xfrm>
          <a:prstGeom prst="rect">
            <a:avLst/>
          </a:prstGeom>
        </p:spPr>
      </p:pic>
      <p:sp>
        <p:nvSpPr>
          <p:cNvPr id="25" name="TextBox 25"/>
          <p:cNvSpPr txBox="1"/>
          <p:nvPr/>
        </p:nvSpPr>
        <p:spPr>
          <a:xfrm>
            <a:off x="10985500" y="7772400"/>
            <a:ext cx="4495800" cy="635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35289"/>
              </a:lnSpc>
            </a:pPr>
            <a:r>
              <a:rPr lang="ko-KR" sz="1600" b="0" i="0" u="none" strike="noStrike" spc="-100">
                <a:solidFill>
                  <a:srgbClr val="FFFFFF"/>
                </a:solidFill>
                <a:ea typeface="Pretendard Regular"/>
              </a:rPr>
              <a:t>이곳에</a:t>
            </a:r>
            <a:r>
              <a:rPr lang="en-US" sz="1600" b="0" i="0" u="none" strike="noStrike" spc="-100">
                <a:solidFill>
                  <a:srgbClr val="FFFFFF"/>
                </a:solidFill>
                <a:latin typeface="Pretendard Regular"/>
              </a:rPr>
              <a:t> </a:t>
            </a:r>
            <a:r>
              <a:rPr lang="ko-KR" sz="1600" b="0" i="0" u="none" strike="noStrike" spc="-100">
                <a:solidFill>
                  <a:srgbClr val="FFFFFF"/>
                </a:solidFill>
                <a:ea typeface="Pretendard Regular"/>
              </a:rPr>
              <a:t>해당</a:t>
            </a:r>
            <a:r>
              <a:rPr lang="en-US" sz="1600" b="0" i="0" u="none" strike="noStrike" spc="-100">
                <a:solidFill>
                  <a:srgbClr val="FFFFFF"/>
                </a:solidFill>
                <a:latin typeface="Pretendard Regular"/>
              </a:rPr>
              <a:t> </a:t>
            </a:r>
            <a:r>
              <a:rPr lang="ko-KR" sz="1600" b="0" i="0" u="none" strike="noStrike" spc="-100">
                <a:solidFill>
                  <a:srgbClr val="FFFFFF"/>
                </a:solidFill>
                <a:ea typeface="Pretendard Regular"/>
              </a:rPr>
              <a:t>내용을</a:t>
            </a:r>
            <a:r>
              <a:rPr lang="en-US" sz="1600" b="0" i="0" u="none" strike="noStrike" spc="-100">
                <a:solidFill>
                  <a:srgbClr val="FFFFFF"/>
                </a:solidFill>
                <a:latin typeface="Pretendard Regular"/>
              </a:rPr>
              <a:t> </a:t>
            </a:r>
            <a:r>
              <a:rPr lang="ko-KR" sz="1600" b="0" i="0" u="none" strike="noStrike" spc="-100">
                <a:solidFill>
                  <a:srgbClr val="FFFFFF"/>
                </a:solidFill>
                <a:ea typeface="Pretendard Regular"/>
              </a:rPr>
              <a:t>텍스트로</a:t>
            </a:r>
            <a:r>
              <a:rPr lang="en-US" sz="1600" b="0" i="0" u="none" strike="noStrike" spc="-100">
                <a:solidFill>
                  <a:srgbClr val="FFFFFF"/>
                </a:solidFill>
                <a:latin typeface="Pretendard Regular"/>
              </a:rPr>
              <a:t> </a:t>
            </a:r>
            <a:r>
              <a:rPr lang="ko-KR" sz="1600" b="0" i="0" u="none" strike="noStrike" spc="-100">
                <a:solidFill>
                  <a:srgbClr val="FFFFFF"/>
                </a:solidFill>
                <a:ea typeface="Pretendard Regular"/>
              </a:rPr>
              <a:t>간략하게</a:t>
            </a:r>
          </a:p>
          <a:p>
            <a:pPr lvl="0" algn="ctr">
              <a:lnSpc>
                <a:spcPct val="135289"/>
              </a:lnSpc>
            </a:pPr>
            <a:r>
              <a:rPr lang="ko-KR" sz="1600" b="0" i="0" u="none" strike="noStrike" spc="-100">
                <a:solidFill>
                  <a:srgbClr val="FFFFFF"/>
                </a:solidFill>
                <a:ea typeface="Pretendard Regular"/>
              </a:rPr>
              <a:t>입력해주세요</a:t>
            </a:r>
            <a:r>
              <a:rPr lang="en-US" sz="1600" b="0" i="0" u="none" strike="noStrike" spc="-100">
                <a:solidFill>
                  <a:srgbClr val="FFFFFF"/>
                </a:solidFill>
                <a:latin typeface="Pretendard Regular"/>
              </a:rPr>
              <a:t>. </a:t>
            </a:r>
            <a:r>
              <a:rPr lang="ko-KR" sz="1600" b="0" i="0" u="none" strike="noStrike" spc="-100">
                <a:solidFill>
                  <a:srgbClr val="FFFFFF"/>
                </a:solidFill>
                <a:ea typeface="Pretendard Regular"/>
              </a:rPr>
              <a:t>관련</a:t>
            </a:r>
            <a:r>
              <a:rPr lang="en-US" sz="1600" b="0" i="0" u="none" strike="noStrike" spc="-100">
                <a:solidFill>
                  <a:srgbClr val="FFFFFF"/>
                </a:solidFill>
                <a:latin typeface="Pretendard Regular"/>
              </a:rPr>
              <a:t> </a:t>
            </a:r>
            <a:r>
              <a:rPr lang="ko-KR" sz="1600" b="0" i="0" u="none" strike="noStrike" spc="-100">
                <a:solidFill>
                  <a:srgbClr val="FFFFFF"/>
                </a:solidFill>
                <a:ea typeface="Pretendard Regular"/>
              </a:rPr>
              <a:t>내용을</a:t>
            </a:r>
            <a:r>
              <a:rPr lang="en-US" sz="1600" b="0" i="0" u="none" strike="noStrike" spc="-100">
                <a:solidFill>
                  <a:srgbClr val="FFFFFF"/>
                </a:solidFill>
                <a:latin typeface="Pretendard Regular"/>
              </a:rPr>
              <a:t> </a:t>
            </a:r>
            <a:r>
              <a:rPr lang="ko-KR" sz="1600" b="0" i="0" u="none" strike="noStrike" spc="-100">
                <a:solidFill>
                  <a:srgbClr val="FFFFFF"/>
                </a:solidFill>
                <a:ea typeface="Pretendard Regular"/>
              </a:rPr>
              <a:t>간략하게</a:t>
            </a:r>
            <a:r>
              <a:rPr lang="en-US" sz="1600" b="0" i="0" u="none" strike="noStrike" spc="-100">
                <a:solidFill>
                  <a:srgbClr val="FFFFFF"/>
                </a:solidFill>
                <a:latin typeface="Pretendard Regular"/>
              </a:rPr>
              <a:t> </a:t>
            </a:r>
            <a:r>
              <a:rPr lang="ko-KR" sz="1600" b="0" i="0" u="none" strike="noStrike" spc="-100">
                <a:solidFill>
                  <a:srgbClr val="FFFFFF"/>
                </a:solidFill>
                <a:ea typeface="Pretendard Regular"/>
              </a:rPr>
              <a:t>입력하세요</a:t>
            </a:r>
            <a:r>
              <a:rPr lang="en-US" sz="1600" b="0" i="0" u="none" strike="noStrike" spc="-100">
                <a:solidFill>
                  <a:srgbClr val="FFFFFF"/>
                </a:solidFill>
                <a:latin typeface="Pretendard Regular"/>
              </a:rPr>
              <a:t>.</a:t>
            </a: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F94E375E-D22C-BED4-4573-02342E0E3E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113723"/>
              </p:ext>
            </p:extLst>
          </p:nvPr>
        </p:nvGraphicFramePr>
        <p:xfrm>
          <a:off x="1282700" y="2400380"/>
          <a:ext cx="15849600" cy="662789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283200">
                  <a:extLst>
                    <a:ext uri="{9D8B030D-6E8A-4147-A177-3AD203B41FA5}">
                      <a16:colId xmlns:a16="http://schemas.microsoft.com/office/drawing/2014/main" val="2141882772"/>
                    </a:ext>
                  </a:extLst>
                </a:gridCol>
                <a:gridCol w="5283200">
                  <a:extLst>
                    <a:ext uri="{9D8B030D-6E8A-4147-A177-3AD203B41FA5}">
                      <a16:colId xmlns:a16="http://schemas.microsoft.com/office/drawing/2014/main" val="944138682"/>
                    </a:ext>
                  </a:extLst>
                </a:gridCol>
                <a:gridCol w="5283200">
                  <a:extLst>
                    <a:ext uri="{9D8B030D-6E8A-4147-A177-3AD203B41FA5}">
                      <a16:colId xmlns:a16="http://schemas.microsoft.com/office/drawing/2014/main" val="1732268830"/>
                    </a:ext>
                  </a:extLst>
                </a:gridCol>
              </a:tblGrid>
              <a:tr h="613871"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ko-KR" altLang="en-US" sz="20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국가</a:t>
                      </a:r>
                      <a:endParaRPr lang="ko-KR" altLang="en-US" sz="20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5530" marR="55530" marT="27765" marB="27765" anchor="ctr">
                    <a:solidFill>
                      <a:srgbClr val="5B9BC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ko-KR" altLang="en-US" sz="20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일반 법적기준</a:t>
                      </a:r>
                      <a:endParaRPr lang="ko-KR" altLang="en-US" sz="20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5530" marR="55530" marT="27765" marB="27765" anchor="ctr">
                    <a:solidFill>
                      <a:srgbClr val="5B9BC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ko-KR" altLang="en-US" sz="20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사업용 운전자 법적기준</a:t>
                      </a:r>
                      <a:endParaRPr lang="ko-KR" altLang="en-US" sz="20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5530" marR="55530" marT="27765" marB="27765" anchor="ctr">
                    <a:solidFill>
                      <a:srgbClr val="5B9B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0885678"/>
                  </a:ext>
                </a:extLst>
              </a:tr>
              <a:tr h="546729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한국</a:t>
                      </a:r>
                      <a:endParaRPr lang="ko-KR" altLang="en-US" sz="2000">
                        <a:effectLst/>
                      </a:endParaRPr>
                    </a:p>
                  </a:txBody>
                  <a:tcPr marL="55530" marR="55530" marT="27765" marB="27765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0.03%</a:t>
                      </a:r>
                      <a:endParaRPr lang="ko-KR" altLang="en-US" sz="2000" dirty="0">
                        <a:effectLst/>
                      </a:endParaRPr>
                    </a:p>
                  </a:txBody>
                  <a:tcPr marL="55530" marR="55530" marT="27765" marB="27765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0.03%</a:t>
                      </a:r>
                      <a:endParaRPr lang="ko-KR" altLang="en-US" sz="2000">
                        <a:effectLst/>
                      </a:endParaRPr>
                    </a:p>
                  </a:txBody>
                  <a:tcPr marL="55530" marR="55530" marT="27765" marB="27765"/>
                </a:tc>
                <a:extLst>
                  <a:ext uri="{0D108BD9-81ED-4DB2-BD59-A6C34878D82A}">
                    <a16:rowId xmlns:a16="http://schemas.microsoft.com/office/drawing/2014/main" val="1124576677"/>
                  </a:ext>
                </a:extLst>
              </a:tr>
              <a:tr h="546729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그리스</a:t>
                      </a:r>
                      <a:endParaRPr lang="ko-KR" altLang="en-US" sz="2000" dirty="0">
                        <a:effectLst/>
                      </a:endParaRPr>
                    </a:p>
                  </a:txBody>
                  <a:tcPr marL="55530" marR="55530" marT="27765" marB="27765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0.05%</a:t>
                      </a:r>
                      <a:endParaRPr lang="ko-KR" altLang="en-US" sz="2000">
                        <a:effectLst/>
                      </a:endParaRPr>
                    </a:p>
                  </a:txBody>
                  <a:tcPr marL="55530" marR="55530" marT="27765" marB="27765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0.02%</a:t>
                      </a:r>
                      <a:endParaRPr lang="ko-KR" altLang="en-US" sz="2000">
                        <a:effectLst/>
                      </a:endParaRPr>
                    </a:p>
                  </a:txBody>
                  <a:tcPr marL="55530" marR="55530" marT="27765" marB="27765"/>
                </a:tc>
                <a:extLst>
                  <a:ext uri="{0D108BD9-81ED-4DB2-BD59-A6C34878D82A}">
                    <a16:rowId xmlns:a16="http://schemas.microsoft.com/office/drawing/2014/main" val="3804798717"/>
                  </a:ext>
                </a:extLst>
              </a:tr>
              <a:tr h="546729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네덜란드</a:t>
                      </a:r>
                      <a:endParaRPr lang="ko-KR" altLang="en-US" sz="2000">
                        <a:effectLst/>
                      </a:endParaRPr>
                    </a:p>
                  </a:txBody>
                  <a:tcPr marL="55530" marR="55530" marT="27765" marB="27765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0.05%</a:t>
                      </a:r>
                      <a:endParaRPr lang="ko-KR" altLang="en-US" sz="2000">
                        <a:effectLst/>
                      </a:endParaRPr>
                    </a:p>
                  </a:txBody>
                  <a:tcPr marL="55530" marR="55530" marT="27765" marB="27765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0.02%</a:t>
                      </a:r>
                      <a:endParaRPr lang="ko-KR" altLang="en-US" sz="2000" dirty="0">
                        <a:effectLst/>
                      </a:endParaRPr>
                    </a:p>
                  </a:txBody>
                  <a:tcPr marL="55530" marR="55530" marT="27765" marB="27765"/>
                </a:tc>
                <a:extLst>
                  <a:ext uri="{0D108BD9-81ED-4DB2-BD59-A6C34878D82A}">
                    <a16:rowId xmlns:a16="http://schemas.microsoft.com/office/drawing/2014/main" val="3535858200"/>
                  </a:ext>
                </a:extLst>
              </a:tr>
              <a:tr h="546729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독일</a:t>
                      </a:r>
                      <a:endParaRPr lang="ko-KR" altLang="en-US" sz="2000">
                        <a:effectLst/>
                      </a:endParaRPr>
                    </a:p>
                  </a:txBody>
                  <a:tcPr marL="55530" marR="55530" marT="27765" marB="27765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0.05%</a:t>
                      </a:r>
                      <a:endParaRPr lang="ko-KR" altLang="en-US" sz="2000">
                        <a:effectLst/>
                      </a:endParaRPr>
                    </a:p>
                  </a:txBody>
                  <a:tcPr marL="55530" marR="55530" marT="27765" marB="27765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0.00%</a:t>
                      </a:r>
                      <a:endParaRPr lang="ko-KR" altLang="en-US" sz="2000">
                        <a:effectLst/>
                      </a:endParaRPr>
                    </a:p>
                  </a:txBody>
                  <a:tcPr marL="55530" marR="55530" marT="27765" marB="27765"/>
                </a:tc>
                <a:extLst>
                  <a:ext uri="{0D108BD9-81ED-4DB2-BD59-A6C34878D82A}">
                    <a16:rowId xmlns:a16="http://schemas.microsoft.com/office/drawing/2014/main" val="176411271"/>
                  </a:ext>
                </a:extLst>
              </a:tr>
              <a:tr h="546729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미국</a:t>
                      </a:r>
                      <a:endParaRPr lang="ko-KR" altLang="en-US" sz="2000" dirty="0">
                        <a:effectLst/>
                      </a:endParaRPr>
                    </a:p>
                  </a:txBody>
                  <a:tcPr marL="55530" marR="55530" marT="27765" marB="27765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0.08%</a:t>
                      </a:r>
                      <a:endParaRPr lang="ko-KR" altLang="en-US" sz="2000">
                        <a:effectLst/>
                      </a:endParaRPr>
                    </a:p>
                  </a:txBody>
                  <a:tcPr marL="55530" marR="55530" marT="27765" marB="27765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0.04%</a:t>
                      </a:r>
                      <a:endParaRPr lang="ko-KR" altLang="en-US" sz="2000">
                        <a:effectLst/>
                      </a:endParaRPr>
                    </a:p>
                  </a:txBody>
                  <a:tcPr marL="55530" marR="55530" marT="27765" marB="27765"/>
                </a:tc>
                <a:extLst>
                  <a:ext uri="{0D108BD9-81ED-4DB2-BD59-A6C34878D82A}">
                    <a16:rowId xmlns:a16="http://schemas.microsoft.com/office/drawing/2014/main" val="3016753742"/>
                  </a:ext>
                </a:extLst>
              </a:tr>
              <a:tr h="546729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슬로베니아</a:t>
                      </a:r>
                      <a:endParaRPr lang="ko-KR" altLang="en-US" sz="2000">
                        <a:effectLst/>
                      </a:endParaRPr>
                    </a:p>
                  </a:txBody>
                  <a:tcPr marL="55530" marR="55530" marT="27765" marB="27765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0.02%</a:t>
                      </a:r>
                      <a:endParaRPr lang="ko-KR" altLang="en-US" sz="2000" dirty="0">
                        <a:effectLst/>
                      </a:endParaRPr>
                    </a:p>
                  </a:txBody>
                  <a:tcPr marL="55530" marR="55530" marT="27765" marB="27765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0.00%</a:t>
                      </a:r>
                      <a:endParaRPr lang="ko-KR" altLang="en-US" sz="2000" dirty="0">
                        <a:effectLst/>
                      </a:endParaRPr>
                    </a:p>
                  </a:txBody>
                  <a:tcPr marL="55530" marR="55530" marT="27765" marB="27765"/>
                </a:tc>
                <a:extLst>
                  <a:ext uri="{0D108BD9-81ED-4DB2-BD59-A6C34878D82A}">
                    <a16:rowId xmlns:a16="http://schemas.microsoft.com/office/drawing/2014/main" val="2627581683"/>
                  </a:ext>
                </a:extLst>
              </a:tr>
              <a:tr h="546729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아일랜드</a:t>
                      </a:r>
                      <a:endParaRPr lang="ko-KR" altLang="en-US" sz="2000">
                        <a:effectLst/>
                      </a:endParaRPr>
                    </a:p>
                  </a:txBody>
                  <a:tcPr marL="55530" marR="55530" marT="27765" marB="27765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0.05%</a:t>
                      </a:r>
                      <a:endParaRPr lang="ko-KR" altLang="en-US" sz="2000">
                        <a:effectLst/>
                      </a:endParaRPr>
                    </a:p>
                  </a:txBody>
                  <a:tcPr marL="55530" marR="55530" marT="27765" marB="27765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0.02%</a:t>
                      </a:r>
                      <a:endParaRPr lang="ko-KR" altLang="en-US" sz="2000">
                        <a:effectLst/>
                      </a:endParaRPr>
                    </a:p>
                  </a:txBody>
                  <a:tcPr marL="55530" marR="55530" marT="27765" marB="27765"/>
                </a:tc>
                <a:extLst>
                  <a:ext uri="{0D108BD9-81ED-4DB2-BD59-A6C34878D82A}">
                    <a16:rowId xmlns:a16="http://schemas.microsoft.com/office/drawing/2014/main" val="3135084105"/>
                  </a:ext>
                </a:extLst>
              </a:tr>
              <a:tr h="546729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오스트리아</a:t>
                      </a:r>
                      <a:endParaRPr lang="ko-KR" altLang="en-US" sz="2000">
                        <a:effectLst/>
                      </a:endParaRPr>
                    </a:p>
                  </a:txBody>
                  <a:tcPr marL="55530" marR="55530" marT="27765" marB="27765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0.05%</a:t>
                      </a:r>
                      <a:endParaRPr lang="ko-KR" altLang="en-US" sz="2000">
                        <a:effectLst/>
                      </a:endParaRPr>
                    </a:p>
                  </a:txBody>
                  <a:tcPr marL="55530" marR="55530" marT="27765" marB="27765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0.01%</a:t>
                      </a:r>
                      <a:endParaRPr lang="ko-KR" altLang="en-US" sz="2000">
                        <a:effectLst/>
                      </a:endParaRPr>
                    </a:p>
                  </a:txBody>
                  <a:tcPr marL="55530" marR="55530" marT="27765" marB="27765"/>
                </a:tc>
                <a:extLst>
                  <a:ext uri="{0D108BD9-81ED-4DB2-BD59-A6C34878D82A}">
                    <a16:rowId xmlns:a16="http://schemas.microsoft.com/office/drawing/2014/main" val="3240055875"/>
                  </a:ext>
                </a:extLst>
              </a:tr>
              <a:tr h="546729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이탈리아</a:t>
                      </a:r>
                      <a:endParaRPr lang="ko-KR" altLang="en-US" sz="2000">
                        <a:effectLst/>
                      </a:endParaRPr>
                    </a:p>
                  </a:txBody>
                  <a:tcPr marL="55530" marR="55530" marT="27765" marB="27765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0.05%</a:t>
                      </a:r>
                      <a:endParaRPr lang="ko-KR" altLang="en-US" sz="2000">
                        <a:effectLst/>
                      </a:endParaRPr>
                    </a:p>
                  </a:txBody>
                  <a:tcPr marL="55530" marR="55530" marT="27765" marB="27765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0.00%</a:t>
                      </a:r>
                      <a:endParaRPr lang="ko-KR" altLang="en-US" sz="2000" dirty="0">
                        <a:effectLst/>
                      </a:endParaRPr>
                    </a:p>
                  </a:txBody>
                  <a:tcPr marL="55530" marR="55530" marT="27765" marB="27765"/>
                </a:tc>
                <a:extLst>
                  <a:ext uri="{0D108BD9-81ED-4DB2-BD59-A6C34878D82A}">
                    <a16:rowId xmlns:a16="http://schemas.microsoft.com/office/drawing/2014/main" val="1043546714"/>
                  </a:ext>
                </a:extLst>
              </a:tr>
              <a:tr h="546729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프랑스</a:t>
                      </a:r>
                      <a:endParaRPr lang="ko-KR" altLang="en-US" sz="2000">
                        <a:effectLst/>
                      </a:endParaRPr>
                    </a:p>
                  </a:txBody>
                  <a:tcPr marL="55530" marR="55530" marT="27765" marB="27765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0.05%</a:t>
                      </a:r>
                      <a:endParaRPr lang="ko-KR" altLang="en-US" sz="2000">
                        <a:effectLst/>
                      </a:endParaRPr>
                    </a:p>
                  </a:txBody>
                  <a:tcPr marL="55530" marR="55530" marT="27765" marB="27765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0.05% (</a:t>
                      </a:r>
                      <a:r>
                        <a:rPr lang="ko-KR" altLang="en-US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버스 </a:t>
                      </a:r>
                      <a:r>
                        <a:rPr lang="en-US" altLang="ko-KR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0.02%)</a:t>
                      </a:r>
                      <a:endParaRPr lang="ko-KR" altLang="en-US" sz="2000" dirty="0">
                        <a:effectLst/>
                      </a:endParaRPr>
                    </a:p>
                  </a:txBody>
                  <a:tcPr marL="55530" marR="55530" marT="27765" marB="27765"/>
                </a:tc>
                <a:extLst>
                  <a:ext uri="{0D108BD9-81ED-4DB2-BD59-A6C34878D82A}">
                    <a16:rowId xmlns:a16="http://schemas.microsoft.com/office/drawing/2014/main" val="3164854918"/>
                  </a:ext>
                </a:extLst>
              </a:tr>
              <a:tr h="546729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호주</a:t>
                      </a:r>
                      <a:endParaRPr lang="ko-KR" altLang="en-US" sz="2000">
                        <a:effectLst/>
                      </a:endParaRPr>
                    </a:p>
                  </a:txBody>
                  <a:tcPr marL="55530" marR="55530" marT="27765" marB="27765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0.05%</a:t>
                      </a:r>
                      <a:endParaRPr lang="ko-KR" altLang="en-US" sz="2000" dirty="0">
                        <a:effectLst/>
                      </a:endParaRPr>
                    </a:p>
                  </a:txBody>
                  <a:tcPr marL="55530" marR="55530" marT="27765" marB="27765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0.00%~0.02%</a:t>
                      </a:r>
                      <a:endParaRPr lang="ko-KR" altLang="en-US" sz="2000" dirty="0">
                        <a:effectLst/>
                      </a:endParaRPr>
                    </a:p>
                  </a:txBody>
                  <a:tcPr marL="55530" marR="55530" marT="27765" marB="27765"/>
                </a:tc>
                <a:extLst>
                  <a:ext uri="{0D108BD9-81ED-4DB2-BD59-A6C34878D82A}">
                    <a16:rowId xmlns:a16="http://schemas.microsoft.com/office/drawing/2014/main" val="1561618219"/>
                  </a:ext>
                </a:extLst>
              </a:tr>
            </a:tbl>
          </a:graphicData>
        </a:graphic>
      </p:graphicFrame>
      <p:sp>
        <p:nvSpPr>
          <p:cNvPr id="28" name="Rectangle 1">
            <a:extLst>
              <a:ext uri="{FF2B5EF4-FFF2-40B4-BE49-F238E27FC236}">
                <a16:creationId xmlns:a16="http://schemas.microsoft.com/office/drawing/2014/main" id="{2F41DE6A-759A-921C-3EAE-0095E2E993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199" y="2400380"/>
            <a:ext cx="35221333" cy="789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FD0DEB5-F938-7168-7601-5EBAE9B129CF}"/>
              </a:ext>
            </a:extLst>
          </p:cNvPr>
          <p:cNvSpPr txBox="1"/>
          <p:nvPr/>
        </p:nvSpPr>
        <p:spPr>
          <a:xfrm>
            <a:off x="5948516" y="1673445"/>
            <a:ext cx="639096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buNone/>
            </a:pP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OECD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에서는 사업용 운전자 법적기준을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0.02%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로 권고</a:t>
            </a:r>
            <a:endParaRPr lang="ko-KR" altLang="en-US" b="0" dirty="0">
              <a:effectLst/>
            </a:endParaRPr>
          </a:p>
          <a:p>
            <a:pPr>
              <a:buNone/>
            </a:pPr>
            <a:br>
              <a:rPr lang="ko-KR" altLang="en-US" dirty="0"/>
            </a:b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99495ED-58F0-F1C2-0572-FB692DF10FEC}"/>
              </a:ext>
            </a:extLst>
          </p:cNvPr>
          <p:cNvSpPr txBox="1"/>
          <p:nvPr/>
        </p:nvSpPr>
        <p:spPr>
          <a:xfrm>
            <a:off x="11190515" y="9862921"/>
            <a:ext cx="78522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buNone/>
            </a:pP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출처 </a:t>
            </a:r>
            <a:r>
              <a:rPr lang="en-US" altLang="ko-KR" b="0" i="0" u="sng" strike="noStrike" dirty="0">
                <a:solidFill>
                  <a:srgbClr val="0000FF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  <a:hlinkClick r:id="rId7"/>
              </a:rPr>
              <a:t>https://www.nars.go.kr/report/view.do?cmsCode=CM0155&amp;brdSeq=24119</a:t>
            </a:r>
            <a:endParaRPr lang="ko-KR" altLang="en-US" b="0" dirty="0">
              <a:effectLst/>
            </a:endParaRP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D055C8CC-EDCC-78EB-63B9-B4B90BC39CBD}"/>
              </a:ext>
            </a:extLst>
          </p:cNvPr>
          <p:cNvSpPr txBox="1"/>
          <p:nvPr/>
        </p:nvSpPr>
        <p:spPr>
          <a:xfrm>
            <a:off x="3477491" y="379475"/>
            <a:ext cx="11333018" cy="1346200"/>
          </a:xfrm>
          <a:prstGeom prst="rect">
            <a:avLst/>
          </a:prstGeom>
        </p:spPr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lnSpc>
                <a:spcPct val="99600"/>
              </a:lnSpc>
            </a:pPr>
            <a:r>
              <a:rPr lang="ko-KR" altLang="en-US" sz="5400" spc="-400" dirty="0">
                <a:solidFill>
                  <a:srgbClr val="3A3A3A"/>
                </a:solidFill>
                <a:latin typeface="Pretendard SemiBold"/>
              </a:rPr>
              <a:t>사업용 운전자에 대한 음주운전 법적 기준</a:t>
            </a:r>
            <a:endParaRPr lang="en-US" altLang="ko-KR" sz="5400" spc="-400" dirty="0">
              <a:solidFill>
                <a:srgbClr val="3A3A3A"/>
              </a:solidFill>
              <a:latin typeface="Pretendard SemiBold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890C45-2F91-F26C-0853-70EA2EE619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A37A64C3-83F3-1A98-C646-3100E6D42F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5CD8114C-473D-66D2-437E-5C6168DE18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00" y="571500"/>
            <a:ext cx="17272000" cy="9232900"/>
          </a:xfrm>
          <a:prstGeom prst="rect">
            <a:avLst/>
          </a:prstGeom>
          <a:effectLst>
            <a:outerShdw blurRad="3501838" dir="2700000">
              <a:srgbClr val="2C2C2C">
                <a:alpha val="14000"/>
              </a:srgbClr>
            </a:outerShdw>
          </a:effec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C1F8A5F3-94BA-4594-168D-057BEEE7AFB6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98000"/>
          </a:blip>
          <a:stretch>
            <a:fillRect/>
          </a:stretch>
        </p:blipFill>
        <p:spPr>
          <a:xfrm>
            <a:off x="812800" y="1485900"/>
            <a:ext cx="16662400" cy="8064500"/>
          </a:xfrm>
          <a:prstGeom prst="rect">
            <a:avLst/>
          </a:prstGeom>
          <a:effectLst>
            <a:outerShdw blurRad="2673955" dir="2700000">
              <a:srgbClr val="2C2C2C">
                <a:alpha val="17000"/>
              </a:srgbClr>
            </a:outerShdw>
          </a:effectLst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F11C2471-F192-890B-36D3-FE58211D52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2500" y="965200"/>
            <a:ext cx="330200" cy="330200"/>
          </a:xfrm>
          <a:prstGeom prst="rect">
            <a:avLst/>
          </a:prstGeom>
          <a:effectLst>
            <a:outerShdw blurRad="6978" dir="2700000">
              <a:srgbClr val="2C2C2C">
                <a:alpha val="14000"/>
              </a:srgbClr>
            </a:outerShdw>
          </a:effectLst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55C2A9CC-E982-E6AE-BCC6-C58F19AF7A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05300" y="965200"/>
            <a:ext cx="330200" cy="330200"/>
          </a:xfrm>
          <a:prstGeom prst="rect">
            <a:avLst/>
          </a:prstGeom>
          <a:effectLst>
            <a:outerShdw blurRad="6978" dir="2700000">
              <a:srgbClr val="2C2C2C">
                <a:alpha val="14000"/>
              </a:srgbClr>
            </a:outerShdw>
          </a:effectLst>
        </p:spPr>
      </p:pic>
      <p:pic>
        <p:nvPicPr>
          <p:cNvPr id="11" name="Picture 11">
            <a:extLst>
              <a:ext uri="{FF2B5EF4-FFF2-40B4-BE49-F238E27FC236}">
                <a16:creationId xmlns:a16="http://schemas.microsoft.com/office/drawing/2014/main" id="{86118A81-365D-8C2C-B957-A058E2DDF10D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22000"/>
          </a:blip>
          <a:stretch>
            <a:fillRect/>
          </a:stretch>
        </p:blipFill>
        <p:spPr>
          <a:xfrm>
            <a:off x="2159000" y="7137400"/>
            <a:ext cx="2743200" cy="12700"/>
          </a:xfrm>
          <a:prstGeom prst="rect">
            <a:avLst/>
          </a:prstGeom>
        </p:spPr>
      </p:pic>
      <p:pic>
        <p:nvPicPr>
          <p:cNvPr id="17" name="Picture 17">
            <a:extLst>
              <a:ext uri="{FF2B5EF4-FFF2-40B4-BE49-F238E27FC236}">
                <a16:creationId xmlns:a16="http://schemas.microsoft.com/office/drawing/2014/main" id="{D566A576-28B1-3878-4425-3EED14133378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22000"/>
          </a:blip>
          <a:stretch>
            <a:fillRect/>
          </a:stretch>
        </p:blipFill>
        <p:spPr>
          <a:xfrm>
            <a:off x="5905500" y="7137400"/>
            <a:ext cx="2743200" cy="12700"/>
          </a:xfrm>
          <a:prstGeom prst="rect">
            <a:avLst/>
          </a:prstGeom>
        </p:spPr>
      </p:pic>
      <p:pic>
        <p:nvPicPr>
          <p:cNvPr id="23" name="Picture 23">
            <a:extLst>
              <a:ext uri="{FF2B5EF4-FFF2-40B4-BE49-F238E27FC236}">
                <a16:creationId xmlns:a16="http://schemas.microsoft.com/office/drawing/2014/main" id="{176E6CE2-21F2-4A4B-14E8-A76BDEF50A2D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22000"/>
          </a:blip>
          <a:stretch>
            <a:fillRect/>
          </a:stretch>
        </p:blipFill>
        <p:spPr>
          <a:xfrm>
            <a:off x="9639300" y="7137400"/>
            <a:ext cx="2743200" cy="12700"/>
          </a:xfrm>
          <a:prstGeom prst="rect">
            <a:avLst/>
          </a:prstGeom>
        </p:spPr>
      </p:pic>
      <p:pic>
        <p:nvPicPr>
          <p:cNvPr id="29" name="Picture 29">
            <a:extLst>
              <a:ext uri="{FF2B5EF4-FFF2-40B4-BE49-F238E27FC236}">
                <a16:creationId xmlns:a16="http://schemas.microsoft.com/office/drawing/2014/main" id="{3215D931-3204-70FA-AE2F-C9C8AC36E84E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22000"/>
          </a:blip>
          <a:stretch>
            <a:fillRect/>
          </a:stretch>
        </p:blipFill>
        <p:spPr>
          <a:xfrm>
            <a:off x="13373100" y="7137400"/>
            <a:ext cx="2743200" cy="12700"/>
          </a:xfrm>
          <a:prstGeom prst="rect">
            <a:avLst/>
          </a:prstGeom>
        </p:spPr>
      </p:pic>
      <p:pic>
        <p:nvPicPr>
          <p:cNvPr id="31" name="Picture 31">
            <a:extLst>
              <a:ext uri="{FF2B5EF4-FFF2-40B4-BE49-F238E27FC236}">
                <a16:creationId xmlns:a16="http://schemas.microsoft.com/office/drawing/2014/main" id="{7C98E42F-906B-E51E-D166-5404DD9EA93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65700" y="3009900"/>
            <a:ext cx="368300" cy="317500"/>
          </a:xfrm>
          <a:prstGeom prst="rect">
            <a:avLst/>
          </a:prstGeom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F274DA8D-40FB-6EE7-67C3-F1215C84B5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5539" y="1725675"/>
            <a:ext cx="12782462" cy="7312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7">
            <a:extLst>
              <a:ext uri="{FF2B5EF4-FFF2-40B4-BE49-F238E27FC236}">
                <a16:creationId xmlns:a16="http://schemas.microsoft.com/office/drawing/2014/main" id="{4C15DD53-F98C-BBA3-C529-16451B0E8124}"/>
              </a:ext>
            </a:extLst>
          </p:cNvPr>
          <p:cNvSpPr txBox="1"/>
          <p:nvPr/>
        </p:nvSpPr>
        <p:spPr>
          <a:xfrm>
            <a:off x="3477491" y="379475"/>
            <a:ext cx="11333018" cy="1346200"/>
          </a:xfrm>
          <a:prstGeom prst="rect">
            <a:avLst/>
          </a:prstGeom>
        </p:spPr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lnSpc>
                <a:spcPct val="99600"/>
              </a:lnSpc>
            </a:pPr>
            <a:r>
              <a:rPr lang="ko-KR" altLang="en-US" sz="5400" spc="-400" dirty="0">
                <a:solidFill>
                  <a:srgbClr val="3A3A3A"/>
                </a:solidFill>
                <a:latin typeface="Pretendard SemiBold"/>
              </a:rPr>
              <a:t>음주운전을 하는 심리적 요인</a:t>
            </a:r>
            <a:endParaRPr lang="en-US" altLang="ko-KR" sz="5400" spc="-400" dirty="0">
              <a:solidFill>
                <a:srgbClr val="3A3A3A"/>
              </a:solidFill>
              <a:latin typeface="Pretendard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2272432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1900" y="1320800"/>
            <a:ext cx="15836900" cy="7975600"/>
          </a:xfrm>
          <a:prstGeom prst="rect">
            <a:avLst/>
          </a:prstGeom>
          <a:effectLst>
            <a:outerShdw blurRad="2616083" dir="2700000">
              <a:srgbClr val="2C2C2C">
                <a:alpha val="14000"/>
              </a:srgbClr>
            </a:outerShdw>
          </a:effectLst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>
            <a:alphaModFix amt="98000"/>
          </a:blip>
          <a:stretch>
            <a:fillRect/>
          </a:stretch>
        </p:blipFill>
        <p:spPr>
          <a:xfrm>
            <a:off x="1511300" y="2184400"/>
            <a:ext cx="15278100" cy="6883400"/>
          </a:xfrm>
          <a:prstGeom prst="rect">
            <a:avLst/>
          </a:prstGeom>
          <a:effectLst>
            <a:outerShdw blurRad="1948004" dir="2700000">
              <a:srgbClr val="2C2C2C">
                <a:alpha val="17000"/>
              </a:srgbClr>
            </a:outerShdw>
          </a:effectLst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8300" y="1638300"/>
            <a:ext cx="304800" cy="304800"/>
          </a:xfrm>
          <a:prstGeom prst="rect">
            <a:avLst/>
          </a:prstGeom>
          <a:effectLst>
            <a:outerShdw blurRad="5860" dir="2700000">
              <a:srgbClr val="2C2C2C">
                <a:alpha val="14000"/>
              </a:srgbClr>
            </a:outerShdw>
          </a:effectLst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44900" y="1638300"/>
            <a:ext cx="304800" cy="304800"/>
          </a:xfrm>
          <a:prstGeom prst="rect">
            <a:avLst/>
          </a:prstGeom>
          <a:effectLst>
            <a:outerShdw blurRad="5860" dir="2700000">
              <a:srgbClr val="2C2C2C">
                <a:alpha val="14000"/>
              </a:srgbClr>
            </a:outerShdw>
          </a:effectLst>
        </p:spPr>
      </p:pic>
      <p:sp>
        <p:nvSpPr>
          <p:cNvPr id="7" name="TextBox 7"/>
          <p:cNvSpPr txBox="1"/>
          <p:nvPr/>
        </p:nvSpPr>
        <p:spPr>
          <a:xfrm>
            <a:off x="5999423" y="2999096"/>
            <a:ext cx="6045200" cy="1346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7600" b="0" i="0" u="none" strike="noStrike" spc="-400" dirty="0">
                <a:solidFill>
                  <a:srgbClr val="3A3A3A"/>
                </a:solidFill>
                <a:latin typeface="Pretendard SemiBold"/>
              </a:rPr>
              <a:t>CONTENTS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>
          <a:blip r:embed="rId6">
            <a:alphaModFix amt="37000"/>
          </a:blip>
          <a:stretch>
            <a:fillRect/>
          </a:stretch>
        </p:blipFill>
        <p:spPr>
          <a:xfrm>
            <a:off x="2946400" y="5308600"/>
            <a:ext cx="5588000" cy="127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7">
            <a:alphaModFix amt="20000"/>
          </a:blip>
          <a:stretch>
            <a:fillRect/>
          </a:stretch>
        </p:blipFill>
        <p:spPr>
          <a:xfrm>
            <a:off x="8153400" y="4724400"/>
            <a:ext cx="381000" cy="3810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46400" y="4660900"/>
            <a:ext cx="787400" cy="508000"/>
          </a:xfrm>
          <a:prstGeom prst="rect">
            <a:avLst/>
          </a:prstGeom>
        </p:spPr>
      </p:pic>
      <p:sp>
        <p:nvSpPr>
          <p:cNvPr id="11" name="TextBox 11"/>
          <p:cNvSpPr txBox="1"/>
          <p:nvPr/>
        </p:nvSpPr>
        <p:spPr>
          <a:xfrm>
            <a:off x="4013200" y="4660900"/>
            <a:ext cx="3873500" cy="482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>
              <a:lnSpc>
                <a:spcPct val="124499"/>
              </a:lnSpc>
            </a:pPr>
            <a:r>
              <a:rPr lang="ko-KR" altLang="en-US" sz="2800" dirty="0"/>
              <a:t>음주운전 인식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3136900" y="4749800"/>
            <a:ext cx="406400" cy="317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1800" b="1" i="0" u="none" strike="noStrike" spc="100">
                <a:solidFill>
                  <a:srgbClr val="FFFFFF"/>
                </a:solidFill>
                <a:latin typeface="Pretendard Medium"/>
              </a:rPr>
              <a:t>01</a:t>
            </a:r>
          </a:p>
        </p:txBody>
      </p:sp>
      <p:pic>
        <p:nvPicPr>
          <p:cNvPr id="13" name="Picture 13"/>
          <p:cNvPicPr>
            <a:picLocks noChangeAspect="1"/>
          </p:cNvPicPr>
          <p:nvPr/>
        </p:nvPicPr>
        <p:blipFill>
          <a:blip r:embed="rId6">
            <a:alphaModFix amt="37000"/>
          </a:blip>
          <a:stretch>
            <a:fillRect/>
          </a:stretch>
        </p:blipFill>
        <p:spPr>
          <a:xfrm>
            <a:off x="9753600" y="5308600"/>
            <a:ext cx="5588000" cy="127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7">
            <a:alphaModFix amt="20000"/>
          </a:blip>
          <a:stretch>
            <a:fillRect/>
          </a:stretch>
        </p:blipFill>
        <p:spPr>
          <a:xfrm>
            <a:off x="14973300" y="4724400"/>
            <a:ext cx="381000" cy="3810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53600" y="4660900"/>
            <a:ext cx="787400" cy="508000"/>
          </a:xfrm>
          <a:prstGeom prst="rect">
            <a:avLst/>
          </a:prstGeom>
        </p:spPr>
      </p:pic>
      <p:sp>
        <p:nvSpPr>
          <p:cNvPr id="16" name="TextBox 16"/>
          <p:cNvSpPr txBox="1"/>
          <p:nvPr/>
        </p:nvSpPr>
        <p:spPr>
          <a:xfrm>
            <a:off x="10833100" y="4660900"/>
            <a:ext cx="3873500" cy="482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sz="2800" b="0" i="0" u="none" strike="noStrike" spc="-100">
                <a:solidFill>
                  <a:srgbClr val="3A3A3A">
                    <a:alpha val="83922"/>
                  </a:srgbClr>
                </a:solidFill>
                <a:ea typeface="Pretendard Regular"/>
              </a:rPr>
              <a:t>컨텐츠</a:t>
            </a:r>
            <a:r>
              <a:rPr lang="en-US" sz="2800" b="0" i="0" u="none" strike="noStrike" spc="-100">
                <a:solidFill>
                  <a:srgbClr val="3A3A3A">
                    <a:alpha val="83922"/>
                  </a:srgbClr>
                </a:solidFill>
                <a:latin typeface="Pretendard Regular"/>
              </a:rPr>
              <a:t> </a:t>
            </a:r>
            <a:r>
              <a:rPr lang="ko-KR" sz="2800" b="0" i="0" u="none" strike="noStrike" spc="-100">
                <a:solidFill>
                  <a:srgbClr val="3A3A3A">
                    <a:alpha val="83922"/>
                  </a:srgbClr>
                </a:solidFill>
                <a:ea typeface="Pretendard Regular"/>
              </a:rPr>
              <a:t>제목을</a:t>
            </a:r>
            <a:r>
              <a:rPr lang="en-US" sz="2800" b="0" i="0" u="none" strike="noStrike" spc="-100">
                <a:solidFill>
                  <a:srgbClr val="3A3A3A">
                    <a:alpha val="83922"/>
                  </a:srgbClr>
                </a:solidFill>
                <a:latin typeface="Pretendard Regular"/>
              </a:rPr>
              <a:t> </a:t>
            </a:r>
            <a:r>
              <a:rPr lang="ko-KR" sz="2800" b="0" i="0" u="none" strike="noStrike" spc="-100">
                <a:solidFill>
                  <a:srgbClr val="3A3A3A">
                    <a:alpha val="83922"/>
                  </a:srgbClr>
                </a:solidFill>
                <a:ea typeface="Pretendard Regular"/>
              </a:rPr>
              <a:t>입력해주세요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9944100" y="4749800"/>
            <a:ext cx="406400" cy="317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1800" b="1" i="0" u="none" strike="noStrike" spc="100">
                <a:solidFill>
                  <a:srgbClr val="FFFFFF"/>
                </a:solidFill>
                <a:latin typeface="Pretendard Medium"/>
              </a:rPr>
              <a:t>04</a:t>
            </a:r>
          </a:p>
        </p:txBody>
      </p:sp>
      <p:pic>
        <p:nvPicPr>
          <p:cNvPr id="18" name="Picture 18"/>
          <p:cNvPicPr>
            <a:picLocks noChangeAspect="1"/>
          </p:cNvPicPr>
          <p:nvPr/>
        </p:nvPicPr>
        <p:blipFill>
          <a:blip r:embed="rId6">
            <a:alphaModFix amt="37000"/>
          </a:blip>
          <a:stretch>
            <a:fillRect/>
          </a:stretch>
        </p:blipFill>
        <p:spPr>
          <a:xfrm>
            <a:off x="2946400" y="6527800"/>
            <a:ext cx="5588000" cy="12700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7">
            <a:alphaModFix amt="20000"/>
          </a:blip>
          <a:stretch>
            <a:fillRect/>
          </a:stretch>
        </p:blipFill>
        <p:spPr>
          <a:xfrm>
            <a:off x="8153400" y="5943600"/>
            <a:ext cx="381000" cy="381000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46400" y="5867400"/>
            <a:ext cx="787400" cy="5080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4013200" y="5867400"/>
            <a:ext cx="3873500" cy="482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>
              <a:lnSpc>
                <a:spcPct val="124499"/>
              </a:lnSpc>
            </a:pPr>
            <a:r>
              <a:rPr lang="ko-KR" altLang="en-US" sz="2800" dirty="0" err="1"/>
              <a:t>해외국가들과의</a:t>
            </a:r>
            <a:r>
              <a:rPr lang="ko-KR" altLang="en-US" sz="2800" dirty="0"/>
              <a:t> 비교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3136900" y="5956300"/>
            <a:ext cx="406400" cy="317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1800" b="1" i="0" u="none" strike="noStrike" spc="100">
                <a:solidFill>
                  <a:srgbClr val="FFFFFF"/>
                </a:solidFill>
                <a:latin typeface="Pretendard Medium"/>
              </a:rPr>
              <a:t>02</a:t>
            </a:r>
          </a:p>
        </p:txBody>
      </p:sp>
      <p:pic>
        <p:nvPicPr>
          <p:cNvPr id="23" name="Picture 23"/>
          <p:cNvPicPr>
            <a:picLocks noChangeAspect="1"/>
          </p:cNvPicPr>
          <p:nvPr/>
        </p:nvPicPr>
        <p:blipFill>
          <a:blip r:embed="rId6">
            <a:alphaModFix amt="37000"/>
          </a:blip>
          <a:stretch>
            <a:fillRect/>
          </a:stretch>
        </p:blipFill>
        <p:spPr>
          <a:xfrm>
            <a:off x="9753600" y="6527800"/>
            <a:ext cx="5588000" cy="12700"/>
          </a:xfrm>
          <a:prstGeom prst="rect">
            <a:avLst/>
          </a:prstGeom>
        </p:spPr>
      </p:pic>
      <p:pic>
        <p:nvPicPr>
          <p:cNvPr id="24" name="Picture 24"/>
          <p:cNvPicPr>
            <a:picLocks noChangeAspect="1"/>
          </p:cNvPicPr>
          <p:nvPr/>
        </p:nvPicPr>
        <p:blipFill>
          <a:blip r:embed="rId7">
            <a:alphaModFix amt="20000"/>
          </a:blip>
          <a:stretch>
            <a:fillRect/>
          </a:stretch>
        </p:blipFill>
        <p:spPr>
          <a:xfrm>
            <a:off x="14973300" y="5943600"/>
            <a:ext cx="381000" cy="381000"/>
          </a:xfrm>
          <a:prstGeom prst="rect">
            <a:avLst/>
          </a:prstGeom>
        </p:spPr>
      </p:pic>
      <p:pic>
        <p:nvPicPr>
          <p:cNvPr id="25" name="Picture 2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53600" y="5867400"/>
            <a:ext cx="787400" cy="508000"/>
          </a:xfrm>
          <a:prstGeom prst="rect">
            <a:avLst/>
          </a:prstGeom>
        </p:spPr>
      </p:pic>
      <p:sp>
        <p:nvSpPr>
          <p:cNvPr id="26" name="TextBox 26"/>
          <p:cNvSpPr txBox="1"/>
          <p:nvPr/>
        </p:nvSpPr>
        <p:spPr>
          <a:xfrm>
            <a:off x="10833100" y="5867400"/>
            <a:ext cx="3873500" cy="482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sz="2800" b="0" i="0" u="none" strike="noStrike" spc="-100">
                <a:solidFill>
                  <a:srgbClr val="3A3A3A">
                    <a:alpha val="83922"/>
                  </a:srgbClr>
                </a:solidFill>
                <a:ea typeface="Pretendard Regular"/>
              </a:rPr>
              <a:t>컨텐츠</a:t>
            </a:r>
            <a:r>
              <a:rPr lang="en-US" sz="2800" b="0" i="0" u="none" strike="noStrike" spc="-100">
                <a:solidFill>
                  <a:srgbClr val="3A3A3A">
                    <a:alpha val="83922"/>
                  </a:srgbClr>
                </a:solidFill>
                <a:latin typeface="Pretendard Regular"/>
              </a:rPr>
              <a:t> </a:t>
            </a:r>
            <a:r>
              <a:rPr lang="ko-KR" sz="2800" b="0" i="0" u="none" strike="noStrike" spc="-100">
                <a:solidFill>
                  <a:srgbClr val="3A3A3A">
                    <a:alpha val="83922"/>
                  </a:srgbClr>
                </a:solidFill>
                <a:ea typeface="Pretendard Regular"/>
              </a:rPr>
              <a:t>제목을</a:t>
            </a:r>
            <a:r>
              <a:rPr lang="en-US" sz="2800" b="0" i="0" u="none" strike="noStrike" spc="-100">
                <a:solidFill>
                  <a:srgbClr val="3A3A3A">
                    <a:alpha val="83922"/>
                  </a:srgbClr>
                </a:solidFill>
                <a:latin typeface="Pretendard Regular"/>
              </a:rPr>
              <a:t> </a:t>
            </a:r>
            <a:r>
              <a:rPr lang="ko-KR" sz="2800" b="0" i="0" u="none" strike="noStrike" spc="-100">
                <a:solidFill>
                  <a:srgbClr val="3A3A3A">
                    <a:alpha val="83922"/>
                  </a:srgbClr>
                </a:solidFill>
                <a:ea typeface="Pretendard Regular"/>
              </a:rPr>
              <a:t>입력해주세요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9944100" y="5956300"/>
            <a:ext cx="406400" cy="317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1800" b="1" i="0" u="none" strike="noStrike" spc="100">
                <a:solidFill>
                  <a:srgbClr val="FFFFFF"/>
                </a:solidFill>
                <a:latin typeface="Pretendard Medium"/>
              </a:rPr>
              <a:t>05</a:t>
            </a:r>
          </a:p>
        </p:txBody>
      </p:sp>
      <p:pic>
        <p:nvPicPr>
          <p:cNvPr id="28" name="Picture 28"/>
          <p:cNvPicPr>
            <a:picLocks noChangeAspect="1"/>
          </p:cNvPicPr>
          <p:nvPr/>
        </p:nvPicPr>
        <p:blipFill>
          <a:blip r:embed="rId6">
            <a:alphaModFix amt="37000"/>
          </a:blip>
          <a:stretch>
            <a:fillRect/>
          </a:stretch>
        </p:blipFill>
        <p:spPr>
          <a:xfrm>
            <a:off x="2946400" y="7759700"/>
            <a:ext cx="5588000" cy="12700"/>
          </a:xfrm>
          <a:prstGeom prst="rect">
            <a:avLst/>
          </a:prstGeom>
        </p:spPr>
      </p:pic>
      <p:pic>
        <p:nvPicPr>
          <p:cNvPr id="29" name="Picture 29"/>
          <p:cNvPicPr>
            <a:picLocks noChangeAspect="1"/>
          </p:cNvPicPr>
          <p:nvPr/>
        </p:nvPicPr>
        <p:blipFill>
          <a:blip r:embed="rId7">
            <a:alphaModFix amt="20000"/>
          </a:blip>
          <a:stretch>
            <a:fillRect/>
          </a:stretch>
        </p:blipFill>
        <p:spPr>
          <a:xfrm>
            <a:off x="8153400" y="7175500"/>
            <a:ext cx="381000" cy="381000"/>
          </a:xfrm>
          <a:prstGeom prst="rect">
            <a:avLst/>
          </a:prstGeom>
        </p:spPr>
      </p:pic>
      <p:pic>
        <p:nvPicPr>
          <p:cNvPr id="30" name="Picture 3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46400" y="7099300"/>
            <a:ext cx="787400" cy="508000"/>
          </a:xfrm>
          <a:prstGeom prst="rect">
            <a:avLst/>
          </a:prstGeom>
        </p:spPr>
      </p:pic>
      <p:sp>
        <p:nvSpPr>
          <p:cNvPr id="31" name="TextBox 31"/>
          <p:cNvSpPr txBox="1"/>
          <p:nvPr/>
        </p:nvSpPr>
        <p:spPr>
          <a:xfrm>
            <a:off x="4013200" y="7099300"/>
            <a:ext cx="3873500" cy="482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>
              <a:lnSpc>
                <a:spcPct val="124499"/>
              </a:lnSpc>
            </a:pPr>
            <a:r>
              <a:rPr lang="ko-KR" altLang="en-US" sz="2800" dirty="0"/>
              <a:t>음주운전 현황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3136900" y="7188200"/>
            <a:ext cx="406400" cy="317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1800" b="1" i="0" u="none" strike="noStrike" spc="100">
                <a:solidFill>
                  <a:srgbClr val="FFFFFF"/>
                </a:solidFill>
                <a:latin typeface="Pretendard Medium"/>
              </a:rPr>
              <a:t>03</a:t>
            </a:r>
          </a:p>
        </p:txBody>
      </p:sp>
      <p:pic>
        <p:nvPicPr>
          <p:cNvPr id="33" name="Picture 33"/>
          <p:cNvPicPr>
            <a:picLocks noChangeAspect="1"/>
          </p:cNvPicPr>
          <p:nvPr/>
        </p:nvPicPr>
        <p:blipFill>
          <a:blip r:embed="rId6">
            <a:alphaModFix amt="37000"/>
          </a:blip>
          <a:stretch>
            <a:fillRect/>
          </a:stretch>
        </p:blipFill>
        <p:spPr>
          <a:xfrm>
            <a:off x="9753600" y="7759700"/>
            <a:ext cx="5588000" cy="12700"/>
          </a:xfrm>
          <a:prstGeom prst="rect">
            <a:avLst/>
          </a:prstGeom>
        </p:spPr>
      </p:pic>
      <p:pic>
        <p:nvPicPr>
          <p:cNvPr id="34" name="Picture 34"/>
          <p:cNvPicPr>
            <a:picLocks noChangeAspect="1"/>
          </p:cNvPicPr>
          <p:nvPr/>
        </p:nvPicPr>
        <p:blipFill>
          <a:blip r:embed="rId7">
            <a:alphaModFix amt="20000"/>
          </a:blip>
          <a:stretch>
            <a:fillRect/>
          </a:stretch>
        </p:blipFill>
        <p:spPr>
          <a:xfrm>
            <a:off x="14973300" y="7175500"/>
            <a:ext cx="381000" cy="381000"/>
          </a:xfrm>
          <a:prstGeom prst="rect">
            <a:avLst/>
          </a:prstGeom>
        </p:spPr>
      </p:pic>
      <p:pic>
        <p:nvPicPr>
          <p:cNvPr id="35" name="Picture 3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53600" y="7099300"/>
            <a:ext cx="787400" cy="508000"/>
          </a:xfrm>
          <a:prstGeom prst="rect">
            <a:avLst/>
          </a:prstGeom>
        </p:spPr>
      </p:pic>
      <p:grpSp>
        <p:nvGrpSpPr>
          <p:cNvPr id="36" name="Group 36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37" name="Picture 3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494000" y="7912100"/>
            <a:ext cx="635000" cy="635000"/>
          </a:xfrm>
          <a:prstGeom prst="rect">
            <a:avLst/>
          </a:prstGeom>
        </p:spPr>
      </p:pic>
      <p:pic>
        <p:nvPicPr>
          <p:cNvPr id="38" name="Picture 3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735300" y="8077200"/>
            <a:ext cx="190500" cy="304800"/>
          </a:xfrm>
          <a:prstGeom prst="rect">
            <a:avLst/>
          </a:prstGeom>
        </p:spPr>
      </p:pic>
      <p:sp>
        <p:nvSpPr>
          <p:cNvPr id="39" name="TextBox 39"/>
          <p:cNvSpPr txBox="1"/>
          <p:nvPr/>
        </p:nvSpPr>
        <p:spPr>
          <a:xfrm>
            <a:off x="10833100" y="7099300"/>
            <a:ext cx="3873500" cy="482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>
              <a:lnSpc>
                <a:spcPct val="124499"/>
              </a:lnSpc>
            </a:pPr>
            <a:r>
              <a:rPr lang="ko-KR" altLang="en-US" sz="2800" dirty="0"/>
              <a:t>제안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9944100" y="7188200"/>
            <a:ext cx="406400" cy="330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1800" b="1" i="0" u="none" strike="noStrike" spc="100">
                <a:solidFill>
                  <a:srgbClr val="FFFFFF"/>
                </a:solidFill>
                <a:latin typeface="Pretendard Medium"/>
              </a:rPr>
              <a:t>06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9C9AAC-5884-35BF-714C-4459D4F50A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7B53573C-C537-8E38-3ED1-538015486C8E}"/>
              </a:ext>
            </a:extLst>
          </p:cNvPr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2" name="Picture 2">
              <a:extLst>
                <a:ext uri="{FF2B5EF4-FFF2-40B4-BE49-F238E27FC236}">
                  <a16:creationId xmlns:a16="http://schemas.microsoft.com/office/drawing/2014/main" id="{F53581BE-AAC8-8CCF-045A-DEB0594D73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8288000" cy="10287000"/>
            </a:xfrm>
            <a:prstGeom prst="rect">
              <a:avLst/>
            </a:prstGeom>
          </p:spPr>
        </p:pic>
        <p:pic>
          <p:nvPicPr>
            <p:cNvPr id="3" name="Picture 3">
              <a:extLst>
                <a:ext uri="{FF2B5EF4-FFF2-40B4-BE49-F238E27FC236}">
                  <a16:creationId xmlns:a16="http://schemas.microsoft.com/office/drawing/2014/main" id="{5DFFD614-7468-F637-9CEF-27054F20BC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8000" y="571500"/>
              <a:ext cx="17272000" cy="9232900"/>
            </a:xfrm>
            <a:prstGeom prst="rect">
              <a:avLst/>
            </a:prstGeom>
            <a:effectLst>
              <a:outerShdw blurRad="3501838" dir="2700000">
                <a:srgbClr val="2C2C2C">
                  <a:alpha val="14000"/>
                </a:srgbClr>
              </a:outerShdw>
            </a:effectLst>
          </p:spPr>
        </p:pic>
        <p:pic>
          <p:nvPicPr>
            <p:cNvPr id="4" name="Picture 4">
              <a:extLst>
                <a:ext uri="{FF2B5EF4-FFF2-40B4-BE49-F238E27FC236}">
                  <a16:creationId xmlns:a16="http://schemas.microsoft.com/office/drawing/2014/main" id="{8B0F64A8-702F-D0E1-73B0-FA64381E19E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98000"/>
            </a:blip>
            <a:stretch>
              <a:fillRect/>
            </a:stretch>
          </p:blipFill>
          <p:spPr>
            <a:xfrm>
              <a:off x="812800" y="1485900"/>
              <a:ext cx="16662400" cy="8064500"/>
            </a:xfrm>
            <a:prstGeom prst="rect">
              <a:avLst/>
            </a:prstGeom>
            <a:effectLst>
              <a:outerShdw blurRad="2673955" dir="2700000">
                <a:srgbClr val="2C2C2C">
                  <a:alpha val="17000"/>
                </a:srgbClr>
              </a:outerShdw>
            </a:effectLst>
          </p:spPr>
        </p:pic>
      </p:grpSp>
      <p:pic>
        <p:nvPicPr>
          <p:cNvPr id="5" name="Picture 5">
            <a:extLst>
              <a:ext uri="{FF2B5EF4-FFF2-40B4-BE49-F238E27FC236}">
                <a16:creationId xmlns:a16="http://schemas.microsoft.com/office/drawing/2014/main" id="{63298131-C88D-2868-5C61-43B4CCD74F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2500" y="965200"/>
            <a:ext cx="330200" cy="330200"/>
          </a:xfrm>
          <a:prstGeom prst="rect">
            <a:avLst/>
          </a:prstGeom>
          <a:effectLst>
            <a:outerShdw blurRad="6978" dir="2700000">
              <a:srgbClr val="2C2C2C">
                <a:alpha val="14000"/>
              </a:srgbClr>
            </a:outerShdw>
          </a:effectLst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C0D2CCD2-10E1-6F42-33D9-FE6D910A4E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05300" y="965200"/>
            <a:ext cx="330200" cy="330200"/>
          </a:xfrm>
          <a:prstGeom prst="rect">
            <a:avLst/>
          </a:prstGeom>
          <a:effectLst>
            <a:outerShdw blurRad="6978" dir="2700000">
              <a:srgbClr val="2C2C2C">
                <a:alpha val="14000"/>
              </a:srgbClr>
            </a:outerShdw>
          </a:effec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F97B756E-9841-97C8-BD05-6FB7891869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1765" y="2640075"/>
            <a:ext cx="2171114" cy="217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>
            <a:extLst>
              <a:ext uri="{FF2B5EF4-FFF2-40B4-BE49-F238E27FC236}">
                <a16:creationId xmlns:a16="http://schemas.microsoft.com/office/drawing/2014/main" id="{D9E5C009-4768-03CE-E876-99B77E75D8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531" y="2693973"/>
            <a:ext cx="2171114" cy="217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2" name="Picture 10">
            <a:extLst>
              <a:ext uri="{FF2B5EF4-FFF2-40B4-BE49-F238E27FC236}">
                <a16:creationId xmlns:a16="http://schemas.microsoft.com/office/drawing/2014/main" id="{DB0ED49A-3C0D-E427-A922-B6F34C0342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1298" y="2659012"/>
            <a:ext cx="2171114" cy="217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360ACC0-2907-59AE-F3EC-E18B8FA0C065}"/>
              </a:ext>
            </a:extLst>
          </p:cNvPr>
          <p:cNvSpPr txBox="1"/>
          <p:nvPr/>
        </p:nvSpPr>
        <p:spPr>
          <a:xfrm>
            <a:off x="4156821" y="5222455"/>
            <a:ext cx="2400998" cy="10943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buNone/>
            </a:pPr>
            <a:r>
              <a:rPr lang="ko-KR" altLang="en-US" sz="1800" b="0" i="0" u="none" strike="noStrike" dirty="0">
                <a:solidFill>
                  <a:srgbClr val="11359A"/>
                </a:solidFill>
                <a:effectLst/>
                <a:latin typeface="Arial" panose="020B0604020202020204" pitchFamily="34" charset="0"/>
              </a:rPr>
              <a:t>음주운전자 처벌</a:t>
            </a:r>
            <a:endParaRPr lang="ko-KR" altLang="en-US" b="0" dirty="0">
              <a:effectLst/>
            </a:endParaRPr>
          </a:p>
          <a:p>
            <a:pPr>
              <a:buNone/>
            </a:pPr>
            <a:br>
              <a:rPr lang="ko-KR" altLang="en-US" dirty="0"/>
            </a:b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C96B84-424F-199C-4772-25D734CF60F2}"/>
              </a:ext>
            </a:extLst>
          </p:cNvPr>
          <p:cNvSpPr txBox="1"/>
          <p:nvPr/>
        </p:nvSpPr>
        <p:spPr>
          <a:xfrm>
            <a:off x="8096254" y="5222455"/>
            <a:ext cx="1840255" cy="10943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buNone/>
            </a:pPr>
            <a:r>
              <a:rPr lang="ko-KR" altLang="en-US" sz="1800" b="0" i="0" u="none" strike="noStrike" dirty="0">
                <a:solidFill>
                  <a:srgbClr val="11359A"/>
                </a:solidFill>
                <a:effectLst/>
                <a:latin typeface="Arial" panose="020B0604020202020204" pitchFamily="34" charset="0"/>
              </a:rPr>
              <a:t>동승자 처벌</a:t>
            </a:r>
            <a:endParaRPr lang="ko-KR" altLang="en-US" b="0" dirty="0">
              <a:effectLst/>
            </a:endParaRPr>
          </a:p>
          <a:p>
            <a:pPr>
              <a:buNone/>
            </a:pPr>
            <a:br>
              <a:rPr lang="ko-KR" altLang="en-US" dirty="0"/>
            </a:b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925B7E-C38E-7947-C751-8BE67F0DB727}"/>
              </a:ext>
            </a:extLst>
          </p:cNvPr>
          <p:cNvSpPr txBox="1"/>
          <p:nvPr/>
        </p:nvSpPr>
        <p:spPr>
          <a:xfrm>
            <a:off x="10942747" y="5222455"/>
            <a:ext cx="3702167" cy="10943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buNone/>
            </a:pPr>
            <a:r>
              <a:rPr lang="ko-KR" altLang="en-US" sz="1800" b="0" i="0" u="none" strike="noStrike" dirty="0">
                <a:solidFill>
                  <a:srgbClr val="11359A"/>
                </a:solidFill>
                <a:effectLst/>
                <a:latin typeface="Arial" panose="020B0604020202020204" pitchFamily="34" charset="0"/>
              </a:rPr>
              <a:t>주류판매자처벌</a:t>
            </a:r>
            <a:endParaRPr lang="ko-KR" altLang="en-US" b="0" dirty="0">
              <a:effectLst/>
            </a:endParaRPr>
          </a:p>
          <a:p>
            <a:pPr>
              <a:buNone/>
            </a:pPr>
            <a:br>
              <a:rPr lang="ko-KR" altLang="en-US" dirty="0"/>
            </a:b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823287-FD4D-85FD-FDB1-04BB7EC5DD29}"/>
              </a:ext>
            </a:extLst>
          </p:cNvPr>
          <p:cNvSpPr txBox="1"/>
          <p:nvPr/>
        </p:nvSpPr>
        <p:spPr>
          <a:xfrm>
            <a:off x="3886837" y="6196810"/>
            <a:ext cx="2940966" cy="24076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buNone/>
            </a:pP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깔끔한</a:t>
            </a:r>
            <a:endParaRPr lang="ko-KR" altLang="en-US" b="0" dirty="0">
              <a:effectLst/>
            </a:endParaRPr>
          </a:p>
          <a:p>
            <a:pPr algn="ctr" rtl="0">
              <a:buNone/>
            </a:pP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아이콘을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사용한</a:t>
            </a:r>
            <a:endParaRPr lang="ko-KR" altLang="en-US" b="0" dirty="0">
              <a:effectLst/>
            </a:endParaRPr>
          </a:p>
          <a:p>
            <a:pPr algn="ctr" rtl="0">
              <a:buNone/>
            </a:pP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정리는</a:t>
            </a:r>
            <a:endParaRPr lang="ko-KR" altLang="en-US" b="0" dirty="0">
              <a:effectLst/>
            </a:endParaRPr>
          </a:p>
          <a:p>
            <a:pPr algn="ctr" rtl="0">
              <a:buNone/>
            </a:pP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PPT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의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퀄리티를</a:t>
            </a:r>
            <a:endParaRPr lang="ko-KR" altLang="en-US" b="0" dirty="0">
              <a:effectLst/>
            </a:endParaRPr>
          </a:p>
          <a:p>
            <a:pPr algn="ctr" rtl="0">
              <a:buNone/>
            </a:pP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올려줍니다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 </a:t>
            </a:r>
            <a:endParaRPr lang="ko-KR" altLang="en-US" b="0" dirty="0">
              <a:effectLst/>
            </a:endParaRPr>
          </a:p>
          <a:p>
            <a:pPr>
              <a:buNone/>
            </a:pPr>
            <a:br>
              <a:rPr lang="ko-KR" altLang="en-US" dirty="0"/>
            </a:b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8D67CBF-EA52-8ECE-9F91-DFF2E11683F9}"/>
              </a:ext>
            </a:extLst>
          </p:cNvPr>
          <p:cNvSpPr txBox="1"/>
          <p:nvPr/>
        </p:nvSpPr>
        <p:spPr>
          <a:xfrm>
            <a:off x="7486612" y="6196809"/>
            <a:ext cx="3180948" cy="24076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buNone/>
            </a:pP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핵심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단어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위주로</a:t>
            </a:r>
            <a:endParaRPr lang="ko-KR" altLang="en-US" b="0" dirty="0">
              <a:effectLst/>
            </a:endParaRPr>
          </a:p>
          <a:p>
            <a:pPr algn="ctr" rtl="0">
              <a:buNone/>
            </a:pP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내용을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줄이면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endParaRPr lang="ko-KR" altLang="en-US" b="0" dirty="0">
              <a:effectLst/>
            </a:endParaRPr>
          </a:p>
          <a:p>
            <a:pPr algn="ctr" rtl="0">
              <a:buNone/>
            </a:pP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깔끔한</a:t>
            </a:r>
            <a:endParaRPr lang="ko-KR" altLang="en-US" b="0" dirty="0">
              <a:effectLst/>
            </a:endParaRPr>
          </a:p>
          <a:p>
            <a:pPr algn="ctr" rtl="0">
              <a:buNone/>
            </a:pP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3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단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레이아웃에</a:t>
            </a:r>
            <a:endParaRPr lang="ko-KR" altLang="en-US" b="0" dirty="0">
              <a:effectLst/>
            </a:endParaRPr>
          </a:p>
          <a:p>
            <a:pPr algn="ctr" rtl="0">
              <a:buNone/>
            </a:pP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적합합니다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ko-KR" altLang="en-US" b="0" dirty="0">
              <a:effectLst/>
            </a:endParaRPr>
          </a:p>
          <a:p>
            <a:pPr>
              <a:buNone/>
            </a:pPr>
            <a:br>
              <a:rPr lang="ko-KR" altLang="en-US" dirty="0"/>
            </a:b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C4181CF-904D-9EDA-2292-E7487BA15BC9}"/>
              </a:ext>
            </a:extLst>
          </p:cNvPr>
          <p:cNvSpPr txBox="1"/>
          <p:nvPr/>
        </p:nvSpPr>
        <p:spPr>
          <a:xfrm>
            <a:off x="11204960" y="6196809"/>
            <a:ext cx="3180948" cy="24076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buNone/>
            </a:pP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되도록이면</a:t>
            </a:r>
            <a:endParaRPr lang="ko-KR" altLang="en-US" b="0" dirty="0">
              <a:effectLst/>
            </a:endParaRPr>
          </a:p>
          <a:p>
            <a:pPr algn="ctr" rtl="0">
              <a:buNone/>
            </a:pP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폰트와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배색을</a:t>
            </a:r>
            <a:endParaRPr lang="ko-KR" altLang="en-US" b="0" dirty="0">
              <a:effectLst/>
            </a:endParaRPr>
          </a:p>
          <a:p>
            <a:pPr algn="ctr" rtl="0">
              <a:buNone/>
            </a:pP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일관되게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유지해주세요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ko-KR" altLang="en-US" b="0" dirty="0">
              <a:effectLst/>
            </a:endParaRPr>
          </a:p>
          <a:p>
            <a:pPr algn="ctr" rtl="0">
              <a:buNone/>
            </a:pP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현재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사용하는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폰트는</a:t>
            </a:r>
            <a:endParaRPr lang="ko-KR" altLang="en-US" b="0" dirty="0">
              <a:effectLst/>
            </a:endParaRPr>
          </a:p>
          <a:p>
            <a:pPr algn="ctr" rtl="0">
              <a:buNone/>
            </a:pPr>
            <a:r>
              <a:rPr lang="ko-KR" alt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프리텐다드입니다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ko-KR" altLang="en-US" b="0" dirty="0">
              <a:effectLst/>
            </a:endParaRPr>
          </a:p>
          <a:p>
            <a:pPr>
              <a:buNone/>
            </a:pPr>
            <a:br>
              <a:rPr lang="ko-KR" altLang="en-US" dirty="0"/>
            </a:br>
            <a:endParaRPr lang="ko-KR" altLang="en-US" dirty="0"/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5D6C25B8-8AD5-EABE-49E2-01E061052665}"/>
              </a:ext>
            </a:extLst>
          </p:cNvPr>
          <p:cNvSpPr txBox="1"/>
          <p:nvPr/>
        </p:nvSpPr>
        <p:spPr>
          <a:xfrm>
            <a:off x="3477491" y="379475"/>
            <a:ext cx="11333018" cy="1346200"/>
          </a:xfrm>
          <a:prstGeom prst="rect">
            <a:avLst/>
          </a:prstGeom>
        </p:spPr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lnSpc>
                <a:spcPct val="99600"/>
              </a:lnSpc>
            </a:pPr>
            <a:r>
              <a:rPr lang="ko-KR" altLang="en-US" sz="5400" spc="-400" dirty="0">
                <a:solidFill>
                  <a:srgbClr val="3A3A3A"/>
                </a:solidFill>
                <a:latin typeface="Pretendard SemiBold"/>
              </a:rPr>
              <a:t>일본의 음주운전 처벌</a:t>
            </a:r>
            <a:endParaRPr lang="en-US" altLang="ko-KR" sz="5400" spc="-400" dirty="0">
              <a:solidFill>
                <a:srgbClr val="3A3A3A"/>
              </a:solidFill>
              <a:latin typeface="Pretendard SemiBold"/>
            </a:endParaRPr>
          </a:p>
        </p:txBody>
      </p:sp>
      <p:pic>
        <p:nvPicPr>
          <p:cNvPr id="17" name="그래픽 16" descr="자동차 단색으로 채워진">
            <a:extLst>
              <a:ext uri="{FF2B5EF4-FFF2-40B4-BE49-F238E27FC236}">
                <a16:creationId xmlns:a16="http://schemas.microsoft.com/office/drawing/2014/main" id="{D38EF67E-037B-4986-DBD0-92DBD1C3DCB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622799" y="2934849"/>
            <a:ext cx="1531257" cy="1531257"/>
          </a:xfrm>
          <a:prstGeom prst="rect">
            <a:avLst/>
          </a:prstGeom>
        </p:spPr>
      </p:pic>
      <p:pic>
        <p:nvPicPr>
          <p:cNvPr id="21" name="그래픽 20" descr="질문 단색으로 채워진">
            <a:extLst>
              <a:ext uri="{FF2B5EF4-FFF2-40B4-BE49-F238E27FC236}">
                <a16:creationId xmlns:a16="http://schemas.microsoft.com/office/drawing/2014/main" id="{3DE71FF1-6F6D-D8FD-B224-02A4C18B4D1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366162" y="2930424"/>
            <a:ext cx="1535682" cy="1535682"/>
          </a:xfrm>
          <a:prstGeom prst="rect">
            <a:avLst/>
          </a:prstGeom>
        </p:spPr>
      </p:pic>
      <p:pic>
        <p:nvPicPr>
          <p:cNvPr id="31" name="그래픽 30" descr="화폐 단색으로 채워진">
            <a:extLst>
              <a:ext uri="{FF2B5EF4-FFF2-40B4-BE49-F238E27FC236}">
                <a16:creationId xmlns:a16="http://schemas.microsoft.com/office/drawing/2014/main" id="{26CBB631-C4E1-0D89-D84C-B92C00E7893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2077520" y="2930424"/>
            <a:ext cx="1432620" cy="1432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5885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9F447A-918D-931B-2E10-1D7DC2E8FF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E88D46E0-EFCB-D922-981E-CE6D46CBA7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72BD1BED-D35B-03AD-A2D0-6AE2EE1107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00" y="571500"/>
            <a:ext cx="17272000" cy="9232900"/>
          </a:xfrm>
          <a:prstGeom prst="rect">
            <a:avLst/>
          </a:prstGeom>
          <a:effectLst>
            <a:outerShdw blurRad="3501838" dir="2700000">
              <a:srgbClr val="2C2C2C">
                <a:alpha val="14000"/>
              </a:srgbClr>
            </a:outerShdw>
          </a:effec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F4B4EF3C-0EBB-0BAE-252C-97207DF96B63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98000"/>
          </a:blip>
          <a:stretch>
            <a:fillRect/>
          </a:stretch>
        </p:blipFill>
        <p:spPr>
          <a:xfrm>
            <a:off x="812800" y="1485900"/>
            <a:ext cx="16662400" cy="8064500"/>
          </a:xfrm>
          <a:prstGeom prst="rect">
            <a:avLst/>
          </a:prstGeom>
          <a:effectLst>
            <a:outerShdw blurRad="2673955" dir="2700000">
              <a:srgbClr val="2C2C2C">
                <a:alpha val="17000"/>
              </a:srgbClr>
            </a:outerShdw>
          </a:effectLst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10F2AECD-AB74-94CA-53DD-D694F5C4BD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2500" y="965200"/>
            <a:ext cx="330200" cy="330200"/>
          </a:xfrm>
          <a:prstGeom prst="rect">
            <a:avLst/>
          </a:prstGeom>
          <a:effectLst>
            <a:outerShdw blurRad="6978" dir="2700000">
              <a:srgbClr val="2C2C2C">
                <a:alpha val="14000"/>
              </a:srgbClr>
            </a:outerShdw>
          </a:effectLst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07EB255E-758C-A357-1902-E81553E0CD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05300" y="965200"/>
            <a:ext cx="330200" cy="330200"/>
          </a:xfrm>
          <a:prstGeom prst="rect">
            <a:avLst/>
          </a:prstGeom>
          <a:effectLst>
            <a:outerShdw blurRad="6978" dir="2700000">
              <a:srgbClr val="2C2C2C">
                <a:alpha val="14000"/>
              </a:srgbClr>
            </a:outerShdw>
          </a:effectLst>
        </p:spPr>
      </p:pic>
      <p:pic>
        <p:nvPicPr>
          <p:cNvPr id="8194" name="Picture 2">
            <a:extLst>
              <a:ext uri="{FF2B5EF4-FFF2-40B4-BE49-F238E27FC236}">
                <a16:creationId xmlns:a16="http://schemas.microsoft.com/office/drawing/2014/main" id="{188953D2-3E2B-F76A-8F37-1787E34ABC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5798" y="1916175"/>
            <a:ext cx="8842268" cy="7086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1058B3-D112-BB00-DCD5-9B5157841A48}"/>
              </a:ext>
            </a:extLst>
          </p:cNvPr>
          <p:cNvSpPr txBox="1"/>
          <p:nvPr/>
        </p:nvSpPr>
        <p:spPr>
          <a:xfrm>
            <a:off x="4247747" y="9829431"/>
            <a:ext cx="910616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buNone/>
            </a:pPr>
            <a:r>
              <a:rPr lang="ko-KR" altLang="en-US" sz="1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출처</a:t>
            </a: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</a:t>
            </a:r>
            <a:r>
              <a:rPr lang="en-US" altLang="ko-KR" sz="14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Number of traffic accidents and deaths from drink-driving (2000–2017), National Police Agency (</a:t>
            </a:r>
            <a:r>
              <a:rPr lang="ko-KR" altLang="en-US" sz="14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警察白書</a:t>
            </a:r>
            <a:r>
              <a:rPr lang="en-US" altLang="ko-KR" sz="14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</a:t>
            </a:r>
            <a:endParaRPr lang="ko-KR" altLang="en-US" sz="1400" b="0" dirty="0">
              <a:effectLst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B3BD8C5-F181-0A74-6232-209B93643830}"/>
              </a:ext>
            </a:extLst>
          </p:cNvPr>
          <p:cNvSpPr txBox="1"/>
          <p:nvPr/>
        </p:nvSpPr>
        <p:spPr>
          <a:xfrm>
            <a:off x="13080181" y="9795470"/>
            <a:ext cx="495381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buNone/>
            </a:pP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※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본 그래프는 해당 자료를 기반으로 재구성됨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ko-KR" altLang="en-US" b="0" dirty="0">
              <a:effectLst/>
            </a:endParaRPr>
          </a:p>
          <a:p>
            <a:pPr>
              <a:buNone/>
            </a:pPr>
            <a:br>
              <a:rPr lang="ko-KR" altLang="en-US" dirty="0"/>
            </a:br>
            <a:endParaRPr lang="ko-KR" altLang="en-US" dirty="0"/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50F67B0E-12C6-F69F-2130-6107D801D6FC}"/>
              </a:ext>
            </a:extLst>
          </p:cNvPr>
          <p:cNvSpPr txBox="1"/>
          <p:nvPr/>
        </p:nvSpPr>
        <p:spPr>
          <a:xfrm>
            <a:off x="3477491" y="379475"/>
            <a:ext cx="11333018" cy="1346200"/>
          </a:xfrm>
          <a:prstGeom prst="rect">
            <a:avLst/>
          </a:prstGeom>
        </p:spPr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lnSpc>
                <a:spcPct val="99600"/>
              </a:lnSpc>
            </a:pPr>
            <a:r>
              <a:rPr lang="ko-KR" altLang="en-US" sz="5400" spc="-400" dirty="0">
                <a:solidFill>
                  <a:srgbClr val="3A3A3A"/>
                </a:solidFill>
                <a:latin typeface="Pretendard SemiBold"/>
              </a:rPr>
              <a:t>일본의 음주운전 처벌</a:t>
            </a:r>
            <a:endParaRPr lang="en-US" altLang="ko-KR" sz="5400" spc="-400" dirty="0">
              <a:solidFill>
                <a:srgbClr val="3A3A3A"/>
              </a:solidFill>
              <a:latin typeface="Pretendard SemiBold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CB6E30C-4801-7CE4-F106-F73AEC0365F4}"/>
              </a:ext>
            </a:extLst>
          </p:cNvPr>
          <p:cNvSpPr/>
          <p:nvPr/>
        </p:nvSpPr>
        <p:spPr>
          <a:xfrm>
            <a:off x="8026398" y="5111172"/>
            <a:ext cx="3396343" cy="6966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>
                <a:solidFill>
                  <a:schemeClr val="tx1"/>
                </a:solidFill>
              </a:rPr>
              <a:t>음주운전 조장행위 처벌 강화</a:t>
            </a:r>
          </a:p>
        </p:txBody>
      </p:sp>
    </p:spTree>
    <p:extLst>
      <p:ext uri="{BB962C8B-B14F-4D97-AF65-F5344CB8AC3E}">
        <p14:creationId xmlns:p14="http://schemas.microsoft.com/office/powerpoint/2010/main" val="15819057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A966C1-867A-9443-ADB8-4611616E95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0B874DF0-A6FC-2D9C-42B9-5EB2C4D3EB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0FF284C1-F57A-910B-EA7E-702C55402D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00" y="571500"/>
            <a:ext cx="17272000" cy="9232900"/>
          </a:xfrm>
          <a:prstGeom prst="rect">
            <a:avLst/>
          </a:prstGeom>
          <a:effectLst>
            <a:outerShdw blurRad="3501838" dir="2700000">
              <a:srgbClr val="2C2C2C">
                <a:alpha val="14000"/>
              </a:srgbClr>
            </a:outerShdw>
          </a:effec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A39E5409-42AC-11CF-1552-791CA26845EE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98000"/>
          </a:blip>
          <a:stretch>
            <a:fillRect/>
          </a:stretch>
        </p:blipFill>
        <p:spPr>
          <a:xfrm>
            <a:off x="812800" y="1485900"/>
            <a:ext cx="16662400" cy="8064500"/>
          </a:xfrm>
          <a:prstGeom prst="rect">
            <a:avLst/>
          </a:prstGeom>
          <a:effectLst>
            <a:outerShdw blurRad="2673955" dir="2700000">
              <a:srgbClr val="2C2C2C">
                <a:alpha val="17000"/>
              </a:srgbClr>
            </a:outerShdw>
          </a:effectLst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05E953CD-71D8-901F-6726-32DF3448AB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2500" y="965200"/>
            <a:ext cx="330200" cy="330200"/>
          </a:xfrm>
          <a:prstGeom prst="rect">
            <a:avLst/>
          </a:prstGeom>
          <a:effectLst>
            <a:outerShdw blurRad="6978" dir="2700000">
              <a:srgbClr val="2C2C2C">
                <a:alpha val="14000"/>
              </a:srgbClr>
            </a:outerShdw>
          </a:effectLst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8E6CA6FD-A986-0980-29A4-AF81A38215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05300" y="965200"/>
            <a:ext cx="330200" cy="330200"/>
          </a:xfrm>
          <a:prstGeom prst="rect">
            <a:avLst/>
          </a:prstGeom>
          <a:effectLst>
            <a:outerShdw blurRad="6978" dir="2700000">
              <a:srgbClr val="2C2C2C">
                <a:alpha val="14000"/>
              </a:srgbClr>
            </a:outerShdw>
          </a:effectLst>
        </p:spPr>
      </p:pic>
      <p:pic>
        <p:nvPicPr>
          <p:cNvPr id="11" name="Picture 11">
            <a:extLst>
              <a:ext uri="{FF2B5EF4-FFF2-40B4-BE49-F238E27FC236}">
                <a16:creationId xmlns:a16="http://schemas.microsoft.com/office/drawing/2014/main" id="{87A884A1-41A1-0D9B-99AD-CA70692A63A4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22000"/>
          </a:blip>
          <a:stretch>
            <a:fillRect/>
          </a:stretch>
        </p:blipFill>
        <p:spPr>
          <a:xfrm>
            <a:off x="2159000" y="7137400"/>
            <a:ext cx="2743200" cy="12700"/>
          </a:xfrm>
          <a:prstGeom prst="rect">
            <a:avLst/>
          </a:prstGeom>
        </p:spPr>
      </p:pic>
      <p:pic>
        <p:nvPicPr>
          <p:cNvPr id="17" name="Picture 17">
            <a:extLst>
              <a:ext uri="{FF2B5EF4-FFF2-40B4-BE49-F238E27FC236}">
                <a16:creationId xmlns:a16="http://schemas.microsoft.com/office/drawing/2014/main" id="{E169F812-C652-BAEA-950B-40C16CF6B222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22000"/>
          </a:blip>
          <a:stretch>
            <a:fillRect/>
          </a:stretch>
        </p:blipFill>
        <p:spPr>
          <a:xfrm>
            <a:off x="5905500" y="7137400"/>
            <a:ext cx="2743200" cy="12700"/>
          </a:xfrm>
          <a:prstGeom prst="rect">
            <a:avLst/>
          </a:prstGeom>
        </p:spPr>
      </p:pic>
      <p:pic>
        <p:nvPicPr>
          <p:cNvPr id="23" name="Picture 23">
            <a:extLst>
              <a:ext uri="{FF2B5EF4-FFF2-40B4-BE49-F238E27FC236}">
                <a16:creationId xmlns:a16="http://schemas.microsoft.com/office/drawing/2014/main" id="{2FEA7BC4-2D08-8414-155D-C2F3AED45882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22000"/>
          </a:blip>
          <a:stretch>
            <a:fillRect/>
          </a:stretch>
        </p:blipFill>
        <p:spPr>
          <a:xfrm>
            <a:off x="9639300" y="7137400"/>
            <a:ext cx="2743200" cy="12700"/>
          </a:xfrm>
          <a:prstGeom prst="rect">
            <a:avLst/>
          </a:prstGeom>
        </p:spPr>
      </p:pic>
      <p:pic>
        <p:nvPicPr>
          <p:cNvPr id="29" name="Picture 29">
            <a:extLst>
              <a:ext uri="{FF2B5EF4-FFF2-40B4-BE49-F238E27FC236}">
                <a16:creationId xmlns:a16="http://schemas.microsoft.com/office/drawing/2014/main" id="{4D938A4C-6C69-EA8D-980B-9879007B09D2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22000"/>
          </a:blip>
          <a:stretch>
            <a:fillRect/>
          </a:stretch>
        </p:blipFill>
        <p:spPr>
          <a:xfrm>
            <a:off x="13373100" y="7137400"/>
            <a:ext cx="2743200" cy="12700"/>
          </a:xfrm>
          <a:prstGeom prst="rect">
            <a:avLst/>
          </a:prstGeom>
        </p:spPr>
      </p:pic>
      <p:pic>
        <p:nvPicPr>
          <p:cNvPr id="31" name="Picture 31">
            <a:extLst>
              <a:ext uri="{FF2B5EF4-FFF2-40B4-BE49-F238E27FC236}">
                <a16:creationId xmlns:a16="http://schemas.microsoft.com/office/drawing/2014/main" id="{6A174B48-EDE5-2EB2-8D93-30BF8C3EB44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65700" y="3009900"/>
            <a:ext cx="368300" cy="3175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22BE55E-4B0C-598B-4368-5F0F172A3D91}"/>
              </a:ext>
            </a:extLst>
          </p:cNvPr>
          <p:cNvSpPr txBox="1"/>
          <p:nvPr/>
        </p:nvSpPr>
        <p:spPr>
          <a:xfrm>
            <a:off x="3067665" y="4208194"/>
            <a:ext cx="12152670" cy="23288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6360" indent="-256540" rtl="0">
              <a:spcBef>
                <a:spcPts val="407"/>
              </a:spcBef>
              <a:buNone/>
            </a:pPr>
            <a:r>
              <a:rPr lang="en-US" altLang="ko-KR" sz="24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1.</a:t>
            </a:r>
            <a:r>
              <a:rPr lang="ko-KR" altLang="en-US" sz="24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음주운전 사망사고등에 대한 형사처벌강화</a:t>
            </a:r>
            <a:endParaRPr lang="ko-KR" altLang="en-US" sz="2400" b="0" dirty="0">
              <a:effectLst/>
            </a:endParaRPr>
          </a:p>
          <a:p>
            <a:pPr marL="86360" rtl="0">
              <a:spcBef>
                <a:spcPts val="407"/>
              </a:spcBef>
              <a:buNone/>
            </a:pPr>
            <a:r>
              <a:rPr lang="en-US" altLang="ko-KR" sz="24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2.  </a:t>
            </a:r>
            <a:r>
              <a:rPr lang="ko-KR" altLang="en-US" sz="24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행정처분 강화</a:t>
            </a:r>
            <a:endParaRPr lang="ko-KR" altLang="en-US" sz="2400" b="0" dirty="0">
              <a:effectLst/>
            </a:endParaRPr>
          </a:p>
          <a:p>
            <a:pPr rtl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ko-KR" sz="24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3. </a:t>
            </a:r>
            <a:r>
              <a:rPr lang="ko-KR" altLang="en-US" sz="24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재범자에 대한 형사처벌 강화</a:t>
            </a:r>
            <a:endParaRPr lang="ko-KR" altLang="en-US" sz="2400" b="0" dirty="0">
              <a:effectLst/>
            </a:endParaRPr>
          </a:p>
          <a:p>
            <a:pPr rtl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ko-KR" sz="24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4. </a:t>
            </a:r>
            <a:r>
              <a:rPr lang="ko-KR" altLang="en-US" sz="24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음주운전자 한해서만 처벌이 아닌 같이 음주한 사람들도</a:t>
            </a:r>
            <a:endParaRPr lang="ko-KR" altLang="en-US" sz="2400" b="0" dirty="0">
              <a:effectLst/>
            </a:endParaRPr>
          </a:p>
          <a:p>
            <a:pPr>
              <a:buNone/>
            </a:pPr>
            <a:br>
              <a:rPr lang="ko-KR" altLang="en-US" dirty="0"/>
            </a:b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36DFFC5-2778-9F8C-431A-0E769FA2ABD1}"/>
              </a:ext>
            </a:extLst>
          </p:cNvPr>
          <p:cNvSpPr txBox="1"/>
          <p:nvPr/>
        </p:nvSpPr>
        <p:spPr>
          <a:xfrm>
            <a:off x="3067665" y="2244091"/>
            <a:ext cx="1215267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buNone/>
            </a:pP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프로젝트 결과를 바탕으로 한 법률적인 제안</a:t>
            </a:r>
            <a:endParaRPr lang="ko-KR" altLang="en-US" b="0" dirty="0">
              <a:effectLst/>
            </a:endParaRPr>
          </a:p>
          <a:p>
            <a:pPr>
              <a:buNone/>
            </a:pPr>
            <a:br>
              <a:rPr lang="ko-KR" altLang="en-US" dirty="0"/>
            </a:br>
            <a:endParaRPr lang="ko-KR" altLang="en-US" dirty="0"/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E4BACD05-E431-9E82-78E6-2EA2516AD391}"/>
              </a:ext>
            </a:extLst>
          </p:cNvPr>
          <p:cNvSpPr txBox="1"/>
          <p:nvPr/>
        </p:nvSpPr>
        <p:spPr>
          <a:xfrm>
            <a:off x="3411682" y="351811"/>
            <a:ext cx="11333018" cy="1346200"/>
          </a:xfrm>
          <a:prstGeom prst="rect">
            <a:avLst/>
          </a:prstGeom>
        </p:spPr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lnSpc>
                <a:spcPct val="99600"/>
              </a:lnSpc>
            </a:pPr>
            <a:r>
              <a:rPr lang="ko-KR" altLang="en-US" sz="5400" spc="-400" dirty="0">
                <a:solidFill>
                  <a:srgbClr val="3A3A3A"/>
                </a:solidFill>
                <a:latin typeface="Pretendard SemiBold"/>
              </a:rPr>
              <a:t>법률제안</a:t>
            </a:r>
            <a:endParaRPr lang="en-US" altLang="ko-KR" sz="5400" spc="-400" dirty="0">
              <a:solidFill>
                <a:srgbClr val="3A3A3A"/>
              </a:solidFill>
              <a:latin typeface="Pretendard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29282803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41224B-EDCF-DB21-47E6-F7EFA1A230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5D4E5E3A-AB26-F5BB-BDC8-5842BA484A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220CFB32-6899-9601-C9CC-3380E9FCBB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00" y="571500"/>
            <a:ext cx="17272000" cy="9232900"/>
          </a:xfrm>
          <a:prstGeom prst="rect">
            <a:avLst/>
          </a:prstGeom>
          <a:effectLst>
            <a:outerShdw blurRad="3501838" dir="2700000">
              <a:srgbClr val="2C2C2C">
                <a:alpha val="14000"/>
              </a:srgbClr>
            </a:outerShdw>
          </a:effec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775002F1-5A79-FC6E-64E8-14B37C843C23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98000"/>
          </a:blip>
          <a:stretch>
            <a:fillRect/>
          </a:stretch>
        </p:blipFill>
        <p:spPr>
          <a:xfrm>
            <a:off x="812800" y="1485900"/>
            <a:ext cx="16662400" cy="8064500"/>
          </a:xfrm>
          <a:prstGeom prst="rect">
            <a:avLst/>
          </a:prstGeom>
          <a:effectLst>
            <a:outerShdw blurRad="2673955" dir="2700000">
              <a:srgbClr val="2C2C2C">
                <a:alpha val="17000"/>
              </a:srgbClr>
            </a:outerShdw>
          </a:effectLst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467EBB96-66C0-85C9-19CF-7CA90B135E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2500" y="965200"/>
            <a:ext cx="330200" cy="330200"/>
          </a:xfrm>
          <a:prstGeom prst="rect">
            <a:avLst/>
          </a:prstGeom>
          <a:effectLst>
            <a:outerShdw blurRad="6978" dir="2700000">
              <a:srgbClr val="2C2C2C">
                <a:alpha val="14000"/>
              </a:srgbClr>
            </a:outerShdw>
          </a:effectLst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7D5B9A80-6E77-3770-9A27-5B7E7719ED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05300" y="965200"/>
            <a:ext cx="330200" cy="330200"/>
          </a:xfrm>
          <a:prstGeom prst="rect">
            <a:avLst/>
          </a:prstGeom>
          <a:effectLst>
            <a:outerShdw blurRad="6978" dir="2700000">
              <a:srgbClr val="2C2C2C">
                <a:alpha val="14000"/>
              </a:srgbClr>
            </a:outerShdw>
          </a:effectLst>
        </p:spPr>
      </p:pic>
      <p:sp>
        <p:nvSpPr>
          <p:cNvPr id="13" name="TextBox 13">
            <a:extLst>
              <a:ext uri="{FF2B5EF4-FFF2-40B4-BE49-F238E27FC236}">
                <a16:creationId xmlns:a16="http://schemas.microsoft.com/office/drawing/2014/main" id="{1A8D4E0A-3FF8-3F99-DD50-7E85FCA300E6}"/>
              </a:ext>
            </a:extLst>
          </p:cNvPr>
          <p:cNvSpPr txBox="1"/>
          <p:nvPr/>
        </p:nvSpPr>
        <p:spPr>
          <a:xfrm>
            <a:off x="10998200" y="4749800"/>
            <a:ext cx="4495800" cy="635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35289"/>
              </a:lnSpc>
            </a:pPr>
            <a:r>
              <a:rPr lang="ko-KR" sz="1600" b="0" i="0" u="none" strike="noStrike" spc="-100">
                <a:solidFill>
                  <a:srgbClr val="FFFFFF"/>
                </a:solidFill>
                <a:ea typeface="Pretendard Regular"/>
              </a:rPr>
              <a:t>이곳에</a:t>
            </a:r>
            <a:r>
              <a:rPr lang="en-US" sz="1600" b="0" i="0" u="none" strike="noStrike" spc="-100">
                <a:solidFill>
                  <a:srgbClr val="FFFFFF"/>
                </a:solidFill>
                <a:latin typeface="Pretendard Regular"/>
              </a:rPr>
              <a:t> </a:t>
            </a:r>
            <a:r>
              <a:rPr lang="ko-KR" sz="1600" b="0" i="0" u="none" strike="noStrike" spc="-100">
                <a:solidFill>
                  <a:srgbClr val="FFFFFF"/>
                </a:solidFill>
                <a:ea typeface="Pretendard Regular"/>
              </a:rPr>
              <a:t>해당</a:t>
            </a:r>
            <a:r>
              <a:rPr lang="en-US" sz="1600" b="0" i="0" u="none" strike="noStrike" spc="-100">
                <a:solidFill>
                  <a:srgbClr val="FFFFFF"/>
                </a:solidFill>
                <a:latin typeface="Pretendard Regular"/>
              </a:rPr>
              <a:t> </a:t>
            </a:r>
            <a:r>
              <a:rPr lang="ko-KR" sz="1600" b="0" i="0" u="none" strike="noStrike" spc="-100">
                <a:solidFill>
                  <a:srgbClr val="FFFFFF"/>
                </a:solidFill>
                <a:ea typeface="Pretendard Regular"/>
              </a:rPr>
              <a:t>내용을</a:t>
            </a:r>
            <a:r>
              <a:rPr lang="en-US" sz="1600" b="0" i="0" u="none" strike="noStrike" spc="-100">
                <a:solidFill>
                  <a:srgbClr val="FFFFFF"/>
                </a:solidFill>
                <a:latin typeface="Pretendard Regular"/>
              </a:rPr>
              <a:t> </a:t>
            </a:r>
            <a:r>
              <a:rPr lang="ko-KR" sz="1600" b="0" i="0" u="none" strike="noStrike" spc="-100">
                <a:solidFill>
                  <a:srgbClr val="FFFFFF"/>
                </a:solidFill>
                <a:ea typeface="Pretendard Regular"/>
              </a:rPr>
              <a:t>텍스트로</a:t>
            </a:r>
            <a:r>
              <a:rPr lang="en-US" sz="1600" b="0" i="0" u="none" strike="noStrike" spc="-100">
                <a:solidFill>
                  <a:srgbClr val="FFFFFF"/>
                </a:solidFill>
                <a:latin typeface="Pretendard Regular"/>
              </a:rPr>
              <a:t> </a:t>
            </a:r>
            <a:r>
              <a:rPr lang="ko-KR" sz="1600" b="0" i="0" u="none" strike="noStrike" spc="-100">
                <a:solidFill>
                  <a:srgbClr val="FFFFFF"/>
                </a:solidFill>
                <a:ea typeface="Pretendard Regular"/>
              </a:rPr>
              <a:t>간략하게</a:t>
            </a:r>
          </a:p>
          <a:p>
            <a:pPr lvl="0" algn="ctr">
              <a:lnSpc>
                <a:spcPct val="135289"/>
              </a:lnSpc>
            </a:pPr>
            <a:r>
              <a:rPr lang="ko-KR" sz="1600" b="0" i="0" u="none" strike="noStrike" spc="-100">
                <a:solidFill>
                  <a:srgbClr val="FFFFFF"/>
                </a:solidFill>
                <a:ea typeface="Pretendard Regular"/>
              </a:rPr>
              <a:t>입력해주세요</a:t>
            </a:r>
            <a:r>
              <a:rPr lang="en-US" sz="1600" b="0" i="0" u="none" strike="noStrike" spc="-100">
                <a:solidFill>
                  <a:srgbClr val="FFFFFF"/>
                </a:solidFill>
                <a:latin typeface="Pretendard Regular"/>
              </a:rPr>
              <a:t>. </a:t>
            </a:r>
            <a:r>
              <a:rPr lang="ko-KR" sz="1600" b="0" i="0" u="none" strike="noStrike" spc="-100">
                <a:solidFill>
                  <a:srgbClr val="FFFFFF"/>
                </a:solidFill>
                <a:ea typeface="Pretendard Regular"/>
              </a:rPr>
              <a:t>관련</a:t>
            </a:r>
            <a:r>
              <a:rPr lang="en-US" sz="1600" b="0" i="0" u="none" strike="noStrike" spc="-100">
                <a:solidFill>
                  <a:srgbClr val="FFFFFF"/>
                </a:solidFill>
                <a:latin typeface="Pretendard Regular"/>
              </a:rPr>
              <a:t> </a:t>
            </a:r>
            <a:r>
              <a:rPr lang="ko-KR" sz="1600" b="0" i="0" u="none" strike="noStrike" spc="-100">
                <a:solidFill>
                  <a:srgbClr val="FFFFFF"/>
                </a:solidFill>
                <a:ea typeface="Pretendard Regular"/>
              </a:rPr>
              <a:t>내용을</a:t>
            </a:r>
            <a:r>
              <a:rPr lang="en-US" sz="1600" b="0" i="0" u="none" strike="noStrike" spc="-100">
                <a:solidFill>
                  <a:srgbClr val="FFFFFF"/>
                </a:solidFill>
                <a:latin typeface="Pretendard Regular"/>
              </a:rPr>
              <a:t> </a:t>
            </a:r>
            <a:r>
              <a:rPr lang="ko-KR" sz="1600" b="0" i="0" u="none" strike="noStrike" spc="-100">
                <a:solidFill>
                  <a:srgbClr val="FFFFFF"/>
                </a:solidFill>
                <a:ea typeface="Pretendard Regular"/>
              </a:rPr>
              <a:t>간략하게</a:t>
            </a:r>
            <a:r>
              <a:rPr lang="en-US" sz="1600" b="0" i="0" u="none" strike="noStrike" spc="-100">
                <a:solidFill>
                  <a:srgbClr val="FFFFFF"/>
                </a:solidFill>
                <a:latin typeface="Pretendard Regular"/>
              </a:rPr>
              <a:t> </a:t>
            </a:r>
            <a:r>
              <a:rPr lang="ko-KR" sz="1600" b="0" i="0" u="none" strike="noStrike" spc="-100">
                <a:solidFill>
                  <a:srgbClr val="FFFFFF"/>
                </a:solidFill>
                <a:ea typeface="Pretendard Regular"/>
              </a:rPr>
              <a:t>입력하세요</a:t>
            </a:r>
            <a:r>
              <a:rPr lang="en-US" sz="1600" b="0" i="0" u="none" strike="noStrike" spc="-100">
                <a:solidFill>
                  <a:srgbClr val="FFFFFF"/>
                </a:solidFill>
                <a:latin typeface="Pretendard Regular"/>
              </a:rPr>
              <a:t>.</a:t>
            </a:r>
          </a:p>
        </p:txBody>
      </p:sp>
      <p:sp>
        <p:nvSpPr>
          <p:cNvPr id="19" name="TextBox 19">
            <a:extLst>
              <a:ext uri="{FF2B5EF4-FFF2-40B4-BE49-F238E27FC236}">
                <a16:creationId xmlns:a16="http://schemas.microsoft.com/office/drawing/2014/main" id="{E63C2F90-95E5-0E2B-D4A0-C8C63875E6AE}"/>
              </a:ext>
            </a:extLst>
          </p:cNvPr>
          <p:cNvSpPr txBox="1"/>
          <p:nvPr/>
        </p:nvSpPr>
        <p:spPr>
          <a:xfrm>
            <a:off x="10985500" y="6261100"/>
            <a:ext cx="4495800" cy="635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35289"/>
              </a:lnSpc>
            </a:pPr>
            <a:r>
              <a:rPr lang="ko-KR" sz="1600" b="0" i="0" u="none" strike="noStrike" spc="-100">
                <a:solidFill>
                  <a:srgbClr val="FFFFFF"/>
                </a:solidFill>
                <a:ea typeface="Pretendard Regular"/>
              </a:rPr>
              <a:t>이곳에</a:t>
            </a:r>
            <a:r>
              <a:rPr lang="en-US" sz="1600" b="0" i="0" u="none" strike="noStrike" spc="-100">
                <a:solidFill>
                  <a:srgbClr val="FFFFFF"/>
                </a:solidFill>
                <a:latin typeface="Pretendard Regular"/>
              </a:rPr>
              <a:t> </a:t>
            </a:r>
            <a:r>
              <a:rPr lang="ko-KR" sz="1600" b="0" i="0" u="none" strike="noStrike" spc="-100">
                <a:solidFill>
                  <a:srgbClr val="FFFFFF"/>
                </a:solidFill>
                <a:ea typeface="Pretendard Regular"/>
              </a:rPr>
              <a:t>해당</a:t>
            </a:r>
            <a:r>
              <a:rPr lang="en-US" sz="1600" b="0" i="0" u="none" strike="noStrike" spc="-100">
                <a:solidFill>
                  <a:srgbClr val="FFFFFF"/>
                </a:solidFill>
                <a:latin typeface="Pretendard Regular"/>
              </a:rPr>
              <a:t> </a:t>
            </a:r>
            <a:r>
              <a:rPr lang="ko-KR" sz="1600" b="0" i="0" u="none" strike="noStrike" spc="-100">
                <a:solidFill>
                  <a:srgbClr val="FFFFFF"/>
                </a:solidFill>
                <a:ea typeface="Pretendard Regular"/>
              </a:rPr>
              <a:t>내용을</a:t>
            </a:r>
            <a:r>
              <a:rPr lang="en-US" sz="1600" b="0" i="0" u="none" strike="noStrike" spc="-100">
                <a:solidFill>
                  <a:srgbClr val="FFFFFF"/>
                </a:solidFill>
                <a:latin typeface="Pretendard Regular"/>
              </a:rPr>
              <a:t> </a:t>
            </a:r>
            <a:r>
              <a:rPr lang="ko-KR" sz="1600" b="0" i="0" u="none" strike="noStrike" spc="-100">
                <a:solidFill>
                  <a:srgbClr val="FFFFFF"/>
                </a:solidFill>
                <a:ea typeface="Pretendard Regular"/>
              </a:rPr>
              <a:t>텍스트로</a:t>
            </a:r>
            <a:r>
              <a:rPr lang="en-US" sz="1600" b="0" i="0" u="none" strike="noStrike" spc="-100">
                <a:solidFill>
                  <a:srgbClr val="FFFFFF"/>
                </a:solidFill>
                <a:latin typeface="Pretendard Regular"/>
              </a:rPr>
              <a:t> </a:t>
            </a:r>
            <a:r>
              <a:rPr lang="ko-KR" sz="1600" b="0" i="0" u="none" strike="noStrike" spc="-100">
                <a:solidFill>
                  <a:srgbClr val="FFFFFF"/>
                </a:solidFill>
                <a:ea typeface="Pretendard Regular"/>
              </a:rPr>
              <a:t>간략하게</a:t>
            </a:r>
          </a:p>
          <a:p>
            <a:pPr lvl="0" algn="ctr">
              <a:lnSpc>
                <a:spcPct val="135289"/>
              </a:lnSpc>
            </a:pPr>
            <a:r>
              <a:rPr lang="ko-KR" sz="1600" b="0" i="0" u="none" strike="noStrike" spc="-100">
                <a:solidFill>
                  <a:srgbClr val="FFFFFF"/>
                </a:solidFill>
                <a:ea typeface="Pretendard Regular"/>
              </a:rPr>
              <a:t>입력해주세요</a:t>
            </a:r>
            <a:r>
              <a:rPr lang="en-US" sz="1600" b="0" i="0" u="none" strike="noStrike" spc="-100">
                <a:solidFill>
                  <a:srgbClr val="FFFFFF"/>
                </a:solidFill>
                <a:latin typeface="Pretendard Regular"/>
              </a:rPr>
              <a:t>. </a:t>
            </a:r>
            <a:r>
              <a:rPr lang="ko-KR" sz="1600" b="0" i="0" u="none" strike="noStrike" spc="-100">
                <a:solidFill>
                  <a:srgbClr val="FFFFFF"/>
                </a:solidFill>
                <a:ea typeface="Pretendard Regular"/>
              </a:rPr>
              <a:t>관련</a:t>
            </a:r>
            <a:r>
              <a:rPr lang="en-US" sz="1600" b="0" i="0" u="none" strike="noStrike" spc="-100">
                <a:solidFill>
                  <a:srgbClr val="FFFFFF"/>
                </a:solidFill>
                <a:latin typeface="Pretendard Regular"/>
              </a:rPr>
              <a:t> </a:t>
            </a:r>
            <a:r>
              <a:rPr lang="ko-KR" sz="1600" b="0" i="0" u="none" strike="noStrike" spc="-100">
                <a:solidFill>
                  <a:srgbClr val="FFFFFF"/>
                </a:solidFill>
                <a:ea typeface="Pretendard Regular"/>
              </a:rPr>
              <a:t>내용을</a:t>
            </a:r>
            <a:r>
              <a:rPr lang="en-US" sz="1600" b="0" i="0" u="none" strike="noStrike" spc="-100">
                <a:solidFill>
                  <a:srgbClr val="FFFFFF"/>
                </a:solidFill>
                <a:latin typeface="Pretendard Regular"/>
              </a:rPr>
              <a:t> </a:t>
            </a:r>
            <a:r>
              <a:rPr lang="ko-KR" sz="1600" b="0" i="0" u="none" strike="noStrike" spc="-100">
                <a:solidFill>
                  <a:srgbClr val="FFFFFF"/>
                </a:solidFill>
                <a:ea typeface="Pretendard Regular"/>
              </a:rPr>
              <a:t>간략하게</a:t>
            </a:r>
            <a:r>
              <a:rPr lang="en-US" sz="1600" b="0" i="0" u="none" strike="noStrike" spc="-100">
                <a:solidFill>
                  <a:srgbClr val="FFFFFF"/>
                </a:solidFill>
                <a:latin typeface="Pretendard Regular"/>
              </a:rPr>
              <a:t> </a:t>
            </a:r>
            <a:r>
              <a:rPr lang="ko-KR" sz="1600" b="0" i="0" u="none" strike="noStrike" spc="-100">
                <a:solidFill>
                  <a:srgbClr val="FFFFFF"/>
                </a:solidFill>
                <a:ea typeface="Pretendard Regular"/>
              </a:rPr>
              <a:t>입력하세요</a:t>
            </a:r>
            <a:r>
              <a:rPr lang="en-US" sz="1600" b="0" i="0" u="none" strike="noStrike" spc="-100">
                <a:solidFill>
                  <a:srgbClr val="FFFFFF"/>
                </a:solidFill>
                <a:latin typeface="Pretendard Regular"/>
              </a:rPr>
              <a:t>.</a:t>
            </a:r>
          </a:p>
        </p:txBody>
      </p:sp>
      <p:pic>
        <p:nvPicPr>
          <p:cNvPr id="24" name="Picture 24">
            <a:extLst>
              <a:ext uri="{FF2B5EF4-FFF2-40B4-BE49-F238E27FC236}">
                <a16:creationId xmlns:a16="http://schemas.microsoft.com/office/drawing/2014/main" id="{3F8BDA33-FA1C-A8E8-661A-2F278DFBEE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4000" y="2971800"/>
            <a:ext cx="393700" cy="393700"/>
          </a:xfrm>
          <a:prstGeom prst="rect">
            <a:avLst/>
          </a:prstGeom>
        </p:spPr>
      </p:pic>
      <p:sp>
        <p:nvSpPr>
          <p:cNvPr id="25" name="TextBox 25">
            <a:extLst>
              <a:ext uri="{FF2B5EF4-FFF2-40B4-BE49-F238E27FC236}">
                <a16:creationId xmlns:a16="http://schemas.microsoft.com/office/drawing/2014/main" id="{54C47B97-4F3B-9FCB-95AF-DB6FB1DBA03E}"/>
              </a:ext>
            </a:extLst>
          </p:cNvPr>
          <p:cNvSpPr txBox="1"/>
          <p:nvPr/>
        </p:nvSpPr>
        <p:spPr>
          <a:xfrm>
            <a:off x="10985500" y="7772400"/>
            <a:ext cx="4495800" cy="635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35289"/>
              </a:lnSpc>
            </a:pPr>
            <a:r>
              <a:rPr lang="ko-KR" sz="1600" b="0" i="0" u="none" strike="noStrike" spc="-100">
                <a:solidFill>
                  <a:srgbClr val="FFFFFF"/>
                </a:solidFill>
                <a:ea typeface="Pretendard Regular"/>
              </a:rPr>
              <a:t>이곳에</a:t>
            </a:r>
            <a:r>
              <a:rPr lang="en-US" sz="1600" b="0" i="0" u="none" strike="noStrike" spc="-100">
                <a:solidFill>
                  <a:srgbClr val="FFFFFF"/>
                </a:solidFill>
                <a:latin typeface="Pretendard Regular"/>
              </a:rPr>
              <a:t> </a:t>
            </a:r>
            <a:r>
              <a:rPr lang="ko-KR" sz="1600" b="0" i="0" u="none" strike="noStrike" spc="-100">
                <a:solidFill>
                  <a:srgbClr val="FFFFFF"/>
                </a:solidFill>
                <a:ea typeface="Pretendard Regular"/>
              </a:rPr>
              <a:t>해당</a:t>
            </a:r>
            <a:r>
              <a:rPr lang="en-US" sz="1600" b="0" i="0" u="none" strike="noStrike" spc="-100">
                <a:solidFill>
                  <a:srgbClr val="FFFFFF"/>
                </a:solidFill>
                <a:latin typeface="Pretendard Regular"/>
              </a:rPr>
              <a:t> </a:t>
            </a:r>
            <a:r>
              <a:rPr lang="ko-KR" sz="1600" b="0" i="0" u="none" strike="noStrike" spc="-100">
                <a:solidFill>
                  <a:srgbClr val="FFFFFF"/>
                </a:solidFill>
                <a:ea typeface="Pretendard Regular"/>
              </a:rPr>
              <a:t>내용을</a:t>
            </a:r>
            <a:r>
              <a:rPr lang="en-US" sz="1600" b="0" i="0" u="none" strike="noStrike" spc="-100">
                <a:solidFill>
                  <a:srgbClr val="FFFFFF"/>
                </a:solidFill>
                <a:latin typeface="Pretendard Regular"/>
              </a:rPr>
              <a:t> </a:t>
            </a:r>
            <a:r>
              <a:rPr lang="ko-KR" sz="1600" b="0" i="0" u="none" strike="noStrike" spc="-100">
                <a:solidFill>
                  <a:srgbClr val="FFFFFF"/>
                </a:solidFill>
                <a:ea typeface="Pretendard Regular"/>
              </a:rPr>
              <a:t>텍스트로</a:t>
            </a:r>
            <a:r>
              <a:rPr lang="en-US" sz="1600" b="0" i="0" u="none" strike="noStrike" spc="-100">
                <a:solidFill>
                  <a:srgbClr val="FFFFFF"/>
                </a:solidFill>
                <a:latin typeface="Pretendard Regular"/>
              </a:rPr>
              <a:t> </a:t>
            </a:r>
            <a:r>
              <a:rPr lang="ko-KR" sz="1600" b="0" i="0" u="none" strike="noStrike" spc="-100">
                <a:solidFill>
                  <a:srgbClr val="FFFFFF"/>
                </a:solidFill>
                <a:ea typeface="Pretendard Regular"/>
              </a:rPr>
              <a:t>간략하게</a:t>
            </a:r>
          </a:p>
          <a:p>
            <a:pPr lvl="0" algn="ctr">
              <a:lnSpc>
                <a:spcPct val="135289"/>
              </a:lnSpc>
            </a:pPr>
            <a:r>
              <a:rPr lang="ko-KR" sz="1600" b="0" i="0" u="none" strike="noStrike" spc="-100">
                <a:solidFill>
                  <a:srgbClr val="FFFFFF"/>
                </a:solidFill>
                <a:ea typeface="Pretendard Regular"/>
              </a:rPr>
              <a:t>입력해주세요</a:t>
            </a:r>
            <a:r>
              <a:rPr lang="en-US" sz="1600" b="0" i="0" u="none" strike="noStrike" spc="-100">
                <a:solidFill>
                  <a:srgbClr val="FFFFFF"/>
                </a:solidFill>
                <a:latin typeface="Pretendard Regular"/>
              </a:rPr>
              <a:t>. </a:t>
            </a:r>
            <a:r>
              <a:rPr lang="ko-KR" sz="1600" b="0" i="0" u="none" strike="noStrike" spc="-100">
                <a:solidFill>
                  <a:srgbClr val="FFFFFF"/>
                </a:solidFill>
                <a:ea typeface="Pretendard Regular"/>
              </a:rPr>
              <a:t>관련</a:t>
            </a:r>
            <a:r>
              <a:rPr lang="en-US" sz="1600" b="0" i="0" u="none" strike="noStrike" spc="-100">
                <a:solidFill>
                  <a:srgbClr val="FFFFFF"/>
                </a:solidFill>
                <a:latin typeface="Pretendard Regular"/>
              </a:rPr>
              <a:t> </a:t>
            </a:r>
            <a:r>
              <a:rPr lang="ko-KR" sz="1600" b="0" i="0" u="none" strike="noStrike" spc="-100">
                <a:solidFill>
                  <a:srgbClr val="FFFFFF"/>
                </a:solidFill>
                <a:ea typeface="Pretendard Regular"/>
              </a:rPr>
              <a:t>내용을</a:t>
            </a:r>
            <a:r>
              <a:rPr lang="en-US" sz="1600" b="0" i="0" u="none" strike="noStrike" spc="-100">
                <a:solidFill>
                  <a:srgbClr val="FFFFFF"/>
                </a:solidFill>
                <a:latin typeface="Pretendard Regular"/>
              </a:rPr>
              <a:t> </a:t>
            </a:r>
            <a:r>
              <a:rPr lang="ko-KR" sz="1600" b="0" i="0" u="none" strike="noStrike" spc="-100">
                <a:solidFill>
                  <a:srgbClr val="FFFFFF"/>
                </a:solidFill>
                <a:ea typeface="Pretendard Regular"/>
              </a:rPr>
              <a:t>간략하게</a:t>
            </a:r>
            <a:r>
              <a:rPr lang="en-US" sz="1600" b="0" i="0" u="none" strike="noStrike" spc="-100">
                <a:solidFill>
                  <a:srgbClr val="FFFFFF"/>
                </a:solidFill>
                <a:latin typeface="Pretendard Regular"/>
              </a:rPr>
              <a:t> </a:t>
            </a:r>
            <a:r>
              <a:rPr lang="ko-KR" sz="1600" b="0" i="0" u="none" strike="noStrike" spc="-100">
                <a:solidFill>
                  <a:srgbClr val="FFFFFF"/>
                </a:solidFill>
                <a:ea typeface="Pretendard Regular"/>
              </a:rPr>
              <a:t>입력하세요</a:t>
            </a:r>
            <a:r>
              <a:rPr lang="en-US" sz="1600" b="0" i="0" u="none" strike="noStrike" spc="-100">
                <a:solidFill>
                  <a:srgbClr val="FFFFFF"/>
                </a:solidFill>
                <a:latin typeface="Pretendard Regular"/>
              </a:rPr>
              <a:t>.</a:t>
            </a:r>
          </a:p>
        </p:txBody>
      </p:sp>
      <p:sp>
        <p:nvSpPr>
          <p:cNvPr id="28" name="Rectangle 1">
            <a:extLst>
              <a:ext uri="{FF2B5EF4-FFF2-40B4-BE49-F238E27FC236}">
                <a16:creationId xmlns:a16="http://schemas.microsoft.com/office/drawing/2014/main" id="{0845F5CF-7A5A-B060-ACB0-D5A56F9156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199" y="2400380"/>
            <a:ext cx="35221333" cy="789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8439F75-6E01-DC1E-41EC-5647A445291B}"/>
              </a:ext>
            </a:extLst>
          </p:cNvPr>
          <p:cNvSpPr txBox="1"/>
          <p:nvPr/>
        </p:nvSpPr>
        <p:spPr>
          <a:xfrm>
            <a:off x="9329174" y="9862005"/>
            <a:ext cx="845082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buNone/>
            </a:pPr>
            <a:r>
              <a:rPr lang="ko-KR" alt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출처 </a:t>
            </a:r>
            <a:r>
              <a:rPr lang="en-US" altLang="ko-KR" sz="1800" b="0" i="0" u="sng" strike="noStrike" dirty="0">
                <a:solidFill>
                  <a:srgbClr val="0000FF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  <a:hlinkClick r:id="rId7"/>
              </a:rPr>
              <a:t>https://www.nars.go.kr/report/view.do?cmsCode=CM0155&amp;brdSeq=24119</a:t>
            </a:r>
            <a:endParaRPr lang="ko-KR" altLang="en-US" b="0" dirty="0">
              <a:effectLst/>
            </a:endParaRPr>
          </a:p>
          <a:p>
            <a:pPr>
              <a:buNone/>
            </a:pPr>
            <a:br>
              <a:rPr lang="ko-KR" altLang="en-US" dirty="0"/>
            </a:br>
            <a:endParaRPr lang="ko-KR" altLang="en-US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046286EE-825D-CF03-F1D8-6F4A829540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342" y="7856618"/>
            <a:ext cx="1828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ko-KR" altLang="ko-KR" sz="36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   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ko-KR" altLang="ko-KR" sz="37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  </a:t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고양시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안산시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수원시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강남구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7706DB7-0ED9-51E6-7F16-E750AC732F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154" y="2421725"/>
            <a:ext cx="7800975" cy="5953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>
            <a:extLst>
              <a:ext uri="{FF2B5EF4-FFF2-40B4-BE49-F238E27FC236}">
                <a16:creationId xmlns:a16="http://schemas.microsoft.com/office/drawing/2014/main" id="{BD059F04-6A9E-5DC2-AAE9-BA9C2F78F3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1130" y="2421725"/>
            <a:ext cx="7307056" cy="5953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6EF44EA-F074-2B48-F82F-B9F7EDA151FA}"/>
              </a:ext>
            </a:extLst>
          </p:cNvPr>
          <p:cNvSpPr txBox="1"/>
          <p:nvPr/>
        </p:nvSpPr>
        <p:spPr>
          <a:xfrm>
            <a:off x="4396888" y="1778080"/>
            <a:ext cx="868721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buNone/>
            </a:pP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서울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/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경기권의 음주운전 사고 다발 지역</a:t>
            </a:r>
            <a:endParaRPr lang="ko-KR" altLang="en-US" b="0" dirty="0">
              <a:effectLst/>
            </a:endParaRPr>
          </a:p>
          <a:p>
            <a:pPr>
              <a:buNone/>
            </a:pPr>
            <a:br>
              <a:rPr lang="ko-KR" altLang="en-US" dirty="0"/>
            </a:b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A6E893-6D2B-47D0-F991-F13116FB0E63}"/>
              </a:ext>
            </a:extLst>
          </p:cNvPr>
          <p:cNvSpPr txBox="1"/>
          <p:nvPr/>
        </p:nvSpPr>
        <p:spPr>
          <a:xfrm>
            <a:off x="3477491" y="379475"/>
            <a:ext cx="11333018" cy="1346200"/>
          </a:xfrm>
          <a:prstGeom prst="rect">
            <a:avLst/>
          </a:prstGeom>
        </p:spPr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lnSpc>
                <a:spcPct val="99600"/>
              </a:lnSpc>
            </a:pPr>
            <a:r>
              <a:rPr lang="ko-KR" altLang="en-US" sz="5400" spc="-400" dirty="0">
                <a:solidFill>
                  <a:srgbClr val="3A3A3A"/>
                </a:solidFill>
                <a:latin typeface="Pretendard SemiBold"/>
              </a:rPr>
              <a:t>음주운전 사고 다발 지역</a:t>
            </a:r>
            <a:endParaRPr lang="en-US" altLang="ko-KR" sz="5400" spc="-400" dirty="0">
              <a:solidFill>
                <a:srgbClr val="3A3A3A"/>
              </a:solidFill>
              <a:latin typeface="Pretendard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36607448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899123-15FD-DD1C-F71F-E48E95956C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9CAF7FB6-EB0C-CA28-9BA8-E5506DECE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2A1D9CD3-AF57-AD73-B4D4-E50B07CB9F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00" y="571500"/>
            <a:ext cx="17272000" cy="9232900"/>
          </a:xfrm>
          <a:prstGeom prst="rect">
            <a:avLst/>
          </a:prstGeom>
          <a:effectLst>
            <a:outerShdw blurRad="3501838" dir="2700000">
              <a:srgbClr val="2C2C2C">
                <a:alpha val="14000"/>
              </a:srgbClr>
            </a:outerShdw>
          </a:effec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AE028DAD-BB50-601C-A697-9DF2535032B0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98000"/>
          </a:blip>
          <a:stretch>
            <a:fillRect/>
          </a:stretch>
        </p:blipFill>
        <p:spPr>
          <a:xfrm>
            <a:off x="812800" y="1485900"/>
            <a:ext cx="16662400" cy="8064500"/>
          </a:xfrm>
          <a:prstGeom prst="rect">
            <a:avLst/>
          </a:prstGeom>
          <a:effectLst>
            <a:outerShdw blurRad="2673955" dir="2700000">
              <a:srgbClr val="2C2C2C">
                <a:alpha val="17000"/>
              </a:srgbClr>
            </a:outerShdw>
          </a:effectLst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00FD6ED6-61BF-9602-12B9-FA24CCC5BA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2500" y="965200"/>
            <a:ext cx="330200" cy="330200"/>
          </a:xfrm>
          <a:prstGeom prst="rect">
            <a:avLst/>
          </a:prstGeom>
          <a:effectLst>
            <a:outerShdw blurRad="6978" dir="2700000">
              <a:srgbClr val="2C2C2C">
                <a:alpha val="14000"/>
              </a:srgbClr>
            </a:outerShdw>
          </a:effectLst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4F1FAD2B-8B14-BE87-6F4C-104987E206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05300" y="965200"/>
            <a:ext cx="330200" cy="330200"/>
          </a:xfrm>
          <a:prstGeom prst="rect">
            <a:avLst/>
          </a:prstGeom>
          <a:effectLst>
            <a:outerShdw blurRad="6978" dir="2700000">
              <a:srgbClr val="2C2C2C">
                <a:alpha val="14000"/>
              </a:srgbClr>
            </a:outerShdw>
          </a:effectLst>
        </p:spPr>
      </p:pic>
      <p:pic>
        <p:nvPicPr>
          <p:cNvPr id="11" name="Picture 11">
            <a:extLst>
              <a:ext uri="{FF2B5EF4-FFF2-40B4-BE49-F238E27FC236}">
                <a16:creationId xmlns:a16="http://schemas.microsoft.com/office/drawing/2014/main" id="{94451AF1-5BD9-58CA-19CE-E63991FB069B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22000"/>
          </a:blip>
          <a:stretch>
            <a:fillRect/>
          </a:stretch>
        </p:blipFill>
        <p:spPr>
          <a:xfrm>
            <a:off x="2159000" y="7137400"/>
            <a:ext cx="2743200" cy="12700"/>
          </a:xfrm>
          <a:prstGeom prst="rect">
            <a:avLst/>
          </a:prstGeom>
        </p:spPr>
      </p:pic>
      <p:pic>
        <p:nvPicPr>
          <p:cNvPr id="17" name="Picture 17">
            <a:extLst>
              <a:ext uri="{FF2B5EF4-FFF2-40B4-BE49-F238E27FC236}">
                <a16:creationId xmlns:a16="http://schemas.microsoft.com/office/drawing/2014/main" id="{FA33A380-B9BA-9030-9C4F-FE33F4BC0D9A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22000"/>
          </a:blip>
          <a:stretch>
            <a:fillRect/>
          </a:stretch>
        </p:blipFill>
        <p:spPr>
          <a:xfrm>
            <a:off x="5905500" y="7137400"/>
            <a:ext cx="2743200" cy="12700"/>
          </a:xfrm>
          <a:prstGeom prst="rect">
            <a:avLst/>
          </a:prstGeom>
        </p:spPr>
      </p:pic>
      <p:pic>
        <p:nvPicPr>
          <p:cNvPr id="23" name="Picture 23">
            <a:extLst>
              <a:ext uri="{FF2B5EF4-FFF2-40B4-BE49-F238E27FC236}">
                <a16:creationId xmlns:a16="http://schemas.microsoft.com/office/drawing/2014/main" id="{00D3C5C0-43FC-6813-9312-A211720B0AEA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22000"/>
          </a:blip>
          <a:stretch>
            <a:fillRect/>
          </a:stretch>
        </p:blipFill>
        <p:spPr>
          <a:xfrm>
            <a:off x="9639300" y="7137400"/>
            <a:ext cx="2743200" cy="12700"/>
          </a:xfrm>
          <a:prstGeom prst="rect">
            <a:avLst/>
          </a:prstGeom>
        </p:spPr>
      </p:pic>
      <p:pic>
        <p:nvPicPr>
          <p:cNvPr id="29" name="Picture 29">
            <a:extLst>
              <a:ext uri="{FF2B5EF4-FFF2-40B4-BE49-F238E27FC236}">
                <a16:creationId xmlns:a16="http://schemas.microsoft.com/office/drawing/2014/main" id="{C6442926-072D-7235-CA16-35F356AD93A9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22000"/>
          </a:blip>
          <a:stretch>
            <a:fillRect/>
          </a:stretch>
        </p:blipFill>
        <p:spPr>
          <a:xfrm>
            <a:off x="13373100" y="7137400"/>
            <a:ext cx="2743200" cy="12700"/>
          </a:xfrm>
          <a:prstGeom prst="rect">
            <a:avLst/>
          </a:prstGeom>
        </p:spPr>
      </p:pic>
      <p:pic>
        <p:nvPicPr>
          <p:cNvPr id="31" name="Picture 31">
            <a:extLst>
              <a:ext uri="{FF2B5EF4-FFF2-40B4-BE49-F238E27FC236}">
                <a16:creationId xmlns:a16="http://schemas.microsoft.com/office/drawing/2014/main" id="{79C6276A-2139-7477-FAC2-98949A6EC48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65700" y="3009900"/>
            <a:ext cx="368300" cy="3175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FACEEC6-2092-D81E-2DA7-764EF54F4974}"/>
              </a:ext>
            </a:extLst>
          </p:cNvPr>
          <p:cNvSpPr txBox="1"/>
          <p:nvPr/>
        </p:nvSpPr>
        <p:spPr>
          <a:xfrm>
            <a:off x="3057833" y="2242587"/>
            <a:ext cx="1215267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buNone/>
            </a:pP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2015~2021</a:t>
            </a:r>
            <a:endParaRPr lang="ko-KR" altLang="en-US" b="0" dirty="0">
              <a:effectLst/>
            </a:endParaRPr>
          </a:p>
          <a:p>
            <a:pPr>
              <a:buNone/>
            </a:pPr>
            <a:br>
              <a:rPr lang="ko-KR" altLang="en-US" dirty="0"/>
            </a:br>
            <a:endParaRPr lang="ko-KR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B9F823F-CDC4-4A92-5EBA-D7B770A3AD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093" y="2685817"/>
            <a:ext cx="8058150" cy="648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7">
            <a:extLst>
              <a:ext uri="{FF2B5EF4-FFF2-40B4-BE49-F238E27FC236}">
                <a16:creationId xmlns:a16="http://schemas.microsoft.com/office/drawing/2014/main" id="{2EE53600-8173-4EB3-E403-C1D20B7BDAAC}"/>
              </a:ext>
            </a:extLst>
          </p:cNvPr>
          <p:cNvSpPr txBox="1"/>
          <p:nvPr/>
        </p:nvSpPr>
        <p:spPr>
          <a:xfrm>
            <a:off x="3477491" y="379475"/>
            <a:ext cx="11333018" cy="1346200"/>
          </a:xfrm>
          <a:prstGeom prst="rect">
            <a:avLst/>
          </a:prstGeom>
        </p:spPr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lnSpc>
                <a:spcPct val="99600"/>
              </a:lnSpc>
            </a:pPr>
            <a:r>
              <a:rPr lang="ko-KR" altLang="en-US" sz="5400" spc="-400" dirty="0">
                <a:solidFill>
                  <a:srgbClr val="3A3A3A"/>
                </a:solidFill>
                <a:latin typeface="Pretendard SemiBold"/>
              </a:rPr>
              <a:t>연령별 음주운전 사고 건수</a:t>
            </a:r>
            <a:endParaRPr lang="en-US" altLang="ko-KR" sz="5400" spc="-400" dirty="0">
              <a:solidFill>
                <a:srgbClr val="3A3A3A"/>
              </a:solidFill>
              <a:latin typeface="Pretendard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30217946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273D97-9856-E59D-46F4-AA24123C41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7C4C7B64-CFB8-1306-3176-5FE1A9AF30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E1DA8E0F-6F1A-3C86-4DD7-2C7D2D1C63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00" y="571500"/>
            <a:ext cx="17272000" cy="9232900"/>
          </a:xfrm>
          <a:prstGeom prst="rect">
            <a:avLst/>
          </a:prstGeom>
          <a:effectLst>
            <a:outerShdw blurRad="3501838" dir="2700000">
              <a:srgbClr val="2C2C2C">
                <a:alpha val="14000"/>
              </a:srgbClr>
            </a:outerShdw>
          </a:effec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11F8C7C8-9C88-45F1-C815-2BEF5992D668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98000"/>
          </a:blip>
          <a:stretch>
            <a:fillRect/>
          </a:stretch>
        </p:blipFill>
        <p:spPr>
          <a:xfrm>
            <a:off x="812800" y="1485900"/>
            <a:ext cx="16662400" cy="8064500"/>
          </a:xfrm>
          <a:prstGeom prst="rect">
            <a:avLst/>
          </a:prstGeom>
          <a:effectLst>
            <a:outerShdw blurRad="2673955" dir="2700000">
              <a:srgbClr val="2C2C2C">
                <a:alpha val="17000"/>
              </a:srgbClr>
            </a:outerShdw>
          </a:effectLst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276A9561-2108-3AF4-FE67-4A5885467D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2500" y="965200"/>
            <a:ext cx="330200" cy="330200"/>
          </a:xfrm>
          <a:prstGeom prst="rect">
            <a:avLst/>
          </a:prstGeom>
          <a:effectLst>
            <a:outerShdw blurRad="6978" dir="2700000">
              <a:srgbClr val="2C2C2C">
                <a:alpha val="14000"/>
              </a:srgbClr>
            </a:outerShdw>
          </a:effectLst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36EC0E85-6F73-0CEA-736B-8B0B79B2BD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05300" y="965200"/>
            <a:ext cx="330200" cy="330200"/>
          </a:xfrm>
          <a:prstGeom prst="rect">
            <a:avLst/>
          </a:prstGeom>
          <a:effectLst>
            <a:outerShdw blurRad="6978" dir="2700000">
              <a:srgbClr val="2C2C2C">
                <a:alpha val="14000"/>
              </a:srgbClr>
            </a:outerShdw>
          </a:effectLst>
        </p:spPr>
      </p:pic>
      <p:sp>
        <p:nvSpPr>
          <p:cNvPr id="13" name="TextBox 13">
            <a:extLst>
              <a:ext uri="{FF2B5EF4-FFF2-40B4-BE49-F238E27FC236}">
                <a16:creationId xmlns:a16="http://schemas.microsoft.com/office/drawing/2014/main" id="{9D591F92-3089-31DF-B974-262B817E1E0F}"/>
              </a:ext>
            </a:extLst>
          </p:cNvPr>
          <p:cNvSpPr txBox="1"/>
          <p:nvPr/>
        </p:nvSpPr>
        <p:spPr>
          <a:xfrm>
            <a:off x="10998200" y="4749800"/>
            <a:ext cx="4495800" cy="635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35289"/>
              </a:lnSpc>
            </a:pPr>
            <a:r>
              <a:rPr lang="ko-KR" sz="1600" b="0" i="0" u="none" strike="noStrike" spc="-100">
                <a:solidFill>
                  <a:srgbClr val="FFFFFF"/>
                </a:solidFill>
                <a:ea typeface="Pretendard Regular"/>
              </a:rPr>
              <a:t>이곳에</a:t>
            </a:r>
            <a:r>
              <a:rPr lang="en-US" sz="1600" b="0" i="0" u="none" strike="noStrike" spc="-100">
                <a:solidFill>
                  <a:srgbClr val="FFFFFF"/>
                </a:solidFill>
                <a:latin typeface="Pretendard Regular"/>
              </a:rPr>
              <a:t> </a:t>
            </a:r>
            <a:r>
              <a:rPr lang="ko-KR" sz="1600" b="0" i="0" u="none" strike="noStrike" spc="-100">
                <a:solidFill>
                  <a:srgbClr val="FFFFFF"/>
                </a:solidFill>
                <a:ea typeface="Pretendard Regular"/>
              </a:rPr>
              <a:t>해당</a:t>
            </a:r>
            <a:r>
              <a:rPr lang="en-US" sz="1600" b="0" i="0" u="none" strike="noStrike" spc="-100">
                <a:solidFill>
                  <a:srgbClr val="FFFFFF"/>
                </a:solidFill>
                <a:latin typeface="Pretendard Regular"/>
              </a:rPr>
              <a:t> </a:t>
            </a:r>
            <a:r>
              <a:rPr lang="ko-KR" sz="1600" b="0" i="0" u="none" strike="noStrike" spc="-100">
                <a:solidFill>
                  <a:srgbClr val="FFFFFF"/>
                </a:solidFill>
                <a:ea typeface="Pretendard Regular"/>
              </a:rPr>
              <a:t>내용을</a:t>
            </a:r>
            <a:r>
              <a:rPr lang="en-US" sz="1600" b="0" i="0" u="none" strike="noStrike" spc="-100">
                <a:solidFill>
                  <a:srgbClr val="FFFFFF"/>
                </a:solidFill>
                <a:latin typeface="Pretendard Regular"/>
              </a:rPr>
              <a:t> </a:t>
            </a:r>
            <a:r>
              <a:rPr lang="ko-KR" sz="1600" b="0" i="0" u="none" strike="noStrike" spc="-100">
                <a:solidFill>
                  <a:srgbClr val="FFFFFF"/>
                </a:solidFill>
                <a:ea typeface="Pretendard Regular"/>
              </a:rPr>
              <a:t>텍스트로</a:t>
            </a:r>
            <a:r>
              <a:rPr lang="en-US" sz="1600" b="0" i="0" u="none" strike="noStrike" spc="-100">
                <a:solidFill>
                  <a:srgbClr val="FFFFFF"/>
                </a:solidFill>
                <a:latin typeface="Pretendard Regular"/>
              </a:rPr>
              <a:t> </a:t>
            </a:r>
            <a:r>
              <a:rPr lang="ko-KR" sz="1600" b="0" i="0" u="none" strike="noStrike" spc="-100">
                <a:solidFill>
                  <a:srgbClr val="FFFFFF"/>
                </a:solidFill>
                <a:ea typeface="Pretendard Regular"/>
              </a:rPr>
              <a:t>간략하게</a:t>
            </a:r>
          </a:p>
          <a:p>
            <a:pPr lvl="0" algn="ctr">
              <a:lnSpc>
                <a:spcPct val="135289"/>
              </a:lnSpc>
            </a:pPr>
            <a:r>
              <a:rPr lang="ko-KR" sz="1600" b="0" i="0" u="none" strike="noStrike" spc="-100">
                <a:solidFill>
                  <a:srgbClr val="FFFFFF"/>
                </a:solidFill>
                <a:ea typeface="Pretendard Regular"/>
              </a:rPr>
              <a:t>입력해주세요</a:t>
            </a:r>
            <a:r>
              <a:rPr lang="en-US" sz="1600" b="0" i="0" u="none" strike="noStrike" spc="-100">
                <a:solidFill>
                  <a:srgbClr val="FFFFFF"/>
                </a:solidFill>
                <a:latin typeface="Pretendard Regular"/>
              </a:rPr>
              <a:t>. </a:t>
            </a:r>
            <a:r>
              <a:rPr lang="ko-KR" sz="1600" b="0" i="0" u="none" strike="noStrike" spc="-100">
                <a:solidFill>
                  <a:srgbClr val="FFFFFF"/>
                </a:solidFill>
                <a:ea typeface="Pretendard Regular"/>
              </a:rPr>
              <a:t>관련</a:t>
            </a:r>
            <a:r>
              <a:rPr lang="en-US" sz="1600" b="0" i="0" u="none" strike="noStrike" spc="-100">
                <a:solidFill>
                  <a:srgbClr val="FFFFFF"/>
                </a:solidFill>
                <a:latin typeface="Pretendard Regular"/>
              </a:rPr>
              <a:t> </a:t>
            </a:r>
            <a:r>
              <a:rPr lang="ko-KR" sz="1600" b="0" i="0" u="none" strike="noStrike" spc="-100">
                <a:solidFill>
                  <a:srgbClr val="FFFFFF"/>
                </a:solidFill>
                <a:ea typeface="Pretendard Regular"/>
              </a:rPr>
              <a:t>내용을</a:t>
            </a:r>
            <a:r>
              <a:rPr lang="en-US" sz="1600" b="0" i="0" u="none" strike="noStrike" spc="-100">
                <a:solidFill>
                  <a:srgbClr val="FFFFFF"/>
                </a:solidFill>
                <a:latin typeface="Pretendard Regular"/>
              </a:rPr>
              <a:t> </a:t>
            </a:r>
            <a:r>
              <a:rPr lang="ko-KR" sz="1600" b="0" i="0" u="none" strike="noStrike" spc="-100">
                <a:solidFill>
                  <a:srgbClr val="FFFFFF"/>
                </a:solidFill>
                <a:ea typeface="Pretendard Regular"/>
              </a:rPr>
              <a:t>간략하게</a:t>
            </a:r>
            <a:r>
              <a:rPr lang="en-US" sz="1600" b="0" i="0" u="none" strike="noStrike" spc="-100">
                <a:solidFill>
                  <a:srgbClr val="FFFFFF"/>
                </a:solidFill>
                <a:latin typeface="Pretendard Regular"/>
              </a:rPr>
              <a:t> </a:t>
            </a:r>
            <a:r>
              <a:rPr lang="ko-KR" sz="1600" b="0" i="0" u="none" strike="noStrike" spc="-100">
                <a:solidFill>
                  <a:srgbClr val="FFFFFF"/>
                </a:solidFill>
                <a:ea typeface="Pretendard Regular"/>
              </a:rPr>
              <a:t>입력하세요</a:t>
            </a:r>
            <a:r>
              <a:rPr lang="en-US" sz="1600" b="0" i="0" u="none" strike="noStrike" spc="-100">
                <a:solidFill>
                  <a:srgbClr val="FFFFFF"/>
                </a:solidFill>
                <a:latin typeface="Pretendard Regular"/>
              </a:rPr>
              <a:t>.</a:t>
            </a:r>
          </a:p>
        </p:txBody>
      </p:sp>
      <p:pic>
        <p:nvPicPr>
          <p:cNvPr id="24" name="Picture 24">
            <a:extLst>
              <a:ext uri="{FF2B5EF4-FFF2-40B4-BE49-F238E27FC236}">
                <a16:creationId xmlns:a16="http://schemas.microsoft.com/office/drawing/2014/main" id="{6F1621C4-A0B3-735A-7962-CB8E79EAE0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4000" y="2971800"/>
            <a:ext cx="393700" cy="393700"/>
          </a:xfrm>
          <a:prstGeom prst="rect">
            <a:avLst/>
          </a:prstGeom>
        </p:spPr>
      </p:pic>
      <p:sp>
        <p:nvSpPr>
          <p:cNvPr id="25" name="TextBox 25">
            <a:extLst>
              <a:ext uri="{FF2B5EF4-FFF2-40B4-BE49-F238E27FC236}">
                <a16:creationId xmlns:a16="http://schemas.microsoft.com/office/drawing/2014/main" id="{B5261CC6-020C-BAE0-9F3C-A533B2C3B526}"/>
              </a:ext>
            </a:extLst>
          </p:cNvPr>
          <p:cNvSpPr txBox="1"/>
          <p:nvPr/>
        </p:nvSpPr>
        <p:spPr>
          <a:xfrm>
            <a:off x="10985500" y="7772400"/>
            <a:ext cx="4495800" cy="635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35289"/>
              </a:lnSpc>
            </a:pPr>
            <a:r>
              <a:rPr lang="ko-KR" sz="1600" b="0" i="0" u="none" strike="noStrike" spc="-100">
                <a:solidFill>
                  <a:srgbClr val="FFFFFF"/>
                </a:solidFill>
                <a:ea typeface="Pretendard Regular"/>
              </a:rPr>
              <a:t>이곳에</a:t>
            </a:r>
            <a:r>
              <a:rPr lang="en-US" sz="1600" b="0" i="0" u="none" strike="noStrike" spc="-100">
                <a:solidFill>
                  <a:srgbClr val="FFFFFF"/>
                </a:solidFill>
                <a:latin typeface="Pretendard Regular"/>
              </a:rPr>
              <a:t> </a:t>
            </a:r>
            <a:r>
              <a:rPr lang="ko-KR" sz="1600" b="0" i="0" u="none" strike="noStrike" spc="-100">
                <a:solidFill>
                  <a:srgbClr val="FFFFFF"/>
                </a:solidFill>
                <a:ea typeface="Pretendard Regular"/>
              </a:rPr>
              <a:t>해당</a:t>
            </a:r>
            <a:r>
              <a:rPr lang="en-US" sz="1600" b="0" i="0" u="none" strike="noStrike" spc="-100">
                <a:solidFill>
                  <a:srgbClr val="FFFFFF"/>
                </a:solidFill>
                <a:latin typeface="Pretendard Regular"/>
              </a:rPr>
              <a:t> </a:t>
            </a:r>
            <a:r>
              <a:rPr lang="ko-KR" sz="1600" b="0" i="0" u="none" strike="noStrike" spc="-100">
                <a:solidFill>
                  <a:srgbClr val="FFFFFF"/>
                </a:solidFill>
                <a:ea typeface="Pretendard Regular"/>
              </a:rPr>
              <a:t>내용을</a:t>
            </a:r>
            <a:r>
              <a:rPr lang="en-US" sz="1600" b="0" i="0" u="none" strike="noStrike" spc="-100">
                <a:solidFill>
                  <a:srgbClr val="FFFFFF"/>
                </a:solidFill>
                <a:latin typeface="Pretendard Regular"/>
              </a:rPr>
              <a:t> </a:t>
            </a:r>
            <a:r>
              <a:rPr lang="ko-KR" sz="1600" b="0" i="0" u="none" strike="noStrike" spc="-100">
                <a:solidFill>
                  <a:srgbClr val="FFFFFF"/>
                </a:solidFill>
                <a:ea typeface="Pretendard Regular"/>
              </a:rPr>
              <a:t>텍스트로</a:t>
            </a:r>
            <a:r>
              <a:rPr lang="en-US" sz="1600" b="0" i="0" u="none" strike="noStrike" spc="-100">
                <a:solidFill>
                  <a:srgbClr val="FFFFFF"/>
                </a:solidFill>
                <a:latin typeface="Pretendard Regular"/>
              </a:rPr>
              <a:t> </a:t>
            </a:r>
            <a:r>
              <a:rPr lang="ko-KR" sz="1600" b="0" i="0" u="none" strike="noStrike" spc="-100">
                <a:solidFill>
                  <a:srgbClr val="FFFFFF"/>
                </a:solidFill>
                <a:ea typeface="Pretendard Regular"/>
              </a:rPr>
              <a:t>간략하게</a:t>
            </a:r>
          </a:p>
          <a:p>
            <a:pPr lvl="0" algn="ctr">
              <a:lnSpc>
                <a:spcPct val="135289"/>
              </a:lnSpc>
            </a:pPr>
            <a:r>
              <a:rPr lang="ko-KR" sz="1600" b="0" i="0" u="none" strike="noStrike" spc="-100">
                <a:solidFill>
                  <a:srgbClr val="FFFFFF"/>
                </a:solidFill>
                <a:ea typeface="Pretendard Regular"/>
              </a:rPr>
              <a:t>입력해주세요</a:t>
            </a:r>
            <a:r>
              <a:rPr lang="en-US" sz="1600" b="0" i="0" u="none" strike="noStrike" spc="-100">
                <a:solidFill>
                  <a:srgbClr val="FFFFFF"/>
                </a:solidFill>
                <a:latin typeface="Pretendard Regular"/>
              </a:rPr>
              <a:t>. </a:t>
            </a:r>
            <a:r>
              <a:rPr lang="ko-KR" sz="1600" b="0" i="0" u="none" strike="noStrike" spc="-100">
                <a:solidFill>
                  <a:srgbClr val="FFFFFF"/>
                </a:solidFill>
                <a:ea typeface="Pretendard Regular"/>
              </a:rPr>
              <a:t>관련</a:t>
            </a:r>
            <a:r>
              <a:rPr lang="en-US" sz="1600" b="0" i="0" u="none" strike="noStrike" spc="-100">
                <a:solidFill>
                  <a:srgbClr val="FFFFFF"/>
                </a:solidFill>
                <a:latin typeface="Pretendard Regular"/>
              </a:rPr>
              <a:t> </a:t>
            </a:r>
            <a:r>
              <a:rPr lang="ko-KR" sz="1600" b="0" i="0" u="none" strike="noStrike" spc="-100">
                <a:solidFill>
                  <a:srgbClr val="FFFFFF"/>
                </a:solidFill>
                <a:ea typeface="Pretendard Regular"/>
              </a:rPr>
              <a:t>내용을</a:t>
            </a:r>
            <a:r>
              <a:rPr lang="en-US" sz="1600" b="0" i="0" u="none" strike="noStrike" spc="-100">
                <a:solidFill>
                  <a:srgbClr val="FFFFFF"/>
                </a:solidFill>
                <a:latin typeface="Pretendard Regular"/>
              </a:rPr>
              <a:t> </a:t>
            </a:r>
            <a:r>
              <a:rPr lang="ko-KR" sz="1600" b="0" i="0" u="none" strike="noStrike" spc="-100">
                <a:solidFill>
                  <a:srgbClr val="FFFFFF"/>
                </a:solidFill>
                <a:ea typeface="Pretendard Regular"/>
              </a:rPr>
              <a:t>간략하게</a:t>
            </a:r>
            <a:r>
              <a:rPr lang="en-US" sz="1600" b="0" i="0" u="none" strike="noStrike" spc="-100">
                <a:solidFill>
                  <a:srgbClr val="FFFFFF"/>
                </a:solidFill>
                <a:latin typeface="Pretendard Regular"/>
              </a:rPr>
              <a:t> </a:t>
            </a:r>
            <a:r>
              <a:rPr lang="ko-KR" sz="1600" b="0" i="0" u="none" strike="noStrike" spc="-100">
                <a:solidFill>
                  <a:srgbClr val="FFFFFF"/>
                </a:solidFill>
                <a:ea typeface="Pretendard Regular"/>
              </a:rPr>
              <a:t>입력하세요</a:t>
            </a:r>
            <a:r>
              <a:rPr lang="en-US" sz="1600" b="0" i="0" u="none" strike="noStrike" spc="-100">
                <a:solidFill>
                  <a:srgbClr val="FFFFFF"/>
                </a:solidFill>
                <a:latin typeface="Pretendard Regular"/>
              </a:rPr>
              <a:t>.</a:t>
            </a:r>
          </a:p>
        </p:txBody>
      </p:sp>
      <p:sp>
        <p:nvSpPr>
          <p:cNvPr id="28" name="Rectangle 1">
            <a:extLst>
              <a:ext uri="{FF2B5EF4-FFF2-40B4-BE49-F238E27FC236}">
                <a16:creationId xmlns:a16="http://schemas.microsoft.com/office/drawing/2014/main" id="{28138693-B141-9652-9165-B59E0F9AFB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199" y="2400380"/>
            <a:ext cx="35221333" cy="789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9C85A86-DF61-08EE-DF12-9D42EFADB7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893" y="2155825"/>
            <a:ext cx="9435307" cy="672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E9F71FB1-2DC4-4055-F39F-D1E6D39CE1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0" y="2971800"/>
            <a:ext cx="1333500" cy="164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A15ADDA-B98E-5E89-B8B1-EE7D5715A958}"/>
              </a:ext>
            </a:extLst>
          </p:cNvPr>
          <p:cNvSpPr txBox="1"/>
          <p:nvPr/>
        </p:nvSpPr>
        <p:spPr>
          <a:xfrm>
            <a:off x="10695347" y="3215897"/>
            <a:ext cx="5734869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buNone/>
            </a:pPr>
            <a:r>
              <a:rPr lang="en-US" altLang="ko-KR" sz="2000" b="0" i="0" u="none" strike="noStrike" dirty="0">
                <a:solidFill>
                  <a:srgbClr val="11359A"/>
                </a:solidFill>
                <a:effectLst/>
                <a:latin typeface="Arial" panose="020B0604020202020204" pitchFamily="34" charset="0"/>
              </a:rPr>
              <a:t>POINT 01</a:t>
            </a:r>
            <a:endParaRPr lang="ko-KR" altLang="en-US" b="0" dirty="0">
              <a:effectLst/>
            </a:endParaRPr>
          </a:p>
          <a:p>
            <a:pPr rtl="0">
              <a:buNone/>
            </a:pP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사고 건수에는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30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대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&gt; 40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대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&gt;20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대 가 많았으나 인구대비 연령별 사고율을 보면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30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대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&gt; 20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대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&gt; 40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대 순</a:t>
            </a:r>
            <a:endParaRPr lang="ko-KR" altLang="en-US" b="0" dirty="0">
              <a:effectLst/>
            </a:endParaRPr>
          </a:p>
          <a:p>
            <a:pPr>
              <a:buNone/>
            </a:pPr>
            <a:br>
              <a:rPr lang="ko-KR" altLang="en-US" dirty="0"/>
            </a:b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AFEDC5-99D1-0D4F-5525-DCFA966EF95A}"/>
              </a:ext>
            </a:extLst>
          </p:cNvPr>
          <p:cNvSpPr txBox="1"/>
          <p:nvPr/>
        </p:nvSpPr>
        <p:spPr>
          <a:xfrm>
            <a:off x="9429751" y="9871670"/>
            <a:ext cx="878205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buNone/>
            </a:pP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출처 ： </a:t>
            </a:r>
            <a:r>
              <a:rPr lang="en-US" altLang="ko-KR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kosis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、 한국건강증진개발원、 한국도로교통공단 교통사고분석시스템</a:t>
            </a:r>
            <a:endParaRPr lang="ko-KR" altLang="en-US" b="0" dirty="0">
              <a:effectLst/>
            </a:endParaRPr>
          </a:p>
          <a:p>
            <a:pPr>
              <a:buNone/>
            </a:pPr>
            <a:br>
              <a:rPr lang="ko-KR" altLang="en-US" dirty="0"/>
            </a:br>
            <a:endParaRPr lang="ko-KR" altLang="en-US" dirty="0"/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5C09B1FB-23C3-A2D6-9ED6-D58B72371D32}"/>
              </a:ext>
            </a:extLst>
          </p:cNvPr>
          <p:cNvSpPr txBox="1"/>
          <p:nvPr/>
        </p:nvSpPr>
        <p:spPr>
          <a:xfrm>
            <a:off x="3477491" y="379475"/>
            <a:ext cx="11333018" cy="1346200"/>
          </a:xfrm>
          <a:prstGeom prst="rect">
            <a:avLst/>
          </a:prstGeom>
        </p:spPr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lnSpc>
                <a:spcPct val="99600"/>
              </a:lnSpc>
            </a:pPr>
            <a:r>
              <a:rPr lang="ko-KR" altLang="en-US" sz="5400" spc="-400" dirty="0">
                <a:solidFill>
                  <a:srgbClr val="3A3A3A"/>
                </a:solidFill>
                <a:latin typeface="Pretendard SemiBold"/>
              </a:rPr>
              <a:t>인구대비 음주 사고율</a:t>
            </a:r>
            <a:endParaRPr lang="en-US" altLang="ko-KR" sz="5400" spc="-400" dirty="0">
              <a:solidFill>
                <a:srgbClr val="3A3A3A"/>
              </a:solidFill>
              <a:latin typeface="Pretendard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36523303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708E5A-F768-68DC-C86B-BE0E34C727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FD825130-7F02-ED06-926F-27FAA9ACB5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071D3535-4E09-9CA6-E3CB-C43015D663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00" y="571500"/>
            <a:ext cx="17272000" cy="9232900"/>
          </a:xfrm>
          <a:prstGeom prst="rect">
            <a:avLst/>
          </a:prstGeom>
          <a:effectLst>
            <a:outerShdw blurRad="3501838" dir="2700000">
              <a:srgbClr val="2C2C2C">
                <a:alpha val="14000"/>
              </a:srgbClr>
            </a:outerShdw>
          </a:effec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A45F8613-59C7-D1D0-9258-8150B652A59E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98000"/>
          </a:blip>
          <a:stretch>
            <a:fillRect/>
          </a:stretch>
        </p:blipFill>
        <p:spPr>
          <a:xfrm>
            <a:off x="812800" y="1485900"/>
            <a:ext cx="16662400" cy="8064500"/>
          </a:xfrm>
          <a:prstGeom prst="rect">
            <a:avLst/>
          </a:prstGeom>
          <a:effectLst>
            <a:outerShdw blurRad="2673955" dir="2700000">
              <a:srgbClr val="2C2C2C">
                <a:alpha val="17000"/>
              </a:srgbClr>
            </a:outerShdw>
          </a:effectLst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59D912F5-30C4-B5F4-3F5A-70D81FF47B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2500" y="965200"/>
            <a:ext cx="330200" cy="330200"/>
          </a:xfrm>
          <a:prstGeom prst="rect">
            <a:avLst/>
          </a:prstGeom>
          <a:effectLst>
            <a:outerShdw blurRad="6978" dir="2700000">
              <a:srgbClr val="2C2C2C">
                <a:alpha val="14000"/>
              </a:srgbClr>
            </a:outerShdw>
          </a:effectLst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1A773E87-49EC-77C1-4A9E-F478D73AB7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05300" y="965200"/>
            <a:ext cx="330200" cy="330200"/>
          </a:xfrm>
          <a:prstGeom prst="rect">
            <a:avLst/>
          </a:prstGeom>
          <a:effectLst>
            <a:outerShdw blurRad="6978" dir="2700000">
              <a:srgbClr val="2C2C2C">
                <a:alpha val="14000"/>
              </a:srgbClr>
            </a:outerShdw>
          </a:effectLst>
        </p:spPr>
      </p:pic>
      <p:pic>
        <p:nvPicPr>
          <p:cNvPr id="11" name="Picture 11">
            <a:extLst>
              <a:ext uri="{FF2B5EF4-FFF2-40B4-BE49-F238E27FC236}">
                <a16:creationId xmlns:a16="http://schemas.microsoft.com/office/drawing/2014/main" id="{D41988BD-5DAD-44DB-8ABA-42C88C98E502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22000"/>
          </a:blip>
          <a:stretch>
            <a:fillRect/>
          </a:stretch>
        </p:blipFill>
        <p:spPr>
          <a:xfrm>
            <a:off x="2159000" y="7137400"/>
            <a:ext cx="2743200" cy="12700"/>
          </a:xfrm>
          <a:prstGeom prst="rect">
            <a:avLst/>
          </a:prstGeom>
        </p:spPr>
      </p:pic>
      <p:pic>
        <p:nvPicPr>
          <p:cNvPr id="17" name="Picture 17">
            <a:extLst>
              <a:ext uri="{FF2B5EF4-FFF2-40B4-BE49-F238E27FC236}">
                <a16:creationId xmlns:a16="http://schemas.microsoft.com/office/drawing/2014/main" id="{F0247D78-36D6-7804-5FC0-B4715595094F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22000"/>
          </a:blip>
          <a:stretch>
            <a:fillRect/>
          </a:stretch>
        </p:blipFill>
        <p:spPr>
          <a:xfrm>
            <a:off x="5905500" y="7137400"/>
            <a:ext cx="2743200" cy="12700"/>
          </a:xfrm>
          <a:prstGeom prst="rect">
            <a:avLst/>
          </a:prstGeom>
        </p:spPr>
      </p:pic>
      <p:pic>
        <p:nvPicPr>
          <p:cNvPr id="23" name="Picture 23">
            <a:extLst>
              <a:ext uri="{FF2B5EF4-FFF2-40B4-BE49-F238E27FC236}">
                <a16:creationId xmlns:a16="http://schemas.microsoft.com/office/drawing/2014/main" id="{DAA38021-F5C6-A282-3495-A25D2AA9F971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22000"/>
          </a:blip>
          <a:stretch>
            <a:fillRect/>
          </a:stretch>
        </p:blipFill>
        <p:spPr>
          <a:xfrm>
            <a:off x="9639300" y="7137400"/>
            <a:ext cx="2743200" cy="12700"/>
          </a:xfrm>
          <a:prstGeom prst="rect">
            <a:avLst/>
          </a:prstGeom>
        </p:spPr>
      </p:pic>
      <p:pic>
        <p:nvPicPr>
          <p:cNvPr id="29" name="Picture 29">
            <a:extLst>
              <a:ext uri="{FF2B5EF4-FFF2-40B4-BE49-F238E27FC236}">
                <a16:creationId xmlns:a16="http://schemas.microsoft.com/office/drawing/2014/main" id="{A4E66944-6FFE-3BF4-63AA-450AD2E9BB4F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22000"/>
          </a:blip>
          <a:stretch>
            <a:fillRect/>
          </a:stretch>
        </p:blipFill>
        <p:spPr>
          <a:xfrm>
            <a:off x="13373100" y="7137400"/>
            <a:ext cx="2743200" cy="12700"/>
          </a:xfrm>
          <a:prstGeom prst="rect">
            <a:avLst/>
          </a:prstGeom>
        </p:spPr>
      </p:pic>
      <p:pic>
        <p:nvPicPr>
          <p:cNvPr id="31" name="Picture 31">
            <a:extLst>
              <a:ext uri="{FF2B5EF4-FFF2-40B4-BE49-F238E27FC236}">
                <a16:creationId xmlns:a16="http://schemas.microsoft.com/office/drawing/2014/main" id="{91ACF3D3-7D15-9D16-B198-F4CA2762B91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65700" y="3009900"/>
            <a:ext cx="368300" cy="3175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7777002-5667-854A-8D89-B97C2340D56D}"/>
              </a:ext>
            </a:extLst>
          </p:cNvPr>
          <p:cNvSpPr txBox="1"/>
          <p:nvPr/>
        </p:nvSpPr>
        <p:spPr>
          <a:xfrm>
            <a:off x="3067665" y="2128902"/>
            <a:ext cx="1215267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buNone/>
            </a:pP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지역별 음주운전 단속 구간 제안과 캠페인 타겟 연령대 제안</a:t>
            </a:r>
            <a:endParaRPr lang="ko-KR" altLang="en-US" b="0" dirty="0">
              <a:effectLst/>
            </a:endParaRPr>
          </a:p>
          <a:p>
            <a:pPr>
              <a:buNone/>
            </a:pPr>
            <a:br>
              <a:rPr lang="ko-KR" altLang="en-US" dirty="0"/>
            </a:b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992787D-90DF-87B9-0B92-BF9A8F41E28C}"/>
              </a:ext>
            </a:extLst>
          </p:cNvPr>
          <p:cNvSpPr txBox="1"/>
          <p:nvPr/>
        </p:nvSpPr>
        <p:spPr>
          <a:xfrm>
            <a:off x="3067665" y="3214054"/>
            <a:ext cx="1215267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buNone/>
            </a:pP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사고 다발 지역 음주 단속 강화</a:t>
            </a:r>
            <a:endParaRPr lang="ko-KR" altLang="en-US" b="0" dirty="0">
              <a:effectLst/>
            </a:endParaRPr>
          </a:p>
          <a:p>
            <a:pPr rtl="0">
              <a:buNone/>
            </a:pP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30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대 음주운전에 대한 인식 개선필요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&gt; 30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대를 대상으로 한 집중 캠페인</a:t>
            </a:r>
            <a:endParaRPr lang="ko-KR" altLang="en-US" b="0" dirty="0">
              <a:effectLst/>
            </a:endParaRPr>
          </a:p>
          <a:p>
            <a:pPr rtl="0">
              <a:buNone/>
            </a:pP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이외 연령대에 대해서도 교육 필요</a:t>
            </a:r>
            <a:endParaRPr lang="ko-KR" altLang="en-US" b="0" dirty="0">
              <a:effectLst/>
            </a:endParaRPr>
          </a:p>
          <a:p>
            <a:pPr>
              <a:buNone/>
            </a:pPr>
            <a:br>
              <a:rPr lang="ko-KR" altLang="en-US" dirty="0"/>
            </a:b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864A15-29EB-6204-A306-3ABE960927AA}"/>
              </a:ext>
            </a:extLst>
          </p:cNvPr>
          <p:cNvSpPr txBox="1"/>
          <p:nvPr/>
        </p:nvSpPr>
        <p:spPr>
          <a:xfrm>
            <a:off x="3477491" y="379475"/>
            <a:ext cx="11333018" cy="1346200"/>
          </a:xfrm>
          <a:prstGeom prst="rect">
            <a:avLst/>
          </a:prstGeom>
        </p:spPr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lnSpc>
                <a:spcPct val="99600"/>
              </a:lnSpc>
            </a:pPr>
            <a:r>
              <a:rPr lang="ko-KR" altLang="en-US" sz="5400" spc="-400" dirty="0">
                <a:solidFill>
                  <a:srgbClr val="3A3A3A"/>
                </a:solidFill>
                <a:latin typeface="Pretendard SemiBold"/>
              </a:rPr>
              <a:t>음주 단속 및 캠페인 제안</a:t>
            </a:r>
            <a:endParaRPr lang="en-US" altLang="ko-KR" sz="5400" spc="-400" dirty="0">
              <a:solidFill>
                <a:srgbClr val="3A3A3A"/>
              </a:solidFill>
              <a:latin typeface="Pretendard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2061190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5BD09F-AB3A-7703-4086-C072CC9345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06B945FA-5777-B1F7-E2DB-791BAF65C7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42437A40-A0F7-0E59-9936-33C80FFDDC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00" y="571500"/>
            <a:ext cx="17272000" cy="9232900"/>
          </a:xfrm>
          <a:prstGeom prst="rect">
            <a:avLst/>
          </a:prstGeom>
          <a:effectLst>
            <a:outerShdw blurRad="3501838" dir="2700000">
              <a:srgbClr val="2C2C2C">
                <a:alpha val="14000"/>
              </a:srgbClr>
            </a:outerShdw>
          </a:effec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969A73D6-8AD3-5C09-BB37-E613D7B518AE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98000"/>
          </a:blip>
          <a:stretch>
            <a:fillRect/>
          </a:stretch>
        </p:blipFill>
        <p:spPr>
          <a:xfrm>
            <a:off x="812800" y="1485900"/>
            <a:ext cx="16662400" cy="8064500"/>
          </a:xfrm>
          <a:prstGeom prst="rect">
            <a:avLst/>
          </a:prstGeom>
          <a:effectLst>
            <a:outerShdw blurRad="2673955" dir="2700000">
              <a:srgbClr val="2C2C2C">
                <a:alpha val="17000"/>
              </a:srgbClr>
            </a:outerShdw>
          </a:effectLst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B836C409-5502-7970-5E67-C4CB3E49A1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2500" y="965200"/>
            <a:ext cx="330200" cy="330200"/>
          </a:xfrm>
          <a:prstGeom prst="rect">
            <a:avLst/>
          </a:prstGeom>
          <a:effectLst>
            <a:outerShdw blurRad="6978" dir="2700000">
              <a:srgbClr val="2C2C2C">
                <a:alpha val="14000"/>
              </a:srgbClr>
            </a:outerShdw>
          </a:effectLst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477F2966-2764-CB8E-6C4D-DB56C2D9FF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05300" y="965200"/>
            <a:ext cx="330200" cy="330200"/>
          </a:xfrm>
          <a:prstGeom prst="rect">
            <a:avLst/>
          </a:prstGeom>
          <a:effectLst>
            <a:outerShdw blurRad="6978" dir="2700000">
              <a:srgbClr val="2C2C2C">
                <a:alpha val="14000"/>
              </a:srgbClr>
            </a:outerShdw>
          </a:effectLst>
        </p:spPr>
      </p:pic>
      <p:pic>
        <p:nvPicPr>
          <p:cNvPr id="18" name="Picture 18">
            <a:extLst>
              <a:ext uri="{FF2B5EF4-FFF2-40B4-BE49-F238E27FC236}">
                <a16:creationId xmlns:a16="http://schemas.microsoft.com/office/drawing/2014/main" id="{11B4AB5A-6D05-99BA-8391-6E43184EFE46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22000"/>
          </a:blip>
          <a:stretch>
            <a:fillRect/>
          </a:stretch>
        </p:blipFill>
        <p:spPr>
          <a:xfrm>
            <a:off x="12344400" y="3530600"/>
            <a:ext cx="3479800" cy="12700"/>
          </a:xfrm>
          <a:prstGeom prst="rect">
            <a:avLst/>
          </a:prstGeom>
        </p:spPr>
      </p:pic>
      <p:pic>
        <p:nvPicPr>
          <p:cNvPr id="22" name="Picture 22">
            <a:extLst>
              <a:ext uri="{FF2B5EF4-FFF2-40B4-BE49-F238E27FC236}">
                <a16:creationId xmlns:a16="http://schemas.microsoft.com/office/drawing/2014/main" id="{FDEA12EB-363F-2E0D-5DAF-BA9B2EBE9CD7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22000"/>
          </a:blip>
          <a:stretch>
            <a:fillRect/>
          </a:stretch>
        </p:blipFill>
        <p:spPr>
          <a:xfrm>
            <a:off x="7823200" y="6832600"/>
            <a:ext cx="3479800" cy="12700"/>
          </a:xfrm>
          <a:prstGeom prst="rect">
            <a:avLst/>
          </a:prstGeom>
        </p:spPr>
      </p:pic>
      <p:sp>
        <p:nvSpPr>
          <p:cNvPr id="7" name="TextBox 7">
            <a:extLst>
              <a:ext uri="{FF2B5EF4-FFF2-40B4-BE49-F238E27FC236}">
                <a16:creationId xmlns:a16="http://schemas.microsoft.com/office/drawing/2014/main" id="{616D784A-BB3E-0BD0-C760-8F3E107D10EF}"/>
              </a:ext>
            </a:extLst>
          </p:cNvPr>
          <p:cNvSpPr txBox="1"/>
          <p:nvPr/>
        </p:nvSpPr>
        <p:spPr>
          <a:xfrm>
            <a:off x="3477491" y="355600"/>
            <a:ext cx="11333018" cy="1346200"/>
          </a:xfrm>
          <a:prstGeom prst="rect">
            <a:avLst/>
          </a:prstGeom>
        </p:spPr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lnSpc>
                <a:spcPct val="99600"/>
              </a:lnSpc>
            </a:pPr>
            <a:r>
              <a:rPr lang="ko-KR" altLang="en-US" sz="5400" b="0" i="0" u="none" strike="noStrike" spc="-400" dirty="0">
                <a:solidFill>
                  <a:srgbClr val="3A3A3A"/>
                </a:solidFill>
                <a:latin typeface="Pretendard SemiBold"/>
              </a:rPr>
              <a:t>우리나라 음주운전 법에 대한 인식</a:t>
            </a:r>
            <a:endParaRPr lang="en-US" sz="5400" b="0" i="0" u="none" strike="noStrike" spc="-400" dirty="0">
              <a:solidFill>
                <a:srgbClr val="3A3A3A"/>
              </a:solidFill>
              <a:latin typeface="Pretendard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1516212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00" y="571500"/>
            <a:ext cx="17272000" cy="9232900"/>
          </a:xfrm>
          <a:prstGeom prst="rect">
            <a:avLst/>
          </a:prstGeom>
          <a:effectLst>
            <a:outerShdw blurRad="3501838" dir="2700000">
              <a:srgbClr val="2C2C2C">
                <a:alpha val="14000"/>
              </a:srgbClr>
            </a:outerShdw>
          </a:effectLst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>
            <a:alphaModFix amt="98000"/>
          </a:blip>
          <a:stretch>
            <a:fillRect/>
          </a:stretch>
        </p:blipFill>
        <p:spPr>
          <a:xfrm>
            <a:off x="812800" y="1485900"/>
            <a:ext cx="16662400" cy="8064500"/>
          </a:xfrm>
          <a:prstGeom prst="rect">
            <a:avLst/>
          </a:prstGeom>
          <a:effectLst>
            <a:outerShdw blurRad="2673955" dir="2700000">
              <a:srgbClr val="2C2C2C">
                <a:alpha val="17000"/>
              </a:srgbClr>
            </a:outerShdw>
          </a:effectLst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2500" y="965200"/>
            <a:ext cx="330200" cy="330200"/>
          </a:xfrm>
          <a:prstGeom prst="rect">
            <a:avLst/>
          </a:prstGeom>
          <a:effectLst>
            <a:outerShdw blurRad="6978" dir="2700000">
              <a:srgbClr val="2C2C2C">
                <a:alpha val="14000"/>
              </a:srgbClr>
            </a:outerShdw>
          </a:effectLst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05300" y="965200"/>
            <a:ext cx="330200" cy="330200"/>
          </a:xfrm>
          <a:prstGeom prst="rect">
            <a:avLst/>
          </a:prstGeom>
          <a:effectLst>
            <a:outerShdw blurRad="6978" dir="2700000">
              <a:srgbClr val="2C2C2C">
                <a:alpha val="14000"/>
              </a:srgbClr>
            </a:outerShdw>
          </a:effectLst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6">
            <a:alphaModFix amt="22000"/>
          </a:blip>
          <a:stretch>
            <a:fillRect/>
          </a:stretch>
        </p:blipFill>
        <p:spPr>
          <a:xfrm>
            <a:off x="12344400" y="3530600"/>
            <a:ext cx="3479800" cy="12700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6">
            <a:alphaModFix amt="22000"/>
          </a:blip>
          <a:stretch>
            <a:fillRect/>
          </a:stretch>
        </p:blipFill>
        <p:spPr>
          <a:xfrm>
            <a:off x="7823200" y="6832600"/>
            <a:ext cx="3479800" cy="12700"/>
          </a:xfrm>
          <a:prstGeom prst="rect">
            <a:avLst/>
          </a:prstGeom>
        </p:spPr>
      </p:pic>
      <p:sp>
        <p:nvSpPr>
          <p:cNvPr id="34" name="TextBox 7">
            <a:extLst>
              <a:ext uri="{FF2B5EF4-FFF2-40B4-BE49-F238E27FC236}">
                <a16:creationId xmlns:a16="http://schemas.microsoft.com/office/drawing/2014/main" id="{9F74BF27-129C-E30D-C5AD-757A10FB70F5}"/>
              </a:ext>
            </a:extLst>
          </p:cNvPr>
          <p:cNvSpPr txBox="1"/>
          <p:nvPr/>
        </p:nvSpPr>
        <p:spPr>
          <a:xfrm>
            <a:off x="5222009" y="372918"/>
            <a:ext cx="7843982" cy="1346200"/>
          </a:xfrm>
          <a:prstGeom prst="rect">
            <a:avLst/>
          </a:prstGeom>
        </p:spPr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lnSpc>
                <a:spcPct val="99600"/>
              </a:lnSpc>
            </a:pPr>
            <a:r>
              <a:rPr lang="ko-KR" altLang="en-US" sz="5400" b="0" i="0" u="none" strike="noStrike" spc="-400" dirty="0">
                <a:solidFill>
                  <a:srgbClr val="3A3A3A"/>
                </a:solidFill>
                <a:latin typeface="Pretendard SemiBold"/>
              </a:rPr>
              <a:t>우리나라 사고율의 현주소</a:t>
            </a:r>
            <a:endParaRPr lang="en-US" sz="5400" b="0" i="0" u="none" strike="noStrike" spc="-400" dirty="0">
              <a:solidFill>
                <a:srgbClr val="3A3A3A"/>
              </a:solidFill>
              <a:latin typeface="Pretendard SemiBold"/>
            </a:endParaRPr>
          </a:p>
        </p:txBody>
      </p:sp>
      <p:pic>
        <p:nvPicPr>
          <p:cNvPr id="35" name="Google Shape;132;p5">
            <a:extLst>
              <a:ext uri="{FF2B5EF4-FFF2-40B4-BE49-F238E27FC236}">
                <a16:creationId xmlns:a16="http://schemas.microsoft.com/office/drawing/2014/main" id="{0605573B-068C-D6CE-99A6-9E5B548F3D4F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082800" y="1650435"/>
            <a:ext cx="13106400" cy="773542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133;p5">
            <a:extLst>
              <a:ext uri="{FF2B5EF4-FFF2-40B4-BE49-F238E27FC236}">
                <a16:creationId xmlns:a16="http://schemas.microsoft.com/office/drawing/2014/main" id="{E7E73B4A-338C-8D49-F971-0414E4C4A085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5596394" y="1866900"/>
            <a:ext cx="1471612" cy="32202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F79E54-048B-EA15-8CC5-4BDE4C9AF8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7C2FA215-73A1-D55F-E142-7137D1054E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79E3113A-1324-8699-3CBA-5450A2BFC6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00" y="571500"/>
            <a:ext cx="17272000" cy="9232900"/>
          </a:xfrm>
          <a:prstGeom prst="rect">
            <a:avLst/>
          </a:prstGeom>
          <a:effectLst>
            <a:outerShdw blurRad="3501838" dir="2700000">
              <a:srgbClr val="2C2C2C">
                <a:alpha val="14000"/>
              </a:srgbClr>
            </a:outerShdw>
          </a:effec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A65F4B9B-868B-47DA-8DE2-F8DF3049AD4C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98000"/>
          </a:blip>
          <a:stretch>
            <a:fillRect/>
          </a:stretch>
        </p:blipFill>
        <p:spPr>
          <a:xfrm>
            <a:off x="812800" y="1485900"/>
            <a:ext cx="16662400" cy="8064500"/>
          </a:xfrm>
          <a:prstGeom prst="rect">
            <a:avLst/>
          </a:prstGeom>
          <a:effectLst>
            <a:outerShdw blurRad="2673955" dir="2700000">
              <a:srgbClr val="2C2C2C">
                <a:alpha val="17000"/>
              </a:srgbClr>
            </a:outerShdw>
          </a:effectLst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7EF52B2F-C11E-BD31-2FDD-F5F55BAAFB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2500" y="965200"/>
            <a:ext cx="330200" cy="330200"/>
          </a:xfrm>
          <a:prstGeom prst="rect">
            <a:avLst/>
          </a:prstGeom>
          <a:effectLst>
            <a:outerShdw blurRad="6978" dir="2700000">
              <a:srgbClr val="2C2C2C">
                <a:alpha val="14000"/>
              </a:srgbClr>
            </a:outerShdw>
          </a:effectLst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4C0FE6C7-47B7-27C3-F399-474ED2EDF5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05300" y="965200"/>
            <a:ext cx="330200" cy="330200"/>
          </a:xfrm>
          <a:prstGeom prst="rect">
            <a:avLst/>
          </a:prstGeom>
          <a:effectLst>
            <a:outerShdw blurRad="6978" dir="2700000">
              <a:srgbClr val="2C2C2C">
                <a:alpha val="14000"/>
              </a:srgbClr>
            </a:outerShdw>
          </a:effectLst>
        </p:spPr>
      </p:pic>
      <p:sp>
        <p:nvSpPr>
          <p:cNvPr id="7" name="TextBox 7">
            <a:extLst>
              <a:ext uri="{FF2B5EF4-FFF2-40B4-BE49-F238E27FC236}">
                <a16:creationId xmlns:a16="http://schemas.microsoft.com/office/drawing/2014/main" id="{696BFEB3-E334-48D5-AFE7-77B16D7C0538}"/>
              </a:ext>
            </a:extLst>
          </p:cNvPr>
          <p:cNvSpPr txBox="1"/>
          <p:nvPr/>
        </p:nvSpPr>
        <p:spPr>
          <a:xfrm>
            <a:off x="5125604" y="355600"/>
            <a:ext cx="8036791" cy="1346200"/>
          </a:xfrm>
          <a:prstGeom prst="rect">
            <a:avLst/>
          </a:prstGeom>
        </p:spPr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lnSpc>
                <a:spcPct val="99600"/>
              </a:lnSpc>
            </a:pPr>
            <a:r>
              <a:rPr lang="ko-KR" altLang="en-US" sz="5400" b="0" i="0" u="none" strike="noStrike" spc="-400" dirty="0">
                <a:solidFill>
                  <a:srgbClr val="3A3A3A"/>
                </a:solidFill>
                <a:latin typeface="Pretendard SemiBold"/>
              </a:rPr>
              <a:t>우리나라  형사처벌 법률</a:t>
            </a:r>
            <a:endParaRPr lang="en-US" sz="5400" b="0" i="0" u="none" strike="noStrike" spc="-400" dirty="0">
              <a:solidFill>
                <a:srgbClr val="3A3A3A"/>
              </a:solidFill>
              <a:latin typeface="Pretendard SemiBold"/>
            </a:endParaRPr>
          </a:p>
        </p:txBody>
      </p:sp>
      <p:sp>
        <p:nvSpPr>
          <p:cNvPr id="143" name="Google Shape;143;p4"/>
          <p:cNvSpPr txBox="1"/>
          <p:nvPr/>
        </p:nvSpPr>
        <p:spPr>
          <a:xfrm>
            <a:off x="12204580" y="9858600"/>
            <a:ext cx="59436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출처</a:t>
            </a:r>
            <a:r>
              <a:rPr lang="en-US" dirty="0"/>
              <a:t> </a:t>
            </a:r>
            <a:r>
              <a:rPr lang="en-US" sz="1200" u="sng" dirty="0">
                <a:solidFill>
                  <a:schemeClr val="hlink"/>
                </a:solidFill>
                <a:latin typeface="Malgun Gothic"/>
                <a:ea typeface="Malgun Gothic"/>
                <a:cs typeface="Malgun Gothic"/>
                <a:sym typeface="Malgun Gothic"/>
                <a:hlinkClick r:id="rId6"/>
              </a:rPr>
              <a:t>https://www.nars.go.kr/report/view.do?cmsCode=CM0155&amp;brdSeq=24119</a:t>
            </a:r>
            <a:endParaRPr sz="1200" u="sng" dirty="0">
              <a:solidFill>
                <a:schemeClr val="hlink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2B065CF8-41FD-D552-5A69-C060126753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1646935"/>
              </p:ext>
            </p:extLst>
          </p:nvPr>
        </p:nvGraphicFramePr>
        <p:xfrm>
          <a:off x="2236233" y="2273300"/>
          <a:ext cx="13641075" cy="6527800"/>
        </p:xfrm>
        <a:graphic>
          <a:graphicData uri="http://schemas.openxmlformats.org/drawingml/2006/table">
            <a:tbl>
              <a:tblPr firstRow="1" bandRow="1">
                <a:tableStyleId>{F6E7CA4A-6B8E-4D17-A423-AEB830A455CE}</a:tableStyleId>
              </a:tblPr>
              <a:tblGrid>
                <a:gridCol w="4547025">
                  <a:extLst>
                    <a:ext uri="{9D8B030D-6E8A-4147-A177-3AD203B41FA5}">
                      <a16:colId xmlns:a16="http://schemas.microsoft.com/office/drawing/2014/main" val="629857307"/>
                    </a:ext>
                  </a:extLst>
                </a:gridCol>
                <a:gridCol w="4547025">
                  <a:extLst>
                    <a:ext uri="{9D8B030D-6E8A-4147-A177-3AD203B41FA5}">
                      <a16:colId xmlns:a16="http://schemas.microsoft.com/office/drawing/2014/main" val="1756193575"/>
                    </a:ext>
                  </a:extLst>
                </a:gridCol>
                <a:gridCol w="4547025">
                  <a:extLst>
                    <a:ext uri="{9D8B030D-6E8A-4147-A177-3AD203B41FA5}">
                      <a16:colId xmlns:a16="http://schemas.microsoft.com/office/drawing/2014/main" val="721437282"/>
                    </a:ext>
                  </a:extLst>
                </a:gridCol>
              </a:tblGrid>
              <a:tr h="7239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bg1"/>
                          </a:solidFill>
                        </a:rPr>
                        <a:t>구분</a:t>
                      </a:r>
                    </a:p>
                  </a:txBody>
                  <a:tcPr anchor="ctr">
                    <a:solidFill>
                      <a:srgbClr val="5B9BC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bg1"/>
                          </a:solidFill>
                        </a:rPr>
                        <a:t>혈중알코올농도</a:t>
                      </a:r>
                    </a:p>
                  </a:txBody>
                  <a:tcPr anchor="ctr">
                    <a:solidFill>
                      <a:srgbClr val="5B9BC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bg1"/>
                          </a:solidFill>
                        </a:rPr>
                        <a:t>처벌 형량</a:t>
                      </a:r>
                    </a:p>
                  </a:txBody>
                  <a:tcPr anchor="ctr">
                    <a:solidFill>
                      <a:srgbClr val="5B9B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0211742"/>
                  </a:ext>
                </a:extLst>
              </a:tr>
              <a:tr h="123075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음주운전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0.2% ~ 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2</a:t>
                      </a:r>
                      <a:r>
                        <a:rPr lang="ko-KR" altLang="en-US" sz="2000" dirty="0"/>
                        <a:t>년 이상 </a:t>
                      </a:r>
                      <a:r>
                        <a:rPr lang="en-US" altLang="ko-KR" sz="2000" dirty="0"/>
                        <a:t>5</a:t>
                      </a:r>
                      <a:r>
                        <a:rPr lang="ko-KR" altLang="en-US" sz="2000" dirty="0"/>
                        <a:t>년 이하 징역 혹은 </a:t>
                      </a:r>
                      <a:endParaRPr lang="en-US" altLang="ko-KR" sz="2000" dirty="0"/>
                    </a:p>
                    <a:p>
                      <a:pPr algn="ctr" latinLnBrk="1"/>
                      <a:r>
                        <a:rPr lang="en-US" altLang="ko-KR" sz="2000" dirty="0"/>
                        <a:t>1</a:t>
                      </a:r>
                      <a:r>
                        <a:rPr lang="ko-KR" altLang="en-US" sz="2000" dirty="0"/>
                        <a:t>천만원 이상 </a:t>
                      </a:r>
                      <a:r>
                        <a:rPr lang="en-US" altLang="ko-KR" sz="2000" dirty="0"/>
                        <a:t>2</a:t>
                      </a:r>
                      <a:r>
                        <a:rPr lang="ko-KR" altLang="en-US" sz="2000" dirty="0"/>
                        <a:t>천만원 이하 벌금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3865218"/>
                  </a:ext>
                </a:extLst>
              </a:tr>
              <a:tr h="1230750">
                <a:tc v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0.08%</a:t>
                      </a:r>
                      <a:r>
                        <a:rPr lang="ko-KR" altLang="en-US" sz="2400" dirty="0"/>
                        <a:t> </a:t>
                      </a:r>
                      <a:r>
                        <a:rPr lang="en-US" altLang="ko-KR" sz="2400" dirty="0"/>
                        <a:t>~</a:t>
                      </a:r>
                      <a:r>
                        <a:rPr lang="ko-KR" altLang="en-US" sz="2400" dirty="0"/>
                        <a:t> </a:t>
                      </a:r>
                      <a:r>
                        <a:rPr lang="en-US" altLang="ko-KR" sz="2400" dirty="0"/>
                        <a:t>0.2%</a:t>
                      </a:r>
                      <a:r>
                        <a:rPr lang="ko-KR" altLang="en-US" sz="2400" dirty="0"/>
                        <a:t> 미만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</a:t>
                      </a:r>
                      <a:r>
                        <a:rPr lang="ko-KR" altLang="en-US" sz="2000" dirty="0"/>
                        <a:t>년 이상 </a:t>
                      </a:r>
                      <a:r>
                        <a:rPr lang="en-US" altLang="ko-KR" sz="2000" dirty="0"/>
                        <a:t>2</a:t>
                      </a:r>
                      <a:r>
                        <a:rPr lang="ko-KR" altLang="en-US" sz="2000" dirty="0"/>
                        <a:t>년 이하 징역 혹은 </a:t>
                      </a:r>
                      <a:endParaRPr lang="en-US" altLang="ko-KR" sz="2000" dirty="0"/>
                    </a:p>
                    <a:p>
                      <a:pPr algn="ctr" latinLnBrk="1"/>
                      <a:r>
                        <a:rPr lang="en-US" altLang="ko-KR" sz="2000" dirty="0"/>
                        <a:t>500</a:t>
                      </a:r>
                      <a:r>
                        <a:rPr lang="ko-KR" altLang="en-US" sz="2000" dirty="0"/>
                        <a:t>만원 이상 </a:t>
                      </a:r>
                      <a:r>
                        <a:rPr lang="en-US" altLang="ko-KR" sz="2000" dirty="0"/>
                        <a:t>1</a:t>
                      </a:r>
                      <a:r>
                        <a:rPr lang="ko-KR" altLang="en-US" sz="2000" dirty="0"/>
                        <a:t>천만원 이하 벌금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1565090"/>
                  </a:ext>
                </a:extLst>
              </a:tr>
              <a:tr h="1230750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0.03% ~0.08% </a:t>
                      </a:r>
                      <a:r>
                        <a:rPr lang="ko-KR" altLang="en-US" sz="2400" dirty="0"/>
                        <a:t>미만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</a:t>
                      </a:r>
                      <a:r>
                        <a:rPr lang="ko-KR" altLang="en-US" sz="2000" dirty="0"/>
                        <a:t>년 이하의 징역 혹은 </a:t>
                      </a:r>
                      <a:endParaRPr lang="en-US" altLang="ko-KR" sz="2000" dirty="0"/>
                    </a:p>
                    <a:p>
                      <a:pPr algn="ctr" latinLnBrk="1"/>
                      <a:r>
                        <a:rPr lang="en-US" altLang="ko-KR" sz="2000" dirty="0"/>
                        <a:t>500</a:t>
                      </a:r>
                      <a:r>
                        <a:rPr lang="ko-KR" altLang="en-US" sz="2000" dirty="0"/>
                        <a:t>만원 이하의 벌금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2877377"/>
                  </a:ext>
                </a:extLst>
              </a:tr>
              <a:tr h="12307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음주운전 상해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</a:t>
                      </a:r>
                      <a:r>
                        <a:rPr lang="ko-KR" altLang="en-US" sz="2000" dirty="0"/>
                        <a:t>년 이상 </a:t>
                      </a:r>
                      <a:r>
                        <a:rPr lang="en-US" altLang="ko-KR" sz="2000" dirty="0"/>
                        <a:t>15</a:t>
                      </a:r>
                      <a:r>
                        <a:rPr lang="ko-KR" altLang="en-US" sz="2000" dirty="0"/>
                        <a:t>년 이하의 징역 또는 </a:t>
                      </a:r>
                      <a:endParaRPr lang="en-US" altLang="ko-KR" sz="2000" dirty="0"/>
                    </a:p>
                    <a:p>
                      <a:pPr algn="ctr" latinLnBrk="1"/>
                      <a:r>
                        <a:rPr lang="en-US" altLang="ko-KR" sz="2000" dirty="0"/>
                        <a:t>1</a:t>
                      </a:r>
                      <a:r>
                        <a:rPr lang="ko-KR" altLang="en-US" sz="2000" dirty="0"/>
                        <a:t>천만원 이상 </a:t>
                      </a:r>
                      <a:r>
                        <a:rPr lang="en-US" altLang="ko-KR" sz="2000" dirty="0"/>
                        <a:t>3</a:t>
                      </a:r>
                      <a:r>
                        <a:rPr lang="ko-KR" altLang="en-US" sz="2000" dirty="0"/>
                        <a:t>천만원 이하의 벌금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4322030"/>
                  </a:ext>
                </a:extLst>
              </a:tr>
              <a:tr h="8808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음주운전 사망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무기 또는 </a:t>
                      </a:r>
                      <a:r>
                        <a:rPr lang="en-US" altLang="ko-KR" sz="2000" dirty="0"/>
                        <a:t>3</a:t>
                      </a:r>
                      <a:r>
                        <a:rPr lang="ko-KR" altLang="en-US" sz="2000" dirty="0"/>
                        <a:t>년 이상의 징역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39162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7263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E5ABBC-2636-CAF9-4994-80B20A077C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43479A19-5512-BEDF-2D51-C76EAEE7CA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86A7AE8B-3D54-26B2-B410-55321DA36E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00" y="571500"/>
            <a:ext cx="17272000" cy="9232900"/>
          </a:xfrm>
          <a:prstGeom prst="rect">
            <a:avLst/>
          </a:prstGeom>
          <a:effectLst>
            <a:outerShdw blurRad="3501838" dir="2700000">
              <a:srgbClr val="2C2C2C">
                <a:alpha val="14000"/>
              </a:srgbClr>
            </a:outerShdw>
          </a:effec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FE020602-DCDE-3A2A-70D7-199790B12226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98000"/>
          </a:blip>
          <a:stretch>
            <a:fillRect/>
          </a:stretch>
        </p:blipFill>
        <p:spPr>
          <a:xfrm>
            <a:off x="812800" y="1485900"/>
            <a:ext cx="16662400" cy="8064500"/>
          </a:xfrm>
          <a:prstGeom prst="rect">
            <a:avLst/>
          </a:prstGeom>
          <a:effectLst>
            <a:outerShdw blurRad="2673955" dir="2700000">
              <a:srgbClr val="2C2C2C">
                <a:alpha val="17000"/>
              </a:srgbClr>
            </a:outerShdw>
          </a:effectLst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E09BAFCC-4A55-FD73-A9E3-DC8544B18E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2500" y="965200"/>
            <a:ext cx="330200" cy="330200"/>
          </a:xfrm>
          <a:prstGeom prst="rect">
            <a:avLst/>
          </a:prstGeom>
          <a:effectLst>
            <a:outerShdw blurRad="6978" dir="2700000">
              <a:srgbClr val="2C2C2C">
                <a:alpha val="14000"/>
              </a:srgbClr>
            </a:outerShdw>
          </a:effectLst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2C2FE549-D47D-1BDD-BB39-5E93746FF1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05300" y="965200"/>
            <a:ext cx="330200" cy="330200"/>
          </a:xfrm>
          <a:prstGeom prst="rect">
            <a:avLst/>
          </a:prstGeom>
          <a:effectLst>
            <a:outerShdw blurRad="6978" dir="2700000">
              <a:srgbClr val="2C2C2C">
                <a:alpha val="14000"/>
              </a:srgbClr>
            </a:outerShdw>
          </a:effectLst>
        </p:spPr>
      </p:pic>
      <p:sp>
        <p:nvSpPr>
          <p:cNvPr id="7" name="TextBox 7">
            <a:extLst>
              <a:ext uri="{FF2B5EF4-FFF2-40B4-BE49-F238E27FC236}">
                <a16:creationId xmlns:a16="http://schemas.microsoft.com/office/drawing/2014/main" id="{0FE65277-3B3D-0178-21C2-19AB65293584}"/>
              </a:ext>
            </a:extLst>
          </p:cNvPr>
          <p:cNvSpPr txBox="1"/>
          <p:nvPr/>
        </p:nvSpPr>
        <p:spPr>
          <a:xfrm>
            <a:off x="3477491" y="355600"/>
            <a:ext cx="11333018" cy="1346200"/>
          </a:xfrm>
          <a:prstGeom prst="rect">
            <a:avLst/>
          </a:prstGeom>
        </p:spPr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lnSpc>
                <a:spcPct val="99600"/>
              </a:lnSpc>
            </a:pPr>
            <a:r>
              <a:rPr lang="ko-KR" altLang="en-US" sz="5400" b="0" i="0" u="none" strike="noStrike" spc="-400">
                <a:solidFill>
                  <a:srgbClr val="3A3A3A"/>
                </a:solidFill>
                <a:latin typeface="Pretendard SemiBold"/>
              </a:rPr>
              <a:t>우리나라  해외 주요 국가들 법률 비교</a:t>
            </a:r>
            <a:endParaRPr lang="en-US" sz="5400" b="0" i="0" u="none" strike="noStrike" spc="-400" dirty="0">
              <a:solidFill>
                <a:srgbClr val="3A3A3A"/>
              </a:solidFill>
              <a:latin typeface="Pretendard SemiBold"/>
            </a:endParaRPr>
          </a:p>
        </p:txBody>
      </p:sp>
      <p:sp>
        <p:nvSpPr>
          <p:cNvPr id="9" name="Google Shape;152;p6">
            <a:extLst>
              <a:ext uri="{FF2B5EF4-FFF2-40B4-BE49-F238E27FC236}">
                <a16:creationId xmlns:a16="http://schemas.microsoft.com/office/drawing/2014/main" id="{3A2D870A-44F5-25FF-9D81-EFAFA6DBDA02}"/>
              </a:ext>
            </a:extLst>
          </p:cNvPr>
          <p:cNvSpPr txBox="1"/>
          <p:nvPr/>
        </p:nvSpPr>
        <p:spPr>
          <a:xfrm>
            <a:off x="12190725" y="9861900"/>
            <a:ext cx="59436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출처</a:t>
            </a:r>
            <a:r>
              <a:rPr lang="en-US" dirty="0"/>
              <a:t> </a:t>
            </a:r>
            <a:r>
              <a:rPr lang="en-US" sz="1200" u="sng" dirty="0">
                <a:solidFill>
                  <a:schemeClr val="hlink"/>
                </a:solidFill>
                <a:latin typeface="Malgun Gothic"/>
                <a:ea typeface="Malgun Gothic"/>
                <a:cs typeface="Malgun Gothic"/>
                <a:sym typeface="Malgun Gothic"/>
                <a:hlinkClick r:id="rId6"/>
              </a:rPr>
              <a:t>https://www.nars.go.kr/report/view.do?cmsCode=CM0155&amp;brdSeq=24119</a:t>
            </a:r>
            <a:endParaRPr sz="1200" u="sng" dirty="0">
              <a:solidFill>
                <a:schemeClr val="hlink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5B17279F-ABB0-7DA5-5E76-914D720B8F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9985018"/>
              </p:ext>
            </p:extLst>
          </p:nvPr>
        </p:nvGraphicFramePr>
        <p:xfrm>
          <a:off x="2396837" y="2273300"/>
          <a:ext cx="13459690" cy="6461992"/>
        </p:xfrm>
        <a:graphic>
          <a:graphicData uri="http://schemas.openxmlformats.org/drawingml/2006/table">
            <a:tbl>
              <a:tblPr firstRow="1" bandRow="1">
                <a:tableStyleId>{F6E7CA4A-6B8E-4D17-A423-AEB830A455CE}</a:tableStyleId>
              </a:tblPr>
              <a:tblGrid>
                <a:gridCol w="3218005">
                  <a:extLst>
                    <a:ext uri="{9D8B030D-6E8A-4147-A177-3AD203B41FA5}">
                      <a16:colId xmlns:a16="http://schemas.microsoft.com/office/drawing/2014/main" val="1902988814"/>
                    </a:ext>
                  </a:extLst>
                </a:gridCol>
                <a:gridCol w="3487284">
                  <a:extLst>
                    <a:ext uri="{9D8B030D-6E8A-4147-A177-3AD203B41FA5}">
                      <a16:colId xmlns:a16="http://schemas.microsoft.com/office/drawing/2014/main" val="989402355"/>
                    </a:ext>
                  </a:extLst>
                </a:gridCol>
                <a:gridCol w="6754401">
                  <a:extLst>
                    <a:ext uri="{9D8B030D-6E8A-4147-A177-3AD203B41FA5}">
                      <a16:colId xmlns:a16="http://schemas.microsoft.com/office/drawing/2014/main" val="4183247145"/>
                    </a:ext>
                  </a:extLst>
                </a:gridCol>
              </a:tblGrid>
              <a:tr h="80774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bg1"/>
                          </a:solidFill>
                        </a:rPr>
                        <a:t>국가</a:t>
                      </a:r>
                    </a:p>
                  </a:txBody>
                  <a:tcPr anchor="ctr">
                    <a:solidFill>
                      <a:srgbClr val="5B9BC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bg1"/>
                          </a:solidFill>
                        </a:rPr>
                        <a:t>사망사고</a:t>
                      </a:r>
                    </a:p>
                  </a:txBody>
                  <a:tcPr anchor="ctr">
                    <a:solidFill>
                      <a:srgbClr val="5B9B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6382021"/>
                  </a:ext>
                </a:extLst>
              </a:tr>
              <a:tr h="80774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우리나라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최소 </a:t>
                      </a:r>
                      <a:r>
                        <a:rPr lang="en-US" altLang="ko-KR" sz="2400" dirty="0"/>
                        <a:t>1</a:t>
                      </a:r>
                      <a:r>
                        <a:rPr lang="ko-KR" altLang="en-US" sz="2400" dirty="0"/>
                        <a:t>년 이상 최고 </a:t>
                      </a:r>
                      <a:r>
                        <a:rPr lang="en-US" altLang="ko-KR" sz="2400" dirty="0"/>
                        <a:t>30</a:t>
                      </a:r>
                      <a:r>
                        <a:rPr lang="ko-KR" altLang="en-US" sz="2400" dirty="0"/>
                        <a:t>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7261340"/>
                  </a:ext>
                </a:extLst>
              </a:tr>
              <a:tr h="807749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미국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워싱턴 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최고 무기징역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7096399"/>
                  </a:ext>
                </a:extLst>
              </a:tr>
              <a:tr h="807749">
                <a:tc vMerge="1"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뉴욕 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최소 </a:t>
                      </a:r>
                      <a:r>
                        <a:rPr lang="en-US" altLang="ko-KR" sz="2400" dirty="0"/>
                        <a:t>1</a:t>
                      </a:r>
                      <a:r>
                        <a:rPr lang="ko-KR" altLang="en-US" sz="2400" dirty="0"/>
                        <a:t>년 이상 최고 </a:t>
                      </a:r>
                      <a:r>
                        <a:rPr lang="en-US" altLang="ko-KR" sz="2400" dirty="0"/>
                        <a:t>25</a:t>
                      </a:r>
                      <a:r>
                        <a:rPr lang="ko-KR" altLang="en-US" sz="2400" dirty="0"/>
                        <a:t>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7787725"/>
                  </a:ext>
                </a:extLst>
              </a:tr>
              <a:tr h="80774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영국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최소 </a:t>
                      </a:r>
                      <a:r>
                        <a:rPr lang="en-US" altLang="ko-KR" sz="2400" dirty="0"/>
                        <a:t>1</a:t>
                      </a:r>
                      <a:r>
                        <a:rPr lang="ko-KR" altLang="en-US" sz="2400" dirty="0"/>
                        <a:t>년 </a:t>
                      </a:r>
                      <a:r>
                        <a:rPr lang="en-US" altLang="ko-KR" sz="2400" dirty="0"/>
                        <a:t>6</a:t>
                      </a:r>
                      <a:r>
                        <a:rPr lang="ko-KR" altLang="en-US" sz="2400" dirty="0"/>
                        <a:t>개월 이상 최고 </a:t>
                      </a:r>
                      <a:r>
                        <a:rPr lang="en-US" altLang="ko-KR" sz="2400" dirty="0"/>
                        <a:t>14</a:t>
                      </a:r>
                      <a:r>
                        <a:rPr lang="ko-KR" altLang="en-US" sz="2400" dirty="0"/>
                        <a:t>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6347516"/>
                  </a:ext>
                </a:extLst>
              </a:tr>
              <a:tr h="80774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일본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최소 </a:t>
                      </a:r>
                      <a:r>
                        <a:rPr lang="en-US" altLang="ko-KR" sz="2400" dirty="0"/>
                        <a:t>1</a:t>
                      </a:r>
                      <a:r>
                        <a:rPr lang="ko-KR" altLang="en-US" sz="2400" dirty="0"/>
                        <a:t>년 이상 최고 </a:t>
                      </a:r>
                      <a:r>
                        <a:rPr lang="en-US" altLang="ko-KR" sz="2400" dirty="0"/>
                        <a:t>20</a:t>
                      </a:r>
                      <a:r>
                        <a:rPr lang="ko-KR" altLang="en-US" sz="2400" dirty="0"/>
                        <a:t>년</a:t>
                      </a:r>
                      <a:r>
                        <a:rPr lang="en-US" altLang="ko-KR" sz="2400" dirty="0"/>
                        <a:t>, </a:t>
                      </a:r>
                      <a:r>
                        <a:rPr lang="ko-KR" altLang="en-US" sz="2400" dirty="0"/>
                        <a:t>가중에 따라 최고 </a:t>
                      </a:r>
                      <a:r>
                        <a:rPr lang="en-US" altLang="ko-KR" sz="2400" dirty="0"/>
                        <a:t>30</a:t>
                      </a:r>
                      <a:r>
                        <a:rPr lang="ko-KR" altLang="en-US" sz="2400" dirty="0"/>
                        <a:t>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966263"/>
                  </a:ext>
                </a:extLst>
              </a:tr>
              <a:tr h="80774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독일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최고 </a:t>
                      </a:r>
                      <a:r>
                        <a:rPr lang="en-US" altLang="ko-KR" sz="2400" dirty="0"/>
                        <a:t>5</a:t>
                      </a:r>
                      <a:r>
                        <a:rPr lang="ko-KR" altLang="en-US" sz="2400" dirty="0"/>
                        <a:t>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9720475"/>
                  </a:ext>
                </a:extLst>
              </a:tr>
              <a:tr h="80774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프랑스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최고 </a:t>
                      </a:r>
                      <a:r>
                        <a:rPr lang="en-US" altLang="ko-KR" sz="2400" dirty="0"/>
                        <a:t>7</a:t>
                      </a:r>
                      <a:r>
                        <a:rPr lang="ko-KR" altLang="en-US" sz="2400" dirty="0"/>
                        <a:t>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35337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2402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4FE706-1DF5-DAB1-56C6-E419A5FFC8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A2632E36-8919-BB77-4B6D-B657609ADD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0B669EEF-29A7-9328-8D59-77BA2B4743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00" y="571500"/>
            <a:ext cx="17272000" cy="9232900"/>
          </a:xfrm>
          <a:prstGeom prst="rect">
            <a:avLst/>
          </a:prstGeom>
          <a:effectLst>
            <a:outerShdw blurRad="3501838" dir="2700000">
              <a:srgbClr val="2C2C2C">
                <a:alpha val="14000"/>
              </a:srgbClr>
            </a:outerShdw>
          </a:effec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11A78657-FEC2-054E-F13F-7BB389774229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98000"/>
          </a:blip>
          <a:stretch>
            <a:fillRect/>
          </a:stretch>
        </p:blipFill>
        <p:spPr>
          <a:xfrm>
            <a:off x="812800" y="1485900"/>
            <a:ext cx="16662400" cy="8064500"/>
          </a:xfrm>
          <a:prstGeom prst="rect">
            <a:avLst/>
          </a:prstGeom>
          <a:effectLst>
            <a:outerShdw blurRad="2673955" dir="2700000">
              <a:srgbClr val="2C2C2C">
                <a:alpha val="17000"/>
              </a:srgbClr>
            </a:outerShdw>
          </a:effectLst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25E9AEA0-6ABF-411A-CF75-D4137D0332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2500" y="965200"/>
            <a:ext cx="330200" cy="330200"/>
          </a:xfrm>
          <a:prstGeom prst="rect">
            <a:avLst/>
          </a:prstGeom>
          <a:effectLst>
            <a:outerShdw blurRad="6978" dir="2700000">
              <a:srgbClr val="2C2C2C">
                <a:alpha val="14000"/>
              </a:srgbClr>
            </a:outerShdw>
          </a:effectLst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7EF8A78A-EC3E-CFFF-C04D-53BEE2E5F5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05300" y="965200"/>
            <a:ext cx="330200" cy="330200"/>
          </a:xfrm>
          <a:prstGeom prst="rect">
            <a:avLst/>
          </a:prstGeom>
          <a:effectLst>
            <a:outerShdw blurRad="6978" dir="2700000">
              <a:srgbClr val="2C2C2C">
                <a:alpha val="14000"/>
              </a:srgbClr>
            </a:outerShdw>
          </a:effectLst>
        </p:spPr>
      </p:pic>
      <p:sp>
        <p:nvSpPr>
          <p:cNvPr id="7" name="TextBox 7">
            <a:extLst>
              <a:ext uri="{FF2B5EF4-FFF2-40B4-BE49-F238E27FC236}">
                <a16:creationId xmlns:a16="http://schemas.microsoft.com/office/drawing/2014/main" id="{93951086-C14A-7A46-2523-52170AA62277}"/>
              </a:ext>
            </a:extLst>
          </p:cNvPr>
          <p:cNvSpPr txBox="1"/>
          <p:nvPr/>
        </p:nvSpPr>
        <p:spPr>
          <a:xfrm>
            <a:off x="3477491" y="355600"/>
            <a:ext cx="11333018" cy="1346200"/>
          </a:xfrm>
          <a:prstGeom prst="rect">
            <a:avLst/>
          </a:prstGeom>
        </p:spPr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lnSpc>
                <a:spcPct val="99600"/>
              </a:lnSpc>
            </a:pPr>
            <a:r>
              <a:rPr lang="ko-KR" altLang="en-US" sz="5400" b="0" i="0" u="none" strike="noStrike" spc="-400" dirty="0">
                <a:solidFill>
                  <a:srgbClr val="3A3A3A"/>
                </a:solidFill>
                <a:latin typeface="Pretendard SemiBold"/>
              </a:rPr>
              <a:t>우리나라  해외 주요 국가들 법률 비교</a:t>
            </a:r>
            <a:endParaRPr lang="en-US" sz="5400" b="0" i="0" u="none" strike="noStrike" spc="-400" dirty="0">
              <a:solidFill>
                <a:srgbClr val="3A3A3A"/>
              </a:solidFill>
              <a:latin typeface="Pretendard SemiBold"/>
            </a:endParaRPr>
          </a:p>
        </p:txBody>
      </p:sp>
      <p:sp>
        <p:nvSpPr>
          <p:cNvPr id="9" name="Google Shape;152;p6">
            <a:extLst>
              <a:ext uri="{FF2B5EF4-FFF2-40B4-BE49-F238E27FC236}">
                <a16:creationId xmlns:a16="http://schemas.microsoft.com/office/drawing/2014/main" id="{67D1544B-F1EB-0BA2-4770-9B4AD5F7119A}"/>
              </a:ext>
            </a:extLst>
          </p:cNvPr>
          <p:cNvSpPr txBox="1"/>
          <p:nvPr/>
        </p:nvSpPr>
        <p:spPr>
          <a:xfrm>
            <a:off x="12190725" y="9861900"/>
            <a:ext cx="59436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출처</a:t>
            </a:r>
            <a:r>
              <a:rPr lang="en-US" dirty="0"/>
              <a:t> </a:t>
            </a:r>
            <a:r>
              <a:rPr lang="en-US" sz="1200" u="sng" dirty="0">
                <a:solidFill>
                  <a:schemeClr val="hlink"/>
                </a:solidFill>
                <a:latin typeface="Malgun Gothic"/>
                <a:ea typeface="Malgun Gothic"/>
                <a:cs typeface="Malgun Gothic"/>
                <a:sym typeface="Malgun Gothic"/>
                <a:hlinkClick r:id="rId6"/>
              </a:rPr>
              <a:t>https://www.nars.go.kr/report/view.do?cmsCode=CM0155&amp;brdSeq=24119</a:t>
            </a:r>
            <a:endParaRPr sz="1200" u="sng" dirty="0">
              <a:solidFill>
                <a:schemeClr val="hlink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CAD06132-8675-8C0D-2EA5-84A48DE8CC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2281799"/>
              </p:ext>
            </p:extLst>
          </p:nvPr>
        </p:nvGraphicFramePr>
        <p:xfrm>
          <a:off x="1960418" y="2168815"/>
          <a:ext cx="14367163" cy="6632285"/>
        </p:xfrm>
        <a:graphic>
          <a:graphicData uri="http://schemas.openxmlformats.org/drawingml/2006/table">
            <a:tbl>
              <a:tblPr firstRow="1" bandRow="1">
                <a:tableStyleId>{F6E7CA4A-6B8E-4D17-A423-AEB830A455CE}</a:tableStyleId>
              </a:tblPr>
              <a:tblGrid>
                <a:gridCol w="3781601">
                  <a:extLst>
                    <a:ext uri="{9D8B030D-6E8A-4147-A177-3AD203B41FA5}">
                      <a16:colId xmlns:a16="http://schemas.microsoft.com/office/drawing/2014/main" val="1521797326"/>
                    </a:ext>
                  </a:extLst>
                </a:gridCol>
                <a:gridCol w="10585562">
                  <a:extLst>
                    <a:ext uri="{9D8B030D-6E8A-4147-A177-3AD203B41FA5}">
                      <a16:colId xmlns:a16="http://schemas.microsoft.com/office/drawing/2014/main" val="1855644167"/>
                    </a:ext>
                  </a:extLst>
                </a:gridCol>
              </a:tblGrid>
              <a:tr h="9784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bg1"/>
                          </a:solidFill>
                        </a:rPr>
                        <a:t>법적기준</a:t>
                      </a:r>
                      <a:r>
                        <a:rPr lang="en-US" altLang="ko-KR" sz="2400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sz="2400" dirty="0">
                          <a:solidFill>
                            <a:schemeClr val="bg1"/>
                          </a:solidFill>
                        </a:rPr>
                        <a:t>혈중알코올농도</a:t>
                      </a:r>
                      <a:r>
                        <a:rPr lang="en-US" altLang="ko-KR" sz="2400" dirty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5B9BC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bg1"/>
                          </a:solidFill>
                        </a:rPr>
                        <a:t>국가</a:t>
                      </a:r>
                    </a:p>
                  </a:txBody>
                  <a:tcPr anchor="ctr">
                    <a:solidFill>
                      <a:srgbClr val="5B9B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8386262"/>
                  </a:ext>
                </a:extLst>
              </a:tr>
              <a:tr h="9423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0.00%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루마니아</a:t>
                      </a:r>
                      <a:r>
                        <a:rPr lang="en-US" altLang="ko-KR" sz="2400" dirty="0"/>
                        <a:t>, </a:t>
                      </a:r>
                      <a:r>
                        <a:rPr lang="ko-KR" altLang="en-US" sz="2400" dirty="0"/>
                        <a:t>슬로바키아</a:t>
                      </a:r>
                      <a:r>
                        <a:rPr lang="en-US" altLang="ko-KR" sz="2400" dirty="0"/>
                        <a:t>, </a:t>
                      </a:r>
                      <a:r>
                        <a:rPr lang="ko-KR" altLang="en-US" sz="2400" dirty="0"/>
                        <a:t>체코 헝가리 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096048"/>
                  </a:ext>
                </a:extLst>
              </a:tr>
              <a:tr h="9423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0.02%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스웨덴</a:t>
                      </a:r>
                      <a:r>
                        <a:rPr lang="en-US" altLang="ko-KR" sz="2400" dirty="0"/>
                        <a:t>, </a:t>
                      </a:r>
                      <a:r>
                        <a:rPr lang="ko-KR" altLang="en-US" sz="2400" dirty="0"/>
                        <a:t>슬로베니아</a:t>
                      </a:r>
                      <a:r>
                        <a:rPr lang="en-US" altLang="ko-KR" sz="2400" dirty="0"/>
                        <a:t>, </a:t>
                      </a:r>
                      <a:r>
                        <a:rPr lang="ko-KR" altLang="en-US" sz="2400" dirty="0"/>
                        <a:t>에스토니아</a:t>
                      </a:r>
                      <a:r>
                        <a:rPr lang="en-US" altLang="ko-KR" sz="2400" dirty="0"/>
                        <a:t>, </a:t>
                      </a:r>
                      <a:r>
                        <a:rPr lang="ko-KR" altLang="en-US" sz="2400" dirty="0"/>
                        <a:t>폴란드 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0857162"/>
                  </a:ext>
                </a:extLst>
              </a:tr>
              <a:tr h="9423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0.03%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일본</a:t>
                      </a:r>
                      <a:r>
                        <a:rPr lang="en-US" altLang="ko-KR" sz="2400" dirty="0"/>
                        <a:t>, </a:t>
                      </a:r>
                      <a:r>
                        <a:rPr lang="ko-KR" altLang="en-US" sz="2400" dirty="0"/>
                        <a:t>한국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9967642"/>
                  </a:ext>
                </a:extLst>
              </a:tr>
              <a:tr h="9423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0.04%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리투아니아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924037"/>
                  </a:ext>
                </a:extLst>
              </a:tr>
              <a:tr h="9423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0.05%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그리스</a:t>
                      </a:r>
                      <a:r>
                        <a:rPr lang="en-US" altLang="ko-KR" sz="2400" dirty="0"/>
                        <a:t>, </a:t>
                      </a:r>
                      <a:r>
                        <a:rPr lang="ko-KR" altLang="en-US" sz="2400" dirty="0"/>
                        <a:t>네덜란드</a:t>
                      </a:r>
                      <a:r>
                        <a:rPr lang="en-US" altLang="ko-KR" sz="2400" dirty="0"/>
                        <a:t>, </a:t>
                      </a:r>
                      <a:r>
                        <a:rPr lang="ko-KR" altLang="en-US" sz="2400" dirty="0"/>
                        <a:t>독일</a:t>
                      </a:r>
                      <a:r>
                        <a:rPr lang="en-US" altLang="ko-KR" sz="2400" dirty="0"/>
                        <a:t>, </a:t>
                      </a:r>
                      <a:r>
                        <a:rPr lang="ko-KR" altLang="en-US" sz="2400" dirty="0"/>
                        <a:t>아일랜드</a:t>
                      </a:r>
                      <a:r>
                        <a:rPr lang="en-US" altLang="ko-KR" sz="2400" dirty="0"/>
                        <a:t>, </a:t>
                      </a:r>
                      <a:r>
                        <a:rPr lang="ko-KR" altLang="en-US" sz="2400" dirty="0"/>
                        <a:t>오스트리아</a:t>
                      </a:r>
                      <a:r>
                        <a:rPr lang="en-US" altLang="ko-KR" sz="2400" dirty="0"/>
                        <a:t>, </a:t>
                      </a:r>
                      <a:r>
                        <a:rPr lang="ko-KR" altLang="en-US" sz="2400" dirty="0"/>
                        <a:t>이탈리아</a:t>
                      </a:r>
                      <a:r>
                        <a:rPr lang="en-US" altLang="ko-KR" sz="2400" dirty="0"/>
                        <a:t>, </a:t>
                      </a:r>
                      <a:r>
                        <a:rPr lang="ko-KR" altLang="en-US" sz="2400" dirty="0"/>
                        <a:t>프랑스</a:t>
                      </a:r>
                      <a:r>
                        <a:rPr lang="en-US" altLang="ko-KR" sz="2400" dirty="0"/>
                        <a:t>, </a:t>
                      </a:r>
                      <a:r>
                        <a:rPr lang="ko-KR" altLang="en-US" sz="2400" dirty="0"/>
                        <a:t>호주 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9722703"/>
                  </a:ext>
                </a:extLst>
              </a:tr>
              <a:tr h="9423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0.08%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몰타</a:t>
                      </a:r>
                      <a:r>
                        <a:rPr lang="en-US" altLang="ko-KR" sz="2400" dirty="0"/>
                        <a:t>, </a:t>
                      </a:r>
                      <a:r>
                        <a:rPr lang="ko-KR" altLang="en-US" sz="2400" dirty="0"/>
                        <a:t>미국</a:t>
                      </a:r>
                      <a:r>
                        <a:rPr lang="en-US" altLang="ko-KR" sz="2400" dirty="0"/>
                        <a:t>, </a:t>
                      </a:r>
                      <a:r>
                        <a:rPr lang="ko-KR" altLang="en-US" sz="2400" dirty="0"/>
                        <a:t>영국 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49895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6143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9284F9-EBA8-57A4-47AB-E64B245905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1DC7A982-9523-0558-FC39-4075818EC1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D9A94D9C-18F1-EAC9-E7AF-73AFB51053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00" y="571500"/>
            <a:ext cx="17272000" cy="9232900"/>
          </a:xfrm>
          <a:prstGeom prst="rect">
            <a:avLst/>
          </a:prstGeom>
          <a:effectLst>
            <a:outerShdw blurRad="3501838" dir="2700000">
              <a:srgbClr val="2C2C2C">
                <a:alpha val="14000"/>
              </a:srgbClr>
            </a:outerShdw>
          </a:effec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E0DE794E-655D-B854-9029-AE1B59EF33A3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98000"/>
          </a:blip>
          <a:stretch>
            <a:fillRect/>
          </a:stretch>
        </p:blipFill>
        <p:spPr>
          <a:xfrm>
            <a:off x="812800" y="1485900"/>
            <a:ext cx="16662400" cy="8064500"/>
          </a:xfrm>
          <a:prstGeom prst="rect">
            <a:avLst/>
          </a:prstGeom>
          <a:effectLst>
            <a:outerShdw blurRad="2673955" dir="2700000">
              <a:srgbClr val="2C2C2C">
                <a:alpha val="17000"/>
              </a:srgbClr>
            </a:outerShdw>
          </a:effectLst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C016B7B5-08B8-704F-D63F-4E8FB3E5C6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2500" y="965200"/>
            <a:ext cx="330200" cy="330200"/>
          </a:xfrm>
          <a:prstGeom prst="rect">
            <a:avLst/>
          </a:prstGeom>
          <a:effectLst>
            <a:outerShdw blurRad="6978" dir="2700000">
              <a:srgbClr val="2C2C2C">
                <a:alpha val="14000"/>
              </a:srgbClr>
            </a:outerShdw>
          </a:effectLst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F0B66F80-406E-FA83-2A4C-8FFAE1D638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05300" y="965200"/>
            <a:ext cx="330200" cy="330200"/>
          </a:xfrm>
          <a:prstGeom prst="rect">
            <a:avLst/>
          </a:prstGeom>
          <a:effectLst>
            <a:outerShdw blurRad="6978" dir="2700000">
              <a:srgbClr val="2C2C2C">
                <a:alpha val="14000"/>
              </a:srgbClr>
            </a:outerShdw>
          </a:effectLst>
        </p:spPr>
      </p:pic>
      <p:pic>
        <p:nvPicPr>
          <p:cNvPr id="18" name="Picture 18">
            <a:extLst>
              <a:ext uri="{FF2B5EF4-FFF2-40B4-BE49-F238E27FC236}">
                <a16:creationId xmlns:a16="http://schemas.microsoft.com/office/drawing/2014/main" id="{AE4E12AE-6DB1-B8B2-3BCB-6CE1FA522D6E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22000"/>
          </a:blip>
          <a:stretch>
            <a:fillRect/>
          </a:stretch>
        </p:blipFill>
        <p:spPr>
          <a:xfrm>
            <a:off x="12344400" y="3530600"/>
            <a:ext cx="3479800" cy="12700"/>
          </a:xfrm>
          <a:prstGeom prst="rect">
            <a:avLst/>
          </a:prstGeom>
        </p:spPr>
      </p:pic>
      <p:pic>
        <p:nvPicPr>
          <p:cNvPr id="22" name="Picture 22">
            <a:extLst>
              <a:ext uri="{FF2B5EF4-FFF2-40B4-BE49-F238E27FC236}">
                <a16:creationId xmlns:a16="http://schemas.microsoft.com/office/drawing/2014/main" id="{C6475D13-DFCC-8B24-555A-9C380A84CB86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22000"/>
          </a:blip>
          <a:stretch>
            <a:fillRect/>
          </a:stretch>
        </p:blipFill>
        <p:spPr>
          <a:xfrm>
            <a:off x="7823200" y="6832600"/>
            <a:ext cx="3479800" cy="12700"/>
          </a:xfrm>
          <a:prstGeom prst="rect">
            <a:avLst/>
          </a:prstGeom>
        </p:spPr>
      </p:pic>
      <p:sp>
        <p:nvSpPr>
          <p:cNvPr id="7" name="TextBox 7">
            <a:extLst>
              <a:ext uri="{FF2B5EF4-FFF2-40B4-BE49-F238E27FC236}">
                <a16:creationId xmlns:a16="http://schemas.microsoft.com/office/drawing/2014/main" id="{0B69079E-EA87-1977-3FC9-F240956970FB}"/>
              </a:ext>
            </a:extLst>
          </p:cNvPr>
          <p:cNvSpPr txBox="1"/>
          <p:nvPr/>
        </p:nvSpPr>
        <p:spPr>
          <a:xfrm>
            <a:off x="3394364" y="355600"/>
            <a:ext cx="11887200" cy="1346200"/>
          </a:xfrm>
          <a:prstGeom prst="rect">
            <a:avLst/>
          </a:prstGeom>
        </p:spPr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lnSpc>
                <a:spcPct val="99600"/>
              </a:lnSpc>
            </a:pPr>
            <a:r>
              <a:rPr lang="ko-KR" altLang="en-US" sz="5400" b="0" i="0" u="none" strike="noStrike" spc="-400" dirty="0">
                <a:solidFill>
                  <a:srgbClr val="3A3A3A"/>
                </a:solidFill>
                <a:latin typeface="Pretendard SemiBold"/>
              </a:rPr>
              <a:t>음주운전 사고변화에 대한 사람들의 인식</a:t>
            </a:r>
            <a:endParaRPr lang="en-US" sz="5400" b="0" i="0" u="none" strike="noStrike" spc="-400" dirty="0">
              <a:solidFill>
                <a:srgbClr val="3A3A3A"/>
              </a:solidFill>
              <a:latin typeface="Pretendard SemiBold"/>
            </a:endParaRPr>
          </a:p>
        </p:txBody>
      </p:sp>
      <p:pic>
        <p:nvPicPr>
          <p:cNvPr id="9" name="Google Shape;168;p10">
            <a:extLst>
              <a:ext uri="{FF2B5EF4-FFF2-40B4-BE49-F238E27FC236}">
                <a16:creationId xmlns:a16="http://schemas.microsoft.com/office/drawing/2014/main" id="{F086A186-A767-CC8D-2163-6465660D32A1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 l="1791" t="5368" r="1375" b="65878"/>
          <a:stretch/>
        </p:blipFill>
        <p:spPr>
          <a:xfrm>
            <a:off x="1571914" y="1970100"/>
            <a:ext cx="15532100" cy="7096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04088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F0A020-2989-FDA0-AF94-3290EEBB20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E9E75FDE-13C0-5952-A7BE-34596DB4F4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E8065B3E-458E-7B30-D1C5-D19EC6A582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00" y="571500"/>
            <a:ext cx="17272000" cy="9232900"/>
          </a:xfrm>
          <a:prstGeom prst="rect">
            <a:avLst/>
          </a:prstGeom>
          <a:effectLst>
            <a:outerShdw blurRad="3501838" dir="2700000">
              <a:srgbClr val="2C2C2C">
                <a:alpha val="14000"/>
              </a:srgbClr>
            </a:outerShdw>
          </a:effec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431C2EDB-63C9-4CFF-BC7E-076A3A0E600E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98000"/>
          </a:blip>
          <a:stretch>
            <a:fillRect/>
          </a:stretch>
        </p:blipFill>
        <p:spPr>
          <a:xfrm>
            <a:off x="812800" y="1485900"/>
            <a:ext cx="16662400" cy="8064500"/>
          </a:xfrm>
          <a:prstGeom prst="rect">
            <a:avLst/>
          </a:prstGeom>
          <a:effectLst>
            <a:outerShdw blurRad="2673955" dir="2700000">
              <a:srgbClr val="2C2C2C">
                <a:alpha val="17000"/>
              </a:srgbClr>
            </a:outerShdw>
          </a:effectLst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D460AE04-79FD-6569-D24D-FFD2C2A271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2500" y="965200"/>
            <a:ext cx="330200" cy="330200"/>
          </a:xfrm>
          <a:prstGeom prst="rect">
            <a:avLst/>
          </a:prstGeom>
          <a:effectLst>
            <a:outerShdw blurRad="6978" dir="2700000">
              <a:srgbClr val="2C2C2C">
                <a:alpha val="14000"/>
              </a:srgbClr>
            </a:outerShdw>
          </a:effectLst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E68D1765-5291-346C-D4FE-63922329F8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05300" y="965200"/>
            <a:ext cx="330200" cy="330200"/>
          </a:xfrm>
          <a:prstGeom prst="rect">
            <a:avLst/>
          </a:prstGeom>
          <a:effectLst>
            <a:outerShdw blurRad="6978" dir="2700000">
              <a:srgbClr val="2C2C2C">
                <a:alpha val="14000"/>
              </a:srgbClr>
            </a:outerShdw>
          </a:effectLst>
        </p:spPr>
      </p:pic>
      <p:pic>
        <p:nvPicPr>
          <p:cNvPr id="18" name="Picture 18">
            <a:extLst>
              <a:ext uri="{FF2B5EF4-FFF2-40B4-BE49-F238E27FC236}">
                <a16:creationId xmlns:a16="http://schemas.microsoft.com/office/drawing/2014/main" id="{0B599B2F-4FB9-EC9D-87E9-86039B87DC78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22000"/>
          </a:blip>
          <a:stretch>
            <a:fillRect/>
          </a:stretch>
        </p:blipFill>
        <p:spPr>
          <a:xfrm>
            <a:off x="12344400" y="3530600"/>
            <a:ext cx="3479800" cy="12700"/>
          </a:xfrm>
          <a:prstGeom prst="rect">
            <a:avLst/>
          </a:prstGeom>
        </p:spPr>
      </p:pic>
      <p:pic>
        <p:nvPicPr>
          <p:cNvPr id="22" name="Picture 22">
            <a:extLst>
              <a:ext uri="{FF2B5EF4-FFF2-40B4-BE49-F238E27FC236}">
                <a16:creationId xmlns:a16="http://schemas.microsoft.com/office/drawing/2014/main" id="{F6292A73-5AAB-1362-6C03-79EB516D49C4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22000"/>
          </a:blip>
          <a:stretch>
            <a:fillRect/>
          </a:stretch>
        </p:blipFill>
        <p:spPr>
          <a:xfrm>
            <a:off x="7823200" y="6832600"/>
            <a:ext cx="3479800" cy="12700"/>
          </a:xfrm>
          <a:prstGeom prst="rect">
            <a:avLst/>
          </a:prstGeom>
        </p:spPr>
      </p:pic>
      <p:sp>
        <p:nvSpPr>
          <p:cNvPr id="7" name="TextBox 7">
            <a:extLst>
              <a:ext uri="{FF2B5EF4-FFF2-40B4-BE49-F238E27FC236}">
                <a16:creationId xmlns:a16="http://schemas.microsoft.com/office/drawing/2014/main" id="{AF802EC4-7E32-B1F3-5911-788781ACBB09}"/>
              </a:ext>
            </a:extLst>
          </p:cNvPr>
          <p:cNvSpPr txBox="1"/>
          <p:nvPr/>
        </p:nvSpPr>
        <p:spPr>
          <a:xfrm>
            <a:off x="3477491" y="355600"/>
            <a:ext cx="11333018" cy="1346200"/>
          </a:xfrm>
          <a:prstGeom prst="rect">
            <a:avLst/>
          </a:prstGeom>
        </p:spPr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lnSpc>
                <a:spcPct val="99600"/>
              </a:lnSpc>
            </a:pPr>
            <a:r>
              <a:rPr lang="ko-KR" altLang="en-US" sz="5400" b="0" i="0" u="none" strike="noStrike" spc="-400" dirty="0">
                <a:solidFill>
                  <a:srgbClr val="3A3A3A"/>
                </a:solidFill>
                <a:latin typeface="Pretendard SemiBold"/>
              </a:rPr>
              <a:t>음주운전 현황 그래프</a:t>
            </a:r>
            <a:endParaRPr lang="en-US" sz="5400" b="0" i="0" u="none" strike="noStrike" spc="-400" dirty="0">
              <a:solidFill>
                <a:srgbClr val="3A3A3A"/>
              </a:solidFill>
              <a:latin typeface="Pretendard SemiBold"/>
            </a:endParaRPr>
          </a:p>
        </p:txBody>
      </p:sp>
      <p:pic>
        <p:nvPicPr>
          <p:cNvPr id="8" name="Google Shape;183;p11">
            <a:extLst>
              <a:ext uri="{FF2B5EF4-FFF2-40B4-BE49-F238E27FC236}">
                <a16:creationId xmlns:a16="http://schemas.microsoft.com/office/drawing/2014/main" id="{700991D6-4F52-BB05-4B5B-0DFEC7E2E942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 t="3288"/>
          <a:stretch/>
        </p:blipFill>
        <p:spPr>
          <a:xfrm>
            <a:off x="2463800" y="1990700"/>
            <a:ext cx="13435399" cy="68104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말풍선: 사각형 8">
            <a:extLst>
              <a:ext uri="{FF2B5EF4-FFF2-40B4-BE49-F238E27FC236}">
                <a16:creationId xmlns:a16="http://schemas.microsoft.com/office/drawing/2014/main" id="{2E650039-DB14-C116-CF5B-6D166F167A16}"/>
              </a:ext>
            </a:extLst>
          </p:cNvPr>
          <p:cNvSpPr/>
          <p:nvPr/>
        </p:nvSpPr>
        <p:spPr>
          <a:xfrm>
            <a:off x="7314045" y="6845300"/>
            <a:ext cx="4498109" cy="777009"/>
          </a:xfrm>
          <a:prstGeom prst="wedgeRectCallout">
            <a:avLst>
              <a:gd name="adj1" fmla="val 39814"/>
              <a:gd name="adj2" fmla="val -97976"/>
            </a:avLst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00000"/>
                </a:solidFill>
                <a:ea typeface="Arial"/>
                <a:cs typeface="Arial"/>
              </a:rPr>
              <a:t>실제로 절대 건수 자체는 줄어드는 경향을 보이고 있음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4826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987</Words>
  <Application>Microsoft Office PowerPoint</Application>
  <PresentationFormat>사용자 지정</PresentationFormat>
  <Paragraphs>237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3" baseType="lpstr">
      <vt:lpstr>Pretendard Medium</vt:lpstr>
      <vt:lpstr>Pretendard SemiBold</vt:lpstr>
      <vt:lpstr>Arial</vt:lpstr>
      <vt:lpstr>Pretendard Regular</vt:lpstr>
      <vt:lpstr>Malgun Gothic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강창휘</dc:creator>
  <cp:lastModifiedBy>민정 이</cp:lastModifiedBy>
  <cp:revision>1</cp:revision>
  <dcterms:created xsi:type="dcterms:W3CDTF">2006-08-16T00:00:00Z</dcterms:created>
  <dcterms:modified xsi:type="dcterms:W3CDTF">2025-06-04T08:05:46Z</dcterms:modified>
</cp:coreProperties>
</file>