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B4176-58DD-4EDB-AE9F-9BC515D79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45D7E5-4E51-4134-97F2-AEFD9D048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53876-0EEB-4DE2-A4AC-1B823C4F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9CE6-089F-4F62-A5F2-FEF873EA50D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E5628-284C-4224-AC18-E90BFF55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A05EE-B032-4B9E-96F7-1835A7A7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8159-245F-454D-B0BB-4FC09D7FD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8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44AB6-D853-4FC0-88CF-27BE04CD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5D7BD-F1C4-44B5-BE93-DD9C140F7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AE456-9A0E-4B38-B942-3DCDA316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9CE6-089F-4F62-A5F2-FEF873EA50D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F2EEF-78E9-4603-AE8E-EA097BC0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05118-B0FC-4D5A-9A8C-1F7B141E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8159-245F-454D-B0BB-4FC09D7FD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9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170E56-E2AF-4720-A49E-2D5FC8F66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8117F6-3B36-40A2-AF09-BF314265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96938-0F7B-4797-A33D-17F6EA81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9CE6-089F-4F62-A5F2-FEF873EA50D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E889E-11F7-46E2-BDB4-6158E14C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C833E-5F5D-447A-844B-3459B77D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8159-245F-454D-B0BB-4FC09D7FD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DEA94-80B5-40B4-90AF-1EFB0084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D2895-C168-4ADE-A84D-97594D38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6051C-70E0-412B-A9E9-C3C74930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9CE6-089F-4F62-A5F2-FEF873EA50D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00FDD-DE9A-4412-9B7E-CB81F634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F40AC-CFB6-4EE0-A35D-853A8646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8159-245F-454D-B0BB-4FC09D7FD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3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67185-3705-4AE8-B2A1-C58CCC63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FE5CA-C1C3-4BCC-8C1E-36ABA725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50DEF-1E05-428B-8B0D-54578DA6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9CE6-089F-4F62-A5F2-FEF873EA50D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0F7BB-15AD-47D4-AD3C-827038E1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9F460-17C0-4D1A-9420-571517DB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8159-245F-454D-B0BB-4FC09D7FD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5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65A9B-B190-423B-95CF-4E83CF4C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F3005-6A04-471E-A2F6-68FE4CE61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AD245-064C-4E3F-B198-38F5F51AB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18730-4F10-47B6-B72D-6737FB59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9CE6-089F-4F62-A5F2-FEF873EA50D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49522-3BB9-4BD9-84A3-45DB3D28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DC4C3D-D135-4140-B202-81D07310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8159-245F-454D-B0BB-4FC09D7FD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6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71B31-7084-44E4-86DF-F9482E92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A55CD-1BD9-44C7-A74D-0417498EC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8494D-19F1-4C69-9A06-77331F91E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9CB908-CF67-4F5E-848A-37B10453D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7497AD-BBDC-43A2-BCB6-C17ABD70E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2D7FBC-9FB4-45C3-9763-75BC04F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9CE6-089F-4F62-A5F2-FEF873EA50D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8F68E-85B5-44DA-87F6-123D6398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51F59-3E7E-4E00-8E63-2EBC7C1A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8159-245F-454D-B0BB-4FC09D7FD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4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1B785-3DB9-4F06-9939-58486A6D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9DC389-B013-459A-9D03-C83C86CE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9CE6-089F-4F62-A5F2-FEF873EA50D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8491E8-BDC9-41A4-9FBC-B78541FB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6D1FB2-262C-45AF-A18B-4424C9AF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8159-245F-454D-B0BB-4FC09D7FD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83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FCB101-7C2B-462C-9BC2-FF2313ED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9CE6-089F-4F62-A5F2-FEF873EA50D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E9FD6A-AC81-4A8A-A8A8-C526D2A5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22E88-B5B4-4D9E-AEFF-C4CB4DF6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8159-245F-454D-B0BB-4FC09D7FD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8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0840C-BFD6-42AE-A8E6-9062D8B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52E3A-D424-4401-9248-E5ED85B2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69A67F-A35B-4C27-9E72-42F0D4D93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916CD-8D44-4A6F-BA66-1955D34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9CE6-089F-4F62-A5F2-FEF873EA50D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95F26-4AFD-49F9-ABEC-4A20639F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20C0B7-E322-41A8-A20B-9C7618AA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8159-245F-454D-B0BB-4FC09D7FD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5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EDE04-389E-4868-9CF2-B7CAC026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AAB84B-99A1-496D-B073-E16789A75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D1720-D080-43F8-BC9A-62F357F65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67B8F4-5468-421B-8A49-ED8B4499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9CE6-089F-4F62-A5F2-FEF873EA50D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9CB3F-209D-4157-9088-9378AF05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00719-7CAF-4B38-BB88-E5EFBEB8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8159-245F-454D-B0BB-4FC09D7FD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0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87F09F-94D3-4DC2-BEB5-EC1E0650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BC17D-069C-4B97-9D57-2AD1643F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ABAE8-B967-4EAE-96E0-58BD015E6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49CE6-089F-4F62-A5F2-FEF873EA50D6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3C0C2-C881-42E9-82F5-563553A61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104D7-4DE4-48FC-9138-0295BFF7C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8159-245F-454D-B0BB-4FC09D7FD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94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unhasuiin/WIL/blob/master/%EA%B3%BC%EC%A0%9C.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58EA8-CFAA-41AE-966D-1EEB46CBF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창의적문제해결방법</a:t>
            </a:r>
            <a:br>
              <a:rPr lang="en-US" altLang="ko-KR" dirty="0"/>
            </a:br>
            <a:r>
              <a:rPr lang="en-US" altLang="ko-KR" dirty="0"/>
              <a:t>-EDA-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587ABA-24A0-4141-A8A5-3B1CD6F30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20191466 </a:t>
            </a:r>
            <a:r>
              <a:rPr lang="ko-KR" altLang="en-US" dirty="0"/>
              <a:t>장주호</a:t>
            </a:r>
          </a:p>
        </p:txBody>
      </p:sp>
    </p:spTree>
    <p:extLst>
      <p:ext uri="{BB962C8B-B14F-4D97-AF65-F5344CB8AC3E}">
        <p14:creationId xmlns:p14="http://schemas.microsoft.com/office/powerpoint/2010/main" val="201907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0D0DB-B856-4487-AA03-1E69A286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확인도 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C03A9-F8EE-4CDD-8D25-B0A5912C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https://github.com/Eunhasuiin/WIL/blob/master/%EA%B3%BC%EC%A0%9C.R</a:t>
            </a:r>
            <a:endParaRPr lang="en-US" altLang="ko-KR" dirty="0"/>
          </a:p>
          <a:p>
            <a:r>
              <a:rPr lang="ko-KR" altLang="en-US"/>
              <a:t>요기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31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E1AB0-0765-4C1B-A80B-CCFF134D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성별 별 평균 월급이 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93710F-A080-40DB-8BC7-60B19947F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76" y="1554743"/>
            <a:ext cx="433813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FE217F-B7E8-4F03-A4F2-A1BAE9C12338}"/>
              </a:ext>
            </a:extLst>
          </p:cNvPr>
          <p:cNvSpPr txBox="1"/>
          <p:nvPr/>
        </p:nvSpPr>
        <p:spPr>
          <a:xfrm>
            <a:off x="5259978" y="1690688"/>
            <a:ext cx="6093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성별 별 평균 월급이 다를까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-</a:t>
            </a:r>
            <a:r>
              <a:rPr lang="ko-KR" altLang="en-US" dirty="0"/>
              <a:t>다르다 남성쪽이 훨씬 높은 것을 알 수 있다</a:t>
            </a:r>
            <a:endParaRPr lang="en-US" altLang="ko-KR" dirty="0"/>
          </a:p>
          <a:p>
            <a:r>
              <a:rPr lang="en-US" altLang="ko-KR" dirty="0"/>
              <a:t>  -</a:t>
            </a:r>
            <a:r>
              <a:rPr lang="ko-KR" altLang="en-US" dirty="0"/>
              <a:t>그럼 왜 </a:t>
            </a:r>
            <a:r>
              <a:rPr lang="ko-KR" altLang="en-US" dirty="0" err="1"/>
              <a:t>다른거지</a:t>
            </a:r>
            <a:r>
              <a:rPr lang="ko-KR" altLang="en-US" dirty="0"/>
              <a:t> 순전히 직업이 달라서</a:t>
            </a:r>
            <a:r>
              <a:rPr lang="en-US" altLang="ko-KR" dirty="0"/>
              <a:t>? </a:t>
            </a:r>
            <a:r>
              <a:rPr lang="ko-KR" altLang="en-US" dirty="0"/>
              <a:t>아니면 전체    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적인 고용 인원 수가 </a:t>
            </a:r>
            <a:r>
              <a:rPr lang="ko-KR" altLang="en-US" dirty="0" err="1"/>
              <a:t>다른걸까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61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C9012-B0A1-453F-88D6-1A8BDA4A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 err="1"/>
              <a:t>몇살때</a:t>
            </a:r>
            <a:r>
              <a:rPr lang="ko-KR" altLang="en-US" dirty="0"/>
              <a:t> 평균 월급을 가장 많이 받을까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 descr="음악, 오르간이(가) 표시된 사진&#10;&#10;자동 생성된 설명">
            <a:extLst>
              <a:ext uri="{FF2B5EF4-FFF2-40B4-BE49-F238E27FC236}">
                <a16:creationId xmlns:a16="http://schemas.microsoft.com/office/drawing/2014/main" id="{4E56B5A0-703E-4185-8877-E23306D0D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22" y="1861719"/>
            <a:ext cx="431201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976BE-16A4-417D-9081-D0A58B0DB8FB}"/>
              </a:ext>
            </a:extLst>
          </p:cNvPr>
          <p:cNvSpPr txBox="1"/>
          <p:nvPr/>
        </p:nvSpPr>
        <p:spPr>
          <a:xfrm>
            <a:off x="5259978" y="4037388"/>
            <a:ext cx="6093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-top 5</a:t>
            </a:r>
            <a:r>
              <a:rPr lang="ko-KR" altLang="en-US" dirty="0"/>
              <a:t>개를 뽑아본 결과 </a:t>
            </a:r>
            <a:r>
              <a:rPr lang="en-US" altLang="ko-KR" dirty="0"/>
              <a:t>52</a:t>
            </a:r>
            <a:r>
              <a:rPr lang="ko-KR" altLang="en-US" dirty="0"/>
              <a:t>세에서 가장 많이 받았다</a:t>
            </a:r>
            <a:endParaRPr lang="en-US" altLang="ko-KR" dirty="0"/>
          </a:p>
          <a:p>
            <a:r>
              <a:rPr lang="en-US" altLang="ko-KR" dirty="0"/>
              <a:t>  -</a:t>
            </a:r>
            <a:r>
              <a:rPr lang="ko-KR" altLang="en-US" dirty="0"/>
              <a:t>근데 왜 </a:t>
            </a:r>
            <a:r>
              <a:rPr lang="en-US" altLang="ko-KR" dirty="0"/>
              <a:t>52</a:t>
            </a:r>
            <a:r>
              <a:rPr lang="ko-KR" altLang="en-US" dirty="0"/>
              <a:t>세이지</a:t>
            </a:r>
            <a:r>
              <a:rPr lang="en-US" altLang="ko-KR" dirty="0"/>
              <a:t>? </a:t>
            </a:r>
            <a:r>
              <a:rPr lang="ko-KR" altLang="en-US" dirty="0"/>
              <a:t>우리나라의 정년이 </a:t>
            </a:r>
            <a:r>
              <a:rPr lang="en-US" altLang="ko-KR" dirty="0"/>
              <a:t>65</a:t>
            </a:r>
            <a:r>
              <a:rPr lang="ko-KR" altLang="en-US" dirty="0"/>
              <a:t>세라서 </a:t>
            </a:r>
            <a:r>
              <a:rPr lang="ko-KR" altLang="en-US" dirty="0" err="1"/>
              <a:t>그런가</a:t>
            </a:r>
            <a:r>
              <a:rPr lang="en-US" altLang="ko-KR" dirty="0"/>
              <a:t>? </a:t>
            </a:r>
            <a:r>
              <a:rPr lang="ko-KR" altLang="en-US" dirty="0"/>
              <a:t>아니면 그냥 그 나이에 사장이 </a:t>
            </a:r>
            <a:r>
              <a:rPr lang="ko-KR" altLang="en-US" dirty="0" err="1"/>
              <a:t>많은건가</a:t>
            </a:r>
            <a:r>
              <a:rPr lang="en-US" altLang="ko-KR" dirty="0"/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EFD921-64A3-4E84-A5EF-76C3878BA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78" y="1934765"/>
            <a:ext cx="342947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7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96677-EE4F-4AA4-9FC8-8DF62421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어떤 연령대가 월급을 가장 많이 받을까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내용 개체 틀 6" descr="테이블, 컴퓨터, 방이(가) 표시된 사진&#10;&#10;자동 생성된 설명">
            <a:extLst>
              <a:ext uri="{FF2B5EF4-FFF2-40B4-BE49-F238E27FC236}">
                <a16:creationId xmlns:a16="http://schemas.microsoft.com/office/drawing/2014/main" id="{68C2BB74-C4F8-4E2F-8D64-5F3D5313C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4631"/>
            <a:ext cx="425847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2FB087-0D8C-48B8-A2AB-BB59AD3D337D}"/>
              </a:ext>
            </a:extLst>
          </p:cNvPr>
          <p:cNvSpPr txBox="1"/>
          <p:nvPr/>
        </p:nvSpPr>
        <p:spPr>
          <a:xfrm>
            <a:off x="5501354" y="365125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연령대 기준 초년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29under </a:t>
            </a:r>
            <a:r>
              <a:rPr lang="ko-KR" altLang="en-US" dirty="0"/>
              <a:t>중년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30~59 </a:t>
            </a:r>
            <a:r>
              <a:rPr lang="ko-KR" altLang="en-US" dirty="0"/>
              <a:t>노년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60upper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F90C6-AD38-4A2A-88DE-F17AFB494891}"/>
              </a:ext>
            </a:extLst>
          </p:cNvPr>
          <p:cNvSpPr txBox="1"/>
          <p:nvPr/>
        </p:nvSpPr>
        <p:spPr>
          <a:xfrm>
            <a:off x="5790112" y="2034631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30~59 </a:t>
            </a:r>
            <a:r>
              <a:rPr lang="ko-KR" altLang="en-US" dirty="0"/>
              <a:t>즉 사회생활이 제일 활발한 나이대에 돈을 제일 많이 번다</a:t>
            </a:r>
          </a:p>
        </p:txBody>
      </p:sp>
    </p:spTree>
    <p:extLst>
      <p:ext uri="{BB962C8B-B14F-4D97-AF65-F5344CB8AC3E}">
        <p14:creationId xmlns:p14="http://schemas.microsoft.com/office/powerpoint/2010/main" val="5590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47C0B-21E9-4EB1-B2BA-18051E7D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성별에 따른 월급차이는 연령대별로 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 descr="시계, 테이블이(가) 표시된 사진&#10;&#10;자동 생성된 설명">
            <a:extLst>
              <a:ext uri="{FF2B5EF4-FFF2-40B4-BE49-F238E27FC236}">
                <a16:creationId xmlns:a16="http://schemas.microsoft.com/office/drawing/2014/main" id="{726A11C2-1FC5-4625-9AD5-BE4B93E36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5596"/>
            <a:ext cx="4765766" cy="47730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47AE51-86AB-4D99-981D-A89AC884F3FA}"/>
              </a:ext>
            </a:extLst>
          </p:cNvPr>
          <p:cNvSpPr txBox="1"/>
          <p:nvPr/>
        </p:nvSpPr>
        <p:spPr>
          <a:xfrm>
            <a:off x="5922460" y="1775596"/>
            <a:ext cx="6093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여성은 초년과 중년의 차이를 많이 보이지 않지만 남성은 차이가 큼을 확인 가능 </a:t>
            </a:r>
            <a:endParaRPr lang="en-US" altLang="ko-KR" dirty="0"/>
          </a:p>
          <a:p>
            <a:r>
              <a:rPr lang="en-US" altLang="ko-KR" dirty="0"/>
              <a:t>  -</a:t>
            </a:r>
            <a:r>
              <a:rPr lang="ko-KR" altLang="en-US" dirty="0"/>
              <a:t>그럼 사회로 나가는 여성의 수가 적다는 것을 의미 하는 것 아닐까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93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935E-2A9A-483B-AAE4-FAF5950B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어떤 직업이 월급을 제일 많이 받을까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 descr="담장이(가) 표시된 사진&#10;&#10;자동 생성된 설명">
            <a:extLst>
              <a:ext uri="{FF2B5EF4-FFF2-40B4-BE49-F238E27FC236}">
                <a16:creationId xmlns:a16="http://schemas.microsoft.com/office/drawing/2014/main" id="{B55A982B-6EA0-49F8-9E3D-C1386FD13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3" y="1777498"/>
            <a:ext cx="5080829" cy="5024089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241B44F-7857-48E6-8321-80FA17930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2811"/>
            <a:ext cx="4029637" cy="2152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FB4D14-8074-491A-A79B-81EDF905686B}"/>
              </a:ext>
            </a:extLst>
          </p:cNvPr>
          <p:cNvSpPr txBox="1"/>
          <p:nvPr/>
        </p:nvSpPr>
        <p:spPr>
          <a:xfrm>
            <a:off x="6098178" y="3785755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의료쪽이랑</a:t>
            </a:r>
            <a:r>
              <a:rPr lang="ko-KR" altLang="en-US" dirty="0"/>
              <a:t> 공학계열이 제일 돈을 많이 번다 굳이 많이 버는 쪽을 고르자면 공학계열일 것이다</a:t>
            </a:r>
          </a:p>
        </p:txBody>
      </p:sp>
    </p:spTree>
    <p:extLst>
      <p:ext uri="{BB962C8B-B14F-4D97-AF65-F5344CB8AC3E}">
        <p14:creationId xmlns:p14="http://schemas.microsoft.com/office/powerpoint/2010/main" val="427641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7A478-E758-42DA-800F-D9B55DDA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4" y="-4208"/>
            <a:ext cx="10515600" cy="1325563"/>
          </a:xfrm>
        </p:spPr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성별에 따라 어떤 직업이 제일 많을까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429CBB-2440-4709-B060-008C682B6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37"/>
            <a:ext cx="430274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FF4A5E-F525-436D-B994-83395DAED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4108"/>
            <a:ext cx="4781723" cy="4806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3D65D-9066-4EAF-9D10-B245233D7EC8}"/>
              </a:ext>
            </a:extLst>
          </p:cNvPr>
          <p:cNvSpPr txBox="1"/>
          <p:nvPr/>
        </p:nvSpPr>
        <p:spPr>
          <a:xfrm>
            <a:off x="717884" y="113468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남성</a:t>
            </a:r>
            <a:r>
              <a:rPr lang="en-US" altLang="ko-KR" dirty="0"/>
              <a:t>-</a:t>
            </a:r>
            <a:r>
              <a:rPr lang="ko-KR" altLang="en-US" dirty="0"/>
              <a:t>작물재배 종사자가 많은 경향을 보인다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7D701-29BC-41EE-B706-BCFDD7E1C468}"/>
              </a:ext>
            </a:extLst>
          </p:cNvPr>
          <p:cNvSpPr txBox="1"/>
          <p:nvPr/>
        </p:nvSpPr>
        <p:spPr>
          <a:xfrm>
            <a:off x="6096000" y="113468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여성</a:t>
            </a:r>
            <a:r>
              <a:rPr lang="en-US" altLang="ko-KR" dirty="0"/>
              <a:t> -</a:t>
            </a:r>
            <a:r>
              <a:rPr lang="ko-KR" altLang="en-US" dirty="0"/>
              <a:t>작물재배 종사자가 많은 경향을 보인다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681ED-8B52-46B2-83E8-A3675D4154B8}"/>
              </a:ext>
            </a:extLst>
          </p:cNvPr>
          <p:cNvSpPr txBox="1"/>
          <p:nvPr/>
        </p:nvSpPr>
        <p:spPr>
          <a:xfrm>
            <a:off x="838199" y="1638111"/>
            <a:ext cx="10627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두 성별의 차이는 두번째 많은 직업부터 드러나는데 남자는 운전수</a:t>
            </a:r>
            <a:r>
              <a:rPr lang="en-US" altLang="ko-KR" dirty="0"/>
              <a:t>,</a:t>
            </a:r>
            <a:r>
              <a:rPr lang="ko-KR" altLang="en-US" dirty="0"/>
              <a:t>경영관련 사무원 여성은 청소 쪽과 매장판매 종사자가 많은 편이다</a:t>
            </a:r>
          </a:p>
        </p:txBody>
      </p:sp>
    </p:spTree>
    <p:extLst>
      <p:ext uri="{BB962C8B-B14F-4D97-AF65-F5344CB8AC3E}">
        <p14:creationId xmlns:p14="http://schemas.microsoft.com/office/powerpoint/2010/main" val="297417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57D0E-A425-4E92-9EA8-EE7B4728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종교가 있는 사람은 이혼을 덜할까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EBCA24-4C49-4923-84AC-719A87E15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013" y="1297821"/>
            <a:ext cx="4578930" cy="4241535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048509F-4E9B-463B-B867-D3A6C6713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0" y="1505078"/>
            <a:ext cx="4578930" cy="4034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D24604-0445-47FE-A08D-156C4D59CFB7}"/>
              </a:ext>
            </a:extLst>
          </p:cNvPr>
          <p:cNvSpPr txBox="1"/>
          <p:nvPr/>
        </p:nvSpPr>
        <p:spPr>
          <a:xfrm>
            <a:off x="175949" y="5963471"/>
            <a:ext cx="11049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종교가 있는 사람들은 </a:t>
            </a:r>
            <a:r>
              <a:rPr lang="en-US" altLang="ko-KR" dirty="0"/>
              <a:t>6.3% </a:t>
            </a:r>
            <a:r>
              <a:rPr lang="ko-KR" altLang="en-US" dirty="0"/>
              <a:t>없는 사람들은 </a:t>
            </a:r>
            <a:r>
              <a:rPr lang="en-US" altLang="ko-KR" dirty="0"/>
              <a:t>8.1%</a:t>
            </a:r>
            <a:r>
              <a:rPr lang="ko-KR" altLang="en-US" dirty="0"/>
              <a:t>의 이혼율을 가지므로 종교가 있는 사람들은 이혼을 </a:t>
            </a:r>
            <a:r>
              <a:rPr lang="ko-KR" altLang="en-US" dirty="0" err="1"/>
              <a:t>더한다라</a:t>
            </a:r>
            <a:r>
              <a:rPr lang="ko-KR" altLang="en-US" dirty="0"/>
              <a:t>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03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028B-E65B-49EC-9655-92D1CEE2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노년층이 많은 지역은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" name="내용 개체 틀 8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D9BA789A-BB2F-4A61-A28B-D31A7A2F1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11" y="1921878"/>
            <a:ext cx="4489622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7DD2C9-D2DE-4F71-840B-5AD490DC141C}"/>
              </a:ext>
            </a:extLst>
          </p:cNvPr>
          <p:cNvSpPr txBox="1"/>
          <p:nvPr/>
        </p:nvSpPr>
        <p:spPr>
          <a:xfrm>
            <a:off x="6098006" y="1690688"/>
            <a:ext cx="60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노년층은 주로 호남</a:t>
            </a:r>
            <a:r>
              <a:rPr lang="en-US" altLang="ko-KR" dirty="0"/>
              <a:t>/</a:t>
            </a:r>
            <a:r>
              <a:rPr lang="ko-KR" altLang="en-US" dirty="0"/>
              <a:t>제주 지방에 많이 거주하고 있으며 그 다음은 경남 근방에 그 다음엔 서울 쪽에 많이 거주하고 있다 주로 남부지방에 많이 거주하고 계심</a:t>
            </a:r>
            <a:endParaRPr lang="en-US" altLang="ko-KR" dirty="0"/>
          </a:p>
          <a:p>
            <a:r>
              <a:rPr lang="en-US" altLang="ko-KR" dirty="0"/>
              <a:t>  -</a:t>
            </a:r>
            <a:r>
              <a:rPr lang="ko-KR" altLang="en-US" dirty="0"/>
              <a:t>그럼 중년층과 청년층은 어디 많이 거주하고 있을까</a:t>
            </a:r>
            <a:r>
              <a:rPr lang="en-US" altLang="ko-KR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8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310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창의적문제해결방법 -EDA-</vt:lpstr>
      <vt:lpstr>#성별 별 평균 월급이 다를까?</vt:lpstr>
      <vt:lpstr>#몇살때 평균 월급을 가장 많이 받을까?</vt:lpstr>
      <vt:lpstr>#어떤 연령대가 월급을 가장 많이 받을까?</vt:lpstr>
      <vt:lpstr>#성별에 따른 월급차이는 연령대별로 다를까?</vt:lpstr>
      <vt:lpstr>#어떤 직업이 월급을 제일 많이 받을까?</vt:lpstr>
      <vt:lpstr>#성별에 따라 어떤 직업이 제일 많을까?</vt:lpstr>
      <vt:lpstr>#종교가 있는 사람은 이혼을 덜할까?</vt:lpstr>
      <vt:lpstr>#노년층이 많은 지역은?</vt:lpstr>
      <vt:lpstr>코드 확인도 가능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창의적문제해결방법 -EDA-</dc:title>
  <dc:creator>장 주호</dc:creator>
  <cp:lastModifiedBy>장 주호</cp:lastModifiedBy>
  <cp:revision>4</cp:revision>
  <dcterms:created xsi:type="dcterms:W3CDTF">2020-09-16T06:04:45Z</dcterms:created>
  <dcterms:modified xsi:type="dcterms:W3CDTF">2020-09-16T06:35:41Z</dcterms:modified>
</cp:coreProperties>
</file>