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B081C-DF35-469C-9AEE-C4E7599BA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4661E0-E0F2-4C78-8FD9-B7A3C4D0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68F3A-02D3-465D-A725-D3E1DE25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7C27F-FC78-4C12-A107-7A2825AB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D8BD2-E6A6-4169-AF21-9A258EF0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5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8697-8F8F-48B9-A246-948F78DD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7FD3D3-640E-4660-902C-5E671FBC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3CF29-94C2-4CC1-89ED-4814CEB7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6FB3C-8021-42EF-895C-9E4CCD4E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FD9F1-AFD2-4CC1-BF39-F012DE8D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B83D21-D95B-4DAB-824F-F0848828D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F7467-D5F6-46D2-8E92-96A884F3F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E72A3-897E-44F8-A641-937329F3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8512C-17F6-4983-946A-00576E62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D0939-CCF9-4CEA-AED8-CA565F4F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4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8DE0A-C594-42D8-9B04-94AE6C49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A82CE-A038-40B0-9B40-3E20A8B5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EE08C-39A6-463A-B3AC-4E339D22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60EC5-D41D-4207-B12D-47A08F8A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2F476-10F1-4855-9BE7-BF6225A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DCCED-A28C-433E-9118-F6421EB9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398A0-46F8-4950-AA54-22A3779B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B11B1-DEFF-49CF-B955-3E21EB9A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41881-BD56-4FE3-87F1-774A8DB6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8B3A-48C3-4486-801C-EEBC6476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057C7-2FCE-472D-825B-FDFC108B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A1982-2BFB-4C18-9F1E-B7A9C462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DD497-C8EC-4564-9C1F-B86358324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C068F-11CE-4A9D-884E-D5D8B5E8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E76DE9-1757-4642-888B-55037110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BA32B-3127-4BAD-8CE3-A1CFE485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FE3A-B54E-4EAD-A963-CCD956C0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2398A-A0AD-46D8-BD11-7B8AD7F3B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4280A-D0B1-4761-9DF8-FD97CC1E7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4C2E32-FF5F-4494-BEE0-633912F5E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BC8F96-07A8-472A-BE6E-62D48DA5B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4F6DB7-A32E-4342-AFC3-BBD0358E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8569A1-DF0C-4A18-A2FC-E28BD079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3AB61-6605-4E3A-8AE9-79459C79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A786E-37B0-440C-979C-AE0F08A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1EAF55-AF61-4BB7-BBB2-4AC9006C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81EA55-D3BB-4967-957B-EBC2A100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9D4D1-682B-4803-9C88-22239AC5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DCE2DF-7382-42FE-9019-9E203592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FEF26D-53CF-48CC-B366-5EECCCD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075E8-F8EB-4C2D-830B-C72FE7EF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4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5D12C-233D-4548-99AA-06E3134D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A0523-8735-48F3-8C3C-D43F6C1F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B7240-95CB-45B4-8F2C-7228EF78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11B89-EEE8-41E4-8E07-1AE601E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3A0B8-348F-4C58-90E5-5B28B6A1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690C-727F-4071-A798-81B98780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2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D49CA-60C6-455C-9162-B11B7501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E7DA46-D3B1-4F84-A566-22C8493CB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36C6A-EB65-4580-BF77-56073587F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1F870-2894-48C4-B9B3-C8D771E1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EDD0B-E7ED-4489-A193-9E13241E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98DBD-FA6F-4DE5-8A72-8D615240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E61899-116B-4B03-B34F-5DCF0ED1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4E93D-B1B3-417F-8AE9-839D205C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4948E-0C6D-4DCE-B2D6-61CAF33AB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3E23-0E32-4D7A-A836-7186B7615C7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F1314-6B4B-4D84-B778-03232B4B6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82489-E62A-47C5-98BE-1F8578B6F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01D2-A621-43EC-8742-FCF3A6FD1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5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8DDD0-8509-4C59-BFB5-F3FB5A43F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2D3B45"/>
                </a:solidFill>
                <a:effectLst/>
                <a:latin typeface="LatoWeb"/>
              </a:rPr>
              <a:t>자유주제 </a:t>
            </a:r>
            <a:r>
              <a:rPr lang="en-US" altLang="ko-KR" b="0" i="0" dirty="0">
                <a:solidFill>
                  <a:srgbClr val="2D3B45"/>
                </a:solidFill>
                <a:effectLst/>
                <a:latin typeface="LatoWeb"/>
              </a:rPr>
              <a:t>5</a:t>
            </a:r>
            <a:r>
              <a:rPr lang="ko-KR" altLang="en-US" b="0" i="0" dirty="0">
                <a:solidFill>
                  <a:srgbClr val="2D3B45"/>
                </a:solidFill>
                <a:effectLst/>
                <a:latin typeface="LatoWeb"/>
              </a:rPr>
              <a:t>가지 데이터 분석</a:t>
            </a:r>
            <a:r>
              <a:rPr lang="en-US" altLang="ko-KR" b="0" i="0" dirty="0">
                <a:solidFill>
                  <a:srgbClr val="2D3B45"/>
                </a:solidFill>
                <a:effectLst/>
                <a:latin typeface="LatoWeb"/>
              </a:rPr>
              <a:t>(EDA)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3B1D-D960-48F7-8FC8-321D85567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20191466 </a:t>
            </a:r>
            <a:r>
              <a:rPr lang="ko-KR" altLang="en-US" dirty="0"/>
              <a:t>장주호</a:t>
            </a:r>
          </a:p>
        </p:txBody>
      </p:sp>
    </p:spTree>
    <p:extLst>
      <p:ext uri="{BB962C8B-B14F-4D97-AF65-F5344CB8AC3E}">
        <p14:creationId xmlns:p14="http://schemas.microsoft.com/office/powerpoint/2010/main" val="243898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7DFC74-8155-4CB1-A6A6-0869502B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>
            <a:normAutofit/>
          </a:bodyPr>
          <a:lstStyle/>
          <a:p>
            <a:r>
              <a:rPr lang="en-US" altLang="ko-KR" sz="4000"/>
              <a:t>#</a:t>
            </a:r>
            <a:r>
              <a:rPr lang="ko-KR" altLang="en-US" sz="4000"/>
              <a:t>직업에 따른 산재 가입 비율</a:t>
            </a:r>
          </a:p>
        </p:txBody>
      </p:sp>
      <p:pic>
        <p:nvPicPr>
          <p:cNvPr id="9" name="내용 개체 틀 8" descr="컴퓨터이(가) 표시된 사진&#10;&#10;자동 생성된 설명">
            <a:extLst>
              <a:ext uri="{FF2B5EF4-FFF2-40B4-BE49-F238E27FC236}">
                <a16:creationId xmlns:a16="http://schemas.microsoft.com/office/drawing/2014/main" id="{54117B38-3605-4044-A113-AC12C7D9F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74" y="2222204"/>
            <a:ext cx="5712590" cy="408668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B635B2-E833-4DDD-A854-0AAB370B2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3"/>
          <a:stretch/>
        </p:blipFill>
        <p:spPr>
          <a:xfrm>
            <a:off x="838199" y="2392326"/>
            <a:ext cx="4164414" cy="39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40977F-0563-454E-B070-C515DC7A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/>
              <a:t>#</a:t>
            </a:r>
            <a:r>
              <a:rPr lang="ko-KR" altLang="en-US" sz="4000"/>
              <a:t>나이대에 따른 이용 병원의 비율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F99419-5D35-47B6-934B-EACF6C7F0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693"/>
            <a:ext cx="6357352" cy="330903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7FC412-9819-4935-8CAB-EA3FB4C6C278}"/>
              </a:ext>
            </a:extLst>
          </p:cNvPr>
          <p:cNvSpPr txBox="1"/>
          <p:nvPr/>
        </p:nvSpPr>
        <p:spPr>
          <a:xfrm>
            <a:off x="7195552" y="1966041"/>
            <a:ext cx="4520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나이대가 높아질수록 대학병원의 비율이 점점 늘어난다는 것을 확인 할 수 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6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C4D5A-48E9-4EB1-ABB3-BE654EAA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성별에 따른 정규직과 비정규직의 비율</a:t>
            </a:r>
          </a:p>
        </p:txBody>
      </p:sp>
      <p:pic>
        <p:nvPicPr>
          <p:cNvPr id="5" name="내용 개체 틀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B003C5B9-5F35-48A0-9C3A-802185FC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8" y="1690688"/>
            <a:ext cx="501722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90034-4E48-4BB2-95F8-6FA5CFB8C290}"/>
              </a:ext>
            </a:extLst>
          </p:cNvPr>
          <p:cNvSpPr txBox="1"/>
          <p:nvPr/>
        </p:nvSpPr>
        <p:spPr>
          <a:xfrm>
            <a:off x="5152523" y="1690688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여성은 정규직보다 비 정규직이 많은 것을 보며 아직 우리나라가 많이 변하지 않았다는 것을 알 수 </a:t>
            </a:r>
            <a:r>
              <a:rPr lang="ko-KR" altLang="en-US" dirty="0" err="1"/>
              <a:t>있엇다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15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19B4D-D58F-4F08-B13A-A3179A22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성별에 따른 만성질환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954501-7233-4AAD-BD88-4754131B5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2" y="1690688"/>
            <a:ext cx="497107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9315F-BFB5-444E-9B07-26D171C9A15F}"/>
              </a:ext>
            </a:extLst>
          </p:cNvPr>
          <p:cNvSpPr txBox="1"/>
          <p:nvPr/>
        </p:nvSpPr>
        <p:spPr>
          <a:xfrm>
            <a:off x="5477375" y="1690688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만성질환이 없는 사람이 더 많았으며 예상 외로 투병기간이 </a:t>
            </a:r>
            <a:r>
              <a:rPr lang="en-US" altLang="ko-KR" dirty="0"/>
              <a:t>60</a:t>
            </a:r>
            <a:r>
              <a:rPr lang="ko-KR" altLang="en-US" dirty="0"/>
              <a:t>일이 넘어가는 사람이 많았음</a:t>
            </a:r>
          </a:p>
        </p:txBody>
      </p:sp>
    </p:spTree>
    <p:extLst>
      <p:ext uri="{BB962C8B-B14F-4D97-AF65-F5344CB8AC3E}">
        <p14:creationId xmlns:p14="http://schemas.microsoft.com/office/powerpoint/2010/main" val="384171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774D57-F048-472B-94DA-1AB0D2B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altLang="ko-KR" sz="4000"/>
              <a:t>#</a:t>
            </a:r>
            <a:r>
              <a:rPr lang="ko-KR" altLang="en-US" sz="4000"/>
              <a:t>만성 질환에 따른 병명으로의 변화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CE8C258-05D8-4680-ABA2-917802AC5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8" y="2163361"/>
            <a:ext cx="9140088" cy="4329513"/>
          </a:xfrm>
        </p:spPr>
      </p:pic>
    </p:spTree>
    <p:extLst>
      <p:ext uri="{BB962C8B-B14F-4D97-AF65-F5344CB8AC3E}">
        <p14:creationId xmlns:p14="http://schemas.microsoft.com/office/powerpoint/2010/main" val="378611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LatoWeb</vt:lpstr>
      <vt:lpstr>맑은 고딕</vt:lpstr>
      <vt:lpstr>Arial</vt:lpstr>
      <vt:lpstr>Office 테마</vt:lpstr>
      <vt:lpstr>자유주제 5가지 데이터 분석(EDA)</vt:lpstr>
      <vt:lpstr>#직업에 따른 산재 가입 비율</vt:lpstr>
      <vt:lpstr>#나이대에 따른 이용 병원의 비율</vt:lpstr>
      <vt:lpstr>#성별에 따른 정규직과 비정규직의 비율</vt:lpstr>
      <vt:lpstr>#성별에 따른 만성질환</vt:lpstr>
      <vt:lpstr>#만성 질환에 따른 병명으로의 변화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자유주제 5가지 데이터 분석(EDA)</dc:title>
  <dc:creator>장 주호</dc:creator>
  <cp:lastModifiedBy>장 주호</cp:lastModifiedBy>
  <cp:revision>4</cp:revision>
  <dcterms:created xsi:type="dcterms:W3CDTF">2020-09-23T07:30:38Z</dcterms:created>
  <dcterms:modified xsi:type="dcterms:W3CDTF">2020-09-23T08:01:25Z</dcterms:modified>
</cp:coreProperties>
</file>