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62" r:id="rId2"/>
    <p:sldId id="260" r:id="rId3"/>
    <p:sldId id="263" r:id="rId4"/>
    <p:sldId id="256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3208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DF625-6E20-4332-A58C-BFA8A0489403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91881-24AA-475F-920E-65F6F95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0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91881-24AA-475F-920E-65F6F95C5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91881-24AA-475F-920E-65F6F95C5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52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3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53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4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6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7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18D6-8AE2-46CA-9C46-A087DFBC7BD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9DE91A-DCB7-4E39-8BEF-B8757B93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DB82-2E13-24B8-7AF7-7727A2A9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36" y="1520982"/>
            <a:ext cx="8068152" cy="138414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latin typeface="+mj-ea"/>
              </a:rPr>
              <a:t>Baston Host</a:t>
            </a:r>
            <a:r>
              <a:rPr lang="ko-KR" altLang="en-US" sz="4000" b="1" dirty="0">
                <a:solidFill>
                  <a:schemeClr val="accent2"/>
                </a:solidFill>
                <a:latin typeface="+mj-ea"/>
              </a:rPr>
              <a:t>를 통한</a:t>
            </a:r>
            <a:r>
              <a:rPr lang="en-US" altLang="ko-KR" sz="4000" b="1" dirty="0">
                <a:solidFill>
                  <a:schemeClr val="accent2"/>
                </a:solidFill>
                <a:latin typeface="+mj-ea"/>
              </a:rPr>
              <a:t> Management Architect</a:t>
            </a:r>
            <a:endParaRPr lang="ko-KR" altLang="en-US" sz="40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62D8-D83A-F0CD-FFC8-ACBB33E0C3C9}"/>
              </a:ext>
            </a:extLst>
          </p:cNvPr>
          <p:cNvSpPr txBox="1"/>
          <p:nvPr/>
        </p:nvSpPr>
        <p:spPr>
          <a:xfrm>
            <a:off x="1973844" y="3691928"/>
            <a:ext cx="72009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Team : SRE Group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 Author: </a:t>
            </a:r>
            <a:r>
              <a:rPr lang="en-US" altLang="ko-KR" b="1" dirty="0" err="1">
                <a:solidFill>
                  <a:schemeClr val="accent2"/>
                </a:solidFill>
                <a:latin typeface="+mj-ea"/>
                <a:ea typeface="+mj-ea"/>
              </a:rPr>
              <a:t>Eun</a:t>
            </a: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 ho Jung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Tech</a:t>
            </a:r>
            <a:r>
              <a:rPr lang="ko-KR" altLang="en-US" b="1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  <a:r>
              <a:rPr lang="ko-KR" altLang="en-US" b="1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+mj-ea"/>
                <a:ea typeface="+mj-ea"/>
              </a:rPr>
              <a:t>Baston Host, SSH Proxy, Ansible, Zabbix</a:t>
            </a:r>
          </a:p>
        </p:txBody>
      </p:sp>
    </p:spTree>
    <p:extLst>
      <p:ext uri="{BB962C8B-B14F-4D97-AF65-F5344CB8AC3E}">
        <p14:creationId xmlns:p14="http://schemas.microsoft.com/office/powerpoint/2010/main" val="9153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C28D-71BB-E401-1691-47AAD497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Tech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 err="1">
                <a:latin typeface="+mj-ea"/>
              </a:rPr>
              <a:t>Explaination</a:t>
            </a:r>
            <a:r>
              <a:rPr lang="en-US" altLang="ko-KR" b="1" dirty="0">
                <a:latin typeface="+mj-ea"/>
              </a:rPr>
              <a:t> 1.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1E13B-DF70-9960-9DF9-689E7764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55854" cy="3880773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SSH Proxy :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MSP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고객사 별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SSL VPN, </a:t>
            </a:r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IPSec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VPN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등 보안 설계에 따른 별도의 솔루션 도입으로 관리 복잡성 증가 됨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 lvl="2"/>
            <a:r>
              <a:rPr lang="en-US" altLang="ko-KR" b="1" dirty="0">
                <a:latin typeface="+mj-ea"/>
                <a:ea typeface="+mj-ea"/>
              </a:rPr>
              <a:t>SSH Proxy </a:t>
            </a:r>
            <a:r>
              <a:rPr lang="ko-KR" altLang="en-US" b="1" dirty="0">
                <a:latin typeface="+mj-ea"/>
                <a:ea typeface="+mj-ea"/>
              </a:rPr>
              <a:t>옵션을 통해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고객사 서버 자원을 하나의 </a:t>
            </a:r>
            <a:r>
              <a:rPr lang="en-US" altLang="ko-KR" b="1" dirty="0">
                <a:latin typeface="+mj-ea"/>
                <a:ea typeface="+mj-ea"/>
              </a:rPr>
              <a:t>VDI</a:t>
            </a:r>
            <a:r>
              <a:rPr lang="ko-KR" altLang="en-US" b="1" dirty="0">
                <a:latin typeface="+mj-ea"/>
                <a:ea typeface="+mj-ea"/>
              </a:rPr>
              <a:t>를 통해 접근할 수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pPr marL="502920" lvl="1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Baston Host :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고객사의 </a:t>
            </a:r>
            <a:r>
              <a:rPr lang="en-US" altLang="ko-KR" b="1" dirty="0">
                <a:latin typeface="+mj-ea"/>
                <a:ea typeface="+mj-ea"/>
              </a:rPr>
              <a:t>3rd Party </a:t>
            </a:r>
            <a:r>
              <a:rPr lang="ko-KR" altLang="en-US" b="1" dirty="0">
                <a:latin typeface="+mj-ea"/>
                <a:ea typeface="+mj-ea"/>
              </a:rPr>
              <a:t>제품이 많아 짐으로 관리 포인트가 늘어나고 관리 하는 고객사가 늘어 날 수록 관리의 복잡성이 발생 함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b="1" dirty="0">
                <a:latin typeface="+mj-ea"/>
                <a:ea typeface="+mj-ea"/>
              </a:rPr>
              <a:t>고객사별 하나의 </a:t>
            </a:r>
            <a:r>
              <a:rPr lang="en-US" altLang="ko-KR" b="1" dirty="0">
                <a:latin typeface="+mj-ea"/>
                <a:ea typeface="+mj-ea"/>
              </a:rPr>
              <a:t>Baston Host</a:t>
            </a:r>
            <a:r>
              <a:rPr lang="ko-KR" altLang="en-US" b="1" dirty="0">
                <a:latin typeface="+mj-ea"/>
                <a:ea typeface="+mj-ea"/>
              </a:rPr>
              <a:t>를 구성하여 관리 복잡성을 해결 하고 관리자들 간의 작업 히스토리를 기록하여 밀도 있는 </a:t>
            </a:r>
            <a:r>
              <a:rPr lang="en-US" altLang="ko-KR" b="1" dirty="0">
                <a:latin typeface="+mj-ea"/>
                <a:ea typeface="+mj-ea"/>
              </a:rPr>
              <a:t>MSP </a:t>
            </a:r>
            <a:r>
              <a:rPr lang="ko-KR" altLang="en-US" b="1" dirty="0">
                <a:latin typeface="+mj-ea"/>
                <a:ea typeface="+mj-ea"/>
              </a:rPr>
              <a:t>운영을 할 수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9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C28D-71BB-E401-1691-47AAD497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Tech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 err="1">
                <a:latin typeface="+mj-ea"/>
              </a:rPr>
              <a:t>Explaination</a:t>
            </a:r>
            <a:r>
              <a:rPr lang="en-US" altLang="ko-KR" b="1" dirty="0">
                <a:latin typeface="+mj-ea"/>
              </a:rPr>
              <a:t> 2.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1E13B-DF70-9960-9DF9-689E7764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8674" cy="3880773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Ansible :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고객의 서비스를 관리 할 때에 다수의 서버 간의 연결 포인트가 생기며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서비스 장애 발생 시에 장애 포인트를 찾기 어려워 짐 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b="1" dirty="0">
                <a:latin typeface="+mj-ea"/>
                <a:ea typeface="+mj-ea"/>
              </a:rPr>
              <a:t>서비스 장애 발생 시 </a:t>
            </a:r>
            <a:r>
              <a:rPr lang="en-US" altLang="ko-KR" b="1" dirty="0">
                <a:latin typeface="+mj-ea"/>
                <a:ea typeface="+mj-ea"/>
              </a:rPr>
              <a:t>WEB, WAS, DB </a:t>
            </a:r>
            <a:r>
              <a:rPr lang="ko-KR" altLang="en-US" b="1" dirty="0">
                <a:latin typeface="+mj-ea"/>
                <a:ea typeface="+mj-ea"/>
              </a:rPr>
              <a:t>각 영역을 모두 살펴 봐야 하는데 </a:t>
            </a:r>
            <a:r>
              <a:rPr lang="en-US" altLang="ko-KR" b="1" dirty="0">
                <a:latin typeface="+mj-ea"/>
                <a:ea typeface="+mj-ea"/>
              </a:rPr>
              <a:t>Ansible</a:t>
            </a:r>
            <a:r>
              <a:rPr lang="ko-KR" altLang="en-US" b="1" dirty="0">
                <a:latin typeface="+mj-ea"/>
                <a:ea typeface="+mj-ea"/>
              </a:rPr>
              <a:t>을 통해 단일 서비스 별 플레이 북을 구성 할 수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Zabbix :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고객사별로 구성하는 모니터링 시스템이 늘어날 수록 대시보드의 활용도가 떨어지며 초기 구축 및 운영 간의 불필요한 작업 및 비용이 발생 함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b="1" dirty="0">
                <a:latin typeface="+mj-ea"/>
                <a:ea typeface="+mj-ea"/>
              </a:rPr>
              <a:t>고객 서버 자원의 휘발성 로그를 </a:t>
            </a:r>
            <a:r>
              <a:rPr lang="en-US" altLang="ko-KR" b="1" dirty="0">
                <a:latin typeface="+mj-ea"/>
                <a:ea typeface="+mj-ea"/>
              </a:rPr>
              <a:t>Zabbix </a:t>
            </a:r>
            <a:r>
              <a:rPr lang="ko-KR" altLang="en-US" b="1" dirty="0">
                <a:latin typeface="+mj-ea"/>
                <a:ea typeface="+mj-ea"/>
              </a:rPr>
              <a:t>서버에서 수집하여 고객사 서비스별 대시보드를 구축하여 관리 효율성을 극대화한다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89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1CC8FB-7417-AE6C-988F-003C349D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6" y="1593411"/>
            <a:ext cx="6377581" cy="4576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D93FC-8680-3B11-6C6D-7AA01E905B2E}"/>
              </a:ext>
            </a:extLst>
          </p:cNvPr>
          <p:cNvSpPr txBox="1"/>
          <p:nvPr/>
        </p:nvSpPr>
        <p:spPr>
          <a:xfrm>
            <a:off x="1009726" y="787651"/>
            <a:ext cx="792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Single Customer Network diagram</a:t>
            </a:r>
            <a:endParaRPr lang="ko-KR" altLang="en-US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097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D93FC-8680-3B11-6C6D-7AA01E905B2E}"/>
              </a:ext>
            </a:extLst>
          </p:cNvPr>
          <p:cNvSpPr txBox="1"/>
          <p:nvPr/>
        </p:nvSpPr>
        <p:spPr>
          <a:xfrm>
            <a:off x="1014581" y="775181"/>
            <a:ext cx="792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Conceptual diagram of multi-customer</a:t>
            </a:r>
            <a:endParaRPr lang="ko-KR" altLang="en-US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47E986-AC43-7B53-EE6A-6C816A08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0" y="1720158"/>
            <a:ext cx="6943416" cy="45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D93FC-8680-3B11-6C6D-7AA01E905B2E}"/>
              </a:ext>
            </a:extLst>
          </p:cNvPr>
          <p:cNvSpPr txBox="1"/>
          <p:nvPr/>
        </p:nvSpPr>
        <p:spPr>
          <a:xfrm>
            <a:off x="1014581" y="775181"/>
            <a:ext cx="792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ea"/>
                <a:ea typeface="+mj-ea"/>
              </a:rPr>
              <a:t>Failure Response Simulation</a:t>
            </a:r>
            <a:endParaRPr lang="ko-KR" altLang="en-US" sz="3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F5CB2-F608-26EF-147A-B9E6BA00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9" y="1491558"/>
            <a:ext cx="6128603" cy="4619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41709-0BD9-276E-1721-8F87F24CBB2F}"/>
              </a:ext>
            </a:extLst>
          </p:cNvPr>
          <p:cNvSpPr txBox="1"/>
          <p:nvPr/>
        </p:nvSpPr>
        <p:spPr>
          <a:xfrm>
            <a:off x="5445658" y="5236017"/>
            <a:ext cx="3616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ea"/>
                <a:ea typeface="+mj-ea"/>
              </a:rPr>
              <a:t>Run Ansible</a:t>
            </a:r>
            <a:endParaRPr lang="ko-KR" altLang="en-US" sz="4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390B78-A1F4-8CF3-B18F-B4477516A3EA}"/>
              </a:ext>
            </a:extLst>
          </p:cNvPr>
          <p:cNvSpPr/>
          <p:nvPr/>
        </p:nvSpPr>
        <p:spPr>
          <a:xfrm>
            <a:off x="3209748" y="5097101"/>
            <a:ext cx="1575303" cy="9857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14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8E79D-5B76-D718-1F4A-ABD7552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구축 시 필요한 점과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722FB-6299-0827-644C-80C963EF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55854" cy="3880773"/>
          </a:xfrm>
        </p:spPr>
        <p:txBody>
          <a:bodyPr/>
          <a:lstStyle/>
          <a:p>
            <a:r>
              <a:rPr lang="ko-KR" altLang="en-US" b="1" dirty="0" err="1">
                <a:latin typeface="+mj-ea"/>
                <a:ea typeface="+mj-ea"/>
              </a:rPr>
              <a:t>클로잇</a:t>
            </a:r>
            <a:r>
              <a:rPr lang="ko-KR" altLang="en-US" b="1" dirty="0">
                <a:latin typeface="+mj-ea"/>
                <a:ea typeface="+mj-ea"/>
              </a:rPr>
              <a:t> 사무실에서만 접근 할 수 있는 내부 네트워크가 필요함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대상 네트워크 내에 </a:t>
            </a:r>
            <a:r>
              <a:rPr lang="en-US" altLang="ko-KR" b="1" dirty="0">
                <a:latin typeface="+mj-ea"/>
                <a:ea typeface="+mj-ea"/>
              </a:rPr>
              <a:t>Bastion Host</a:t>
            </a:r>
            <a:r>
              <a:rPr lang="ko-KR" altLang="en-US" b="1" dirty="0">
                <a:latin typeface="+mj-ea"/>
                <a:ea typeface="+mj-ea"/>
              </a:rPr>
              <a:t>를 </a:t>
            </a:r>
            <a:r>
              <a:rPr lang="en-US" altLang="ko-KR" b="1" dirty="0">
                <a:latin typeface="+mj-ea"/>
                <a:ea typeface="+mj-ea"/>
              </a:rPr>
              <a:t>hypervisor</a:t>
            </a:r>
            <a:r>
              <a:rPr lang="ko-KR" altLang="en-US" b="1" dirty="0">
                <a:latin typeface="+mj-ea"/>
                <a:ea typeface="+mj-ea"/>
              </a:rPr>
              <a:t>를 통해 고객사 별로 </a:t>
            </a:r>
            <a:r>
              <a:rPr lang="en-US" altLang="ko-KR" b="1" dirty="0">
                <a:latin typeface="+mj-ea"/>
                <a:ea typeface="+mj-ea"/>
              </a:rPr>
              <a:t>VDI</a:t>
            </a:r>
            <a:r>
              <a:rPr lang="ko-KR" altLang="en-US" b="1" dirty="0">
                <a:latin typeface="+mj-ea"/>
                <a:ea typeface="+mj-ea"/>
              </a:rPr>
              <a:t> 구성을 해야 함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중앙 집권 모니터링이기 때문에 </a:t>
            </a:r>
            <a:r>
              <a:rPr lang="en-US" altLang="ko-KR" b="1" dirty="0">
                <a:latin typeface="+mj-ea"/>
                <a:ea typeface="+mj-ea"/>
              </a:rPr>
              <a:t>Zabbix</a:t>
            </a:r>
            <a:r>
              <a:rPr lang="ko-KR" altLang="en-US" b="1" dirty="0">
                <a:latin typeface="+mj-ea"/>
                <a:ea typeface="+mj-ea"/>
              </a:rPr>
              <a:t>를 </a:t>
            </a:r>
            <a:r>
              <a:rPr lang="en-US" altLang="ko-KR" b="1" dirty="0">
                <a:latin typeface="+mj-ea"/>
                <a:ea typeface="+mj-ea"/>
              </a:rPr>
              <a:t>Pacemaker</a:t>
            </a:r>
            <a:r>
              <a:rPr lang="ko-KR" altLang="en-US" b="1" dirty="0">
                <a:latin typeface="+mj-ea"/>
                <a:ea typeface="+mj-ea"/>
              </a:rPr>
              <a:t>를 사용하여 </a:t>
            </a:r>
            <a:r>
              <a:rPr lang="en-US" altLang="ko-KR" b="1" dirty="0">
                <a:latin typeface="+mj-ea"/>
                <a:ea typeface="+mj-ea"/>
              </a:rPr>
              <a:t>A-A, A-S </a:t>
            </a:r>
            <a:r>
              <a:rPr lang="ko-KR" altLang="en-US" b="1" dirty="0">
                <a:latin typeface="+mj-ea"/>
                <a:ea typeface="+mj-ea"/>
              </a:rPr>
              <a:t>구축을 하여 시스템의 안정성을 높여야 함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서비스 뿐만 아니라 고객 서버 자원의 상태를 서버 자원 내부에 휘발성 로그를 남겨 모니터링 해야 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50594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1176</TotalTime>
  <Words>287</Words>
  <Application>Microsoft Office PowerPoint</Application>
  <PresentationFormat>와이드스크린</PresentationFormat>
  <Paragraphs>34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Wingdings 3</vt:lpstr>
      <vt:lpstr>패싯</vt:lpstr>
      <vt:lpstr>Baston Host를 통한 Management Architect</vt:lpstr>
      <vt:lpstr>Tech Explaination 1.</vt:lpstr>
      <vt:lpstr>Tech Explaination 2.</vt:lpstr>
      <vt:lpstr>PowerPoint 프레젠테이션</vt:lpstr>
      <vt:lpstr>PowerPoint 프레젠테이션</vt:lpstr>
      <vt:lpstr>PowerPoint 프레젠테이션</vt:lpstr>
      <vt:lpstr>구축 시 필요한 점과 해결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은호</dc:creator>
  <cp:lastModifiedBy>정 은호</cp:lastModifiedBy>
  <cp:revision>13</cp:revision>
  <dcterms:created xsi:type="dcterms:W3CDTF">2023-04-05T06:30:46Z</dcterms:created>
  <dcterms:modified xsi:type="dcterms:W3CDTF">2023-04-25T05:20:07Z</dcterms:modified>
</cp:coreProperties>
</file>