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4" r:id="rId4"/>
    <p:sldId id="260" r:id="rId5"/>
    <p:sldId id="278" r:id="rId6"/>
    <p:sldId id="272" r:id="rId7"/>
    <p:sldId id="271" r:id="rId8"/>
    <p:sldId id="266" r:id="rId9"/>
    <p:sldId id="273" r:id="rId10"/>
    <p:sldId id="276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1140" y="60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8.xml"/><Relationship Id="rId1" Type="http://schemas.openxmlformats.org/officeDocument/2006/relationships/hyperlink" Target="https://bto.or.kr/renewal/06_visitor/month_tour.php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bto.or.kr/renewal/06_visitor/month_tour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4E4DB-E359-460C-8BAF-CA641406E3B3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7C10D7E-549A-4935-A56D-D53819C1F199}">
      <dgm:prSet phldrT="[텍스트]"/>
      <dgm:spPr/>
      <dgm:t>
        <a:bodyPr/>
        <a:lstStyle/>
        <a:p>
          <a:pPr latinLnBrk="1"/>
          <a:r>
            <a:rPr lang="ko-KR" altLang="en-US" dirty="0" smtClean="0"/>
            <a:t>웹 해양관광 인프라 부족</a:t>
          </a:r>
          <a:endParaRPr lang="ko-KR" altLang="en-US" dirty="0"/>
        </a:p>
      </dgm:t>
    </dgm:pt>
    <dgm:pt modelId="{FD1C3603-7E29-457B-8E43-5A129645D3F3}" type="parTrans" cxnId="{5638C95E-0542-4FE2-89ED-B8AC854875D1}">
      <dgm:prSet/>
      <dgm:spPr/>
      <dgm:t>
        <a:bodyPr/>
        <a:lstStyle/>
        <a:p>
          <a:pPr latinLnBrk="1"/>
          <a:endParaRPr lang="ko-KR" altLang="en-US"/>
        </a:p>
      </dgm:t>
    </dgm:pt>
    <dgm:pt modelId="{9275FD9F-596F-4561-884B-7D3B846E7ADE}" type="sibTrans" cxnId="{5638C95E-0542-4FE2-89ED-B8AC854875D1}">
      <dgm:prSet/>
      <dgm:spPr/>
      <dgm:t>
        <a:bodyPr/>
        <a:lstStyle/>
        <a:p>
          <a:pPr latinLnBrk="1"/>
          <a:endParaRPr lang="ko-KR" altLang="en-US"/>
        </a:p>
      </dgm:t>
    </dgm:pt>
    <dgm:pt modelId="{4BC689ED-1488-4D96-B22D-754856648FE1}">
      <dgm:prSet phldrT="[텍스트]"/>
      <dgm:spPr/>
      <dgm:t>
        <a:bodyPr/>
        <a:lstStyle/>
        <a:p>
          <a:pPr latinLnBrk="1"/>
          <a:r>
            <a:rPr lang="ko-KR" altLang="en-US" dirty="0" smtClean="0"/>
            <a:t>획일화된 정확한 정보 필요</a:t>
          </a:r>
          <a:endParaRPr lang="ko-KR" altLang="en-US" dirty="0"/>
        </a:p>
      </dgm:t>
    </dgm:pt>
    <dgm:pt modelId="{72ACE5C3-199F-4D5A-B8A3-7D0DC0552D83}" type="parTrans" cxnId="{0CDEB02A-E041-4F10-AD92-3C9BF3763809}">
      <dgm:prSet/>
      <dgm:spPr/>
      <dgm:t>
        <a:bodyPr/>
        <a:lstStyle/>
        <a:p>
          <a:pPr latinLnBrk="1"/>
          <a:endParaRPr lang="ko-KR" altLang="en-US"/>
        </a:p>
      </dgm:t>
    </dgm:pt>
    <dgm:pt modelId="{C238CC11-B0BF-4467-B9A2-38702EC44A37}" type="sibTrans" cxnId="{0CDEB02A-E041-4F10-AD92-3C9BF3763809}">
      <dgm:prSet/>
      <dgm:spPr/>
      <dgm:t>
        <a:bodyPr/>
        <a:lstStyle/>
        <a:p>
          <a:pPr latinLnBrk="1"/>
          <a:endParaRPr lang="ko-KR" altLang="en-US"/>
        </a:p>
      </dgm:t>
    </dgm:pt>
    <dgm:pt modelId="{AE27EB6A-38D8-4CD0-B713-81E6D26C48C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085EEBEB-8E30-4CA8-BB6C-18ADF81F7949}" type="parTrans" cxnId="{A2922C74-0C68-41E4-95C6-85BD73ED3599}">
      <dgm:prSet/>
      <dgm:spPr/>
      <dgm:t>
        <a:bodyPr/>
        <a:lstStyle/>
        <a:p>
          <a:pPr latinLnBrk="1"/>
          <a:endParaRPr lang="ko-KR" altLang="en-US"/>
        </a:p>
      </dgm:t>
    </dgm:pt>
    <dgm:pt modelId="{05ED423D-22FB-45F5-9072-3E9DDD97DA6C}" type="sibTrans" cxnId="{A2922C74-0C68-41E4-95C6-85BD73ED3599}">
      <dgm:prSet/>
      <dgm:spPr/>
      <dgm:t>
        <a:bodyPr/>
        <a:lstStyle/>
        <a:p>
          <a:pPr latinLnBrk="1"/>
          <a:endParaRPr lang="ko-KR" altLang="en-US"/>
        </a:p>
      </dgm:t>
    </dgm:pt>
    <dgm:pt modelId="{A3AC1679-3D92-4BC2-8C1B-C9A853E27B35}">
      <dgm:prSet phldrT="[텍스트]"/>
      <dgm:spPr/>
      <dgm:t>
        <a:bodyPr/>
        <a:lstStyle/>
        <a:p>
          <a:pPr latinLnBrk="1"/>
          <a:r>
            <a:rPr lang="ko-KR" altLang="en-US" dirty="0" smtClean="0"/>
            <a:t>현대인의 여행 욕구 증대</a:t>
          </a:r>
          <a:endParaRPr lang="ko-KR" altLang="en-US" dirty="0"/>
        </a:p>
      </dgm:t>
    </dgm:pt>
    <dgm:pt modelId="{A1B150F0-7ACA-451F-8C04-0E39C8C5FEC1}" type="parTrans" cxnId="{6589E0B7-AABF-4BF2-B6C9-76389A129BD6}">
      <dgm:prSet/>
      <dgm:spPr/>
      <dgm:t>
        <a:bodyPr/>
        <a:lstStyle/>
        <a:p>
          <a:pPr latinLnBrk="1"/>
          <a:endParaRPr lang="ko-KR" altLang="en-US"/>
        </a:p>
      </dgm:t>
    </dgm:pt>
    <dgm:pt modelId="{812592E0-925F-4485-A1A8-D47F7C66D6FB}" type="sibTrans" cxnId="{6589E0B7-AABF-4BF2-B6C9-76389A129BD6}">
      <dgm:prSet/>
      <dgm:spPr/>
      <dgm:t>
        <a:bodyPr/>
        <a:lstStyle/>
        <a:p>
          <a:pPr latinLnBrk="1"/>
          <a:endParaRPr lang="ko-KR" altLang="en-US"/>
        </a:p>
      </dgm:t>
    </dgm:pt>
    <dgm:pt modelId="{726E21BE-0216-4F37-8DEF-77C6824B73AA}">
      <dgm:prSet phldrT="[텍스트]"/>
      <dgm:spPr/>
      <dgm:t>
        <a:bodyPr/>
        <a:lstStyle/>
        <a:p>
          <a:pPr latinLnBrk="1"/>
          <a:r>
            <a:rPr lang="ko-KR" altLang="en-US" dirty="0" smtClean="0"/>
            <a:t>전국 해수욕장 정보 사이트 구축</a:t>
          </a:r>
          <a:endParaRPr lang="ko-KR" altLang="en-US" dirty="0"/>
        </a:p>
      </dgm:t>
    </dgm:pt>
    <dgm:pt modelId="{8CB86849-AA69-491A-8B05-B02CB2400951}" type="parTrans" cxnId="{3453AC68-92C4-4D1F-AF07-E1A1FF4356FB}">
      <dgm:prSet/>
      <dgm:spPr/>
      <dgm:t>
        <a:bodyPr/>
        <a:lstStyle/>
        <a:p>
          <a:pPr latinLnBrk="1"/>
          <a:endParaRPr lang="ko-KR" altLang="en-US"/>
        </a:p>
      </dgm:t>
    </dgm:pt>
    <dgm:pt modelId="{9238F132-D89A-455D-83CD-E27311382ABF}" type="sibTrans" cxnId="{3453AC68-92C4-4D1F-AF07-E1A1FF4356FB}">
      <dgm:prSet/>
      <dgm:spPr/>
      <dgm:t>
        <a:bodyPr/>
        <a:lstStyle/>
        <a:p>
          <a:pPr latinLnBrk="1"/>
          <a:endParaRPr lang="ko-KR" altLang="en-US"/>
        </a:p>
      </dgm:t>
    </dgm:pt>
    <dgm:pt modelId="{CCC15063-6D50-4C3E-9F99-8AE9501A577F}" type="pres">
      <dgm:prSet presAssocID="{5E34E4DB-E359-460C-8BAF-CA641406E3B3}" presName="Name0" presStyleCnt="0">
        <dgm:presLayoutVars>
          <dgm:chMax val="4"/>
          <dgm:resizeHandles val="exact"/>
        </dgm:presLayoutVars>
      </dgm:prSet>
      <dgm:spPr/>
    </dgm:pt>
    <dgm:pt modelId="{9D427232-5268-4BF2-8F13-8376AC10EC55}" type="pres">
      <dgm:prSet presAssocID="{5E34E4DB-E359-460C-8BAF-CA641406E3B3}" presName="ellipse" presStyleLbl="trBgShp" presStyleIdx="0" presStyleCnt="1"/>
      <dgm:spPr/>
    </dgm:pt>
    <dgm:pt modelId="{C29E2C15-3CFE-4341-9493-25A3C9901E5F}" type="pres">
      <dgm:prSet presAssocID="{5E34E4DB-E359-460C-8BAF-CA641406E3B3}" presName="arrow1" presStyleLbl="fgShp" presStyleIdx="0" presStyleCnt="1"/>
      <dgm:spPr/>
    </dgm:pt>
    <dgm:pt modelId="{20FFBCBB-44E7-41DC-8A97-8E11459612D0}" type="pres">
      <dgm:prSet presAssocID="{5E34E4DB-E359-460C-8BAF-CA641406E3B3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7726BA-8A42-4E50-BF41-A99829699B59}" type="pres">
      <dgm:prSet presAssocID="{4BC689ED-1488-4D96-B22D-754856648FE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323992-1B85-4468-985F-0145B3793AD8}" type="pres">
      <dgm:prSet presAssocID="{A3AC1679-3D92-4BC2-8C1B-C9A853E27B3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C450D0-2FD3-48A1-B6C5-B88F015DD1A5}" type="pres">
      <dgm:prSet presAssocID="{726E21BE-0216-4F37-8DEF-77C6824B73AA}" presName="item3" presStyleLbl="node1" presStyleIdx="2" presStyleCnt="3">
        <dgm:presLayoutVars>
          <dgm:bulletEnabled val="1"/>
        </dgm:presLayoutVars>
      </dgm:prSet>
      <dgm:spPr/>
    </dgm:pt>
    <dgm:pt modelId="{F9385286-9543-4A88-9D37-F8876DFEE5C8}" type="pres">
      <dgm:prSet presAssocID="{5E34E4DB-E359-460C-8BAF-CA641406E3B3}" presName="funnel" presStyleLbl="trAlignAcc1" presStyleIdx="0" presStyleCnt="1"/>
      <dgm:spPr/>
    </dgm:pt>
  </dgm:ptLst>
  <dgm:cxnLst>
    <dgm:cxn modelId="{D3052F18-B210-4614-AC86-1A6B92AB6A34}" type="presOf" srcId="{4BC689ED-1488-4D96-B22D-754856648FE1}" destId="{40323992-1B85-4468-985F-0145B3793AD8}" srcOrd="0" destOrd="0" presId="urn:microsoft.com/office/officeart/2005/8/layout/funnel1"/>
    <dgm:cxn modelId="{0CDEB02A-E041-4F10-AD92-3C9BF3763809}" srcId="{5E34E4DB-E359-460C-8BAF-CA641406E3B3}" destId="{4BC689ED-1488-4D96-B22D-754856648FE1}" srcOrd="1" destOrd="0" parTransId="{72ACE5C3-199F-4D5A-B8A3-7D0DC0552D83}" sibTransId="{C238CC11-B0BF-4467-B9A2-38702EC44A37}"/>
    <dgm:cxn modelId="{3453AC68-92C4-4D1F-AF07-E1A1FF4356FB}" srcId="{5E34E4DB-E359-460C-8BAF-CA641406E3B3}" destId="{726E21BE-0216-4F37-8DEF-77C6824B73AA}" srcOrd="3" destOrd="0" parTransId="{8CB86849-AA69-491A-8B05-B02CB2400951}" sibTransId="{9238F132-D89A-455D-83CD-E27311382ABF}"/>
    <dgm:cxn modelId="{5638C95E-0542-4FE2-89ED-B8AC854875D1}" srcId="{5E34E4DB-E359-460C-8BAF-CA641406E3B3}" destId="{27C10D7E-549A-4935-A56D-D53819C1F199}" srcOrd="0" destOrd="0" parTransId="{FD1C3603-7E29-457B-8E43-5A129645D3F3}" sibTransId="{9275FD9F-596F-4561-884B-7D3B846E7ADE}"/>
    <dgm:cxn modelId="{E6B403F8-6E36-460E-AE12-564EA1A7257F}" type="presOf" srcId="{5E34E4DB-E359-460C-8BAF-CA641406E3B3}" destId="{CCC15063-6D50-4C3E-9F99-8AE9501A577F}" srcOrd="0" destOrd="0" presId="urn:microsoft.com/office/officeart/2005/8/layout/funnel1"/>
    <dgm:cxn modelId="{6589E0B7-AABF-4BF2-B6C9-76389A129BD6}" srcId="{5E34E4DB-E359-460C-8BAF-CA641406E3B3}" destId="{A3AC1679-3D92-4BC2-8C1B-C9A853E27B35}" srcOrd="2" destOrd="0" parTransId="{A1B150F0-7ACA-451F-8C04-0E39C8C5FEC1}" sibTransId="{812592E0-925F-4485-A1A8-D47F7C66D6FB}"/>
    <dgm:cxn modelId="{B9B76857-260F-457E-8A6A-7EDED76C5562}" type="presOf" srcId="{726E21BE-0216-4F37-8DEF-77C6824B73AA}" destId="{20FFBCBB-44E7-41DC-8A97-8E11459612D0}" srcOrd="0" destOrd="0" presId="urn:microsoft.com/office/officeart/2005/8/layout/funnel1"/>
    <dgm:cxn modelId="{C96A5B00-369C-4E1E-89A0-35086A42C7BD}" type="presOf" srcId="{A3AC1679-3D92-4BC2-8C1B-C9A853E27B35}" destId="{4F7726BA-8A42-4E50-BF41-A99829699B59}" srcOrd="0" destOrd="0" presId="urn:microsoft.com/office/officeart/2005/8/layout/funnel1"/>
    <dgm:cxn modelId="{A2922C74-0C68-41E4-95C6-85BD73ED3599}" srcId="{5E34E4DB-E359-460C-8BAF-CA641406E3B3}" destId="{AE27EB6A-38D8-4CD0-B713-81E6D26C48C9}" srcOrd="4" destOrd="0" parTransId="{085EEBEB-8E30-4CA8-BB6C-18ADF81F7949}" sibTransId="{05ED423D-22FB-45F5-9072-3E9DDD97DA6C}"/>
    <dgm:cxn modelId="{75EFE790-22B9-4D6A-85DC-486D597CB80F}" type="presOf" srcId="{27C10D7E-549A-4935-A56D-D53819C1F199}" destId="{CEC450D0-2FD3-48A1-B6C5-B88F015DD1A5}" srcOrd="0" destOrd="0" presId="urn:microsoft.com/office/officeart/2005/8/layout/funnel1"/>
    <dgm:cxn modelId="{0DA39A42-2068-49BB-A397-1FBB6E554BF7}" type="presParOf" srcId="{CCC15063-6D50-4C3E-9F99-8AE9501A577F}" destId="{9D427232-5268-4BF2-8F13-8376AC10EC55}" srcOrd="0" destOrd="0" presId="urn:microsoft.com/office/officeart/2005/8/layout/funnel1"/>
    <dgm:cxn modelId="{4D7B6C09-AA33-4075-AA91-148334A2BC5F}" type="presParOf" srcId="{CCC15063-6D50-4C3E-9F99-8AE9501A577F}" destId="{C29E2C15-3CFE-4341-9493-25A3C9901E5F}" srcOrd="1" destOrd="0" presId="urn:microsoft.com/office/officeart/2005/8/layout/funnel1"/>
    <dgm:cxn modelId="{81D9296F-8F52-4E8A-8486-56DAF5603B80}" type="presParOf" srcId="{CCC15063-6D50-4C3E-9F99-8AE9501A577F}" destId="{20FFBCBB-44E7-41DC-8A97-8E11459612D0}" srcOrd="2" destOrd="0" presId="urn:microsoft.com/office/officeart/2005/8/layout/funnel1"/>
    <dgm:cxn modelId="{6EB1FB9D-7A30-493F-ADA1-CCB527F90AA4}" type="presParOf" srcId="{CCC15063-6D50-4C3E-9F99-8AE9501A577F}" destId="{4F7726BA-8A42-4E50-BF41-A99829699B59}" srcOrd="3" destOrd="0" presId="urn:microsoft.com/office/officeart/2005/8/layout/funnel1"/>
    <dgm:cxn modelId="{CE1B4E26-8115-445C-8B4A-B7D34130A222}" type="presParOf" srcId="{CCC15063-6D50-4C3E-9F99-8AE9501A577F}" destId="{40323992-1B85-4468-985F-0145B3793AD8}" srcOrd="4" destOrd="0" presId="urn:microsoft.com/office/officeart/2005/8/layout/funnel1"/>
    <dgm:cxn modelId="{279F46C3-869A-4EE3-97FF-F4A19A2A999C}" type="presParOf" srcId="{CCC15063-6D50-4C3E-9F99-8AE9501A577F}" destId="{CEC450D0-2FD3-48A1-B6C5-B88F015DD1A5}" srcOrd="5" destOrd="0" presId="urn:microsoft.com/office/officeart/2005/8/layout/funnel1"/>
    <dgm:cxn modelId="{7C656E84-B717-4700-8237-8834536C381A}" type="presParOf" srcId="{CCC15063-6D50-4C3E-9F99-8AE9501A577F}" destId="{F9385286-9543-4A88-9D37-F8876DFEE5C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6CFF0-0FBA-4CB0-8AAD-EF47F09ECB92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A2EBFFB-CBDB-4338-B7C7-E9AF9CA0AB79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A061AC7-B36B-4BB6-8B6C-2052C81EA66B}" type="parTrans" cxnId="{52F07DD9-03F6-4D0A-ADF5-5F5FB6E4E5FB}">
      <dgm:prSet/>
      <dgm:spPr/>
      <dgm:t>
        <a:bodyPr/>
        <a:lstStyle/>
        <a:p>
          <a:pPr latinLnBrk="1"/>
          <a:endParaRPr lang="ko-KR" altLang="en-US"/>
        </a:p>
      </dgm:t>
    </dgm:pt>
    <dgm:pt modelId="{C84ADD62-F8F9-4582-A439-A8F06BA384D0}" type="sibTrans" cxnId="{52F07DD9-03F6-4D0A-ADF5-5F5FB6E4E5FB}">
      <dgm:prSet/>
      <dgm:spPr/>
      <dgm:t>
        <a:bodyPr/>
        <a:lstStyle/>
        <a:p>
          <a:pPr latinLnBrk="1"/>
          <a:endParaRPr lang="ko-KR" altLang="en-US"/>
        </a:p>
      </dgm:t>
    </dgm:pt>
    <dgm:pt modelId="{9EC1A806-32A2-47A2-B646-37F626ED1F60}">
      <dgm:prSet phldrT="[텍스트]"/>
      <dgm:spPr/>
      <dgm:t>
        <a:bodyPr/>
        <a:lstStyle/>
        <a:p>
          <a:pPr latinLnBrk="1"/>
          <a:r>
            <a:rPr lang="ko-KR" altLang="en-US" dirty="0" smtClean="0"/>
            <a:t>지역별 검색</a:t>
          </a:r>
          <a:endParaRPr lang="ko-KR" altLang="en-US" dirty="0"/>
        </a:p>
      </dgm:t>
    </dgm:pt>
    <dgm:pt modelId="{52B6581A-D888-4AF7-929F-D75A470EBF0C}" type="parTrans" cxnId="{DC7B4881-9A3E-4DB4-9FB0-DD58C1435989}">
      <dgm:prSet/>
      <dgm:spPr/>
      <dgm:t>
        <a:bodyPr/>
        <a:lstStyle/>
        <a:p>
          <a:pPr latinLnBrk="1"/>
          <a:endParaRPr lang="ko-KR" altLang="en-US"/>
        </a:p>
      </dgm:t>
    </dgm:pt>
    <dgm:pt modelId="{51E3A6BF-EEF3-4979-AEAC-5F2909FC4B01}" type="sibTrans" cxnId="{DC7B4881-9A3E-4DB4-9FB0-DD58C1435989}">
      <dgm:prSet/>
      <dgm:spPr/>
      <dgm:t>
        <a:bodyPr/>
        <a:lstStyle/>
        <a:p>
          <a:pPr latinLnBrk="1"/>
          <a:endParaRPr lang="ko-KR" altLang="en-US"/>
        </a:p>
      </dgm:t>
    </dgm:pt>
    <dgm:pt modelId="{38623900-46FD-4295-8129-B92ED298281E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86E6DB7-06D0-4423-ACE8-310B976E5DFC}" type="parTrans" cxnId="{5182B560-DC28-4D90-8590-A8999F641B8E}">
      <dgm:prSet/>
      <dgm:spPr/>
      <dgm:t>
        <a:bodyPr/>
        <a:lstStyle/>
        <a:p>
          <a:pPr latinLnBrk="1"/>
          <a:endParaRPr lang="ko-KR" altLang="en-US"/>
        </a:p>
      </dgm:t>
    </dgm:pt>
    <dgm:pt modelId="{2AF3573B-8373-427D-BDAA-5412B702D623}" type="sibTrans" cxnId="{5182B560-DC28-4D90-8590-A8999F641B8E}">
      <dgm:prSet/>
      <dgm:spPr/>
      <dgm:t>
        <a:bodyPr/>
        <a:lstStyle/>
        <a:p>
          <a:pPr latinLnBrk="1"/>
          <a:endParaRPr lang="ko-KR" altLang="en-US"/>
        </a:p>
      </dgm:t>
    </dgm:pt>
    <dgm:pt modelId="{D9CDAAE8-D297-4E95-8EE0-CF4891F350A2}">
      <dgm:prSet phldrT="[텍스트]"/>
      <dgm:spPr/>
      <dgm:t>
        <a:bodyPr/>
        <a:lstStyle/>
        <a:p>
          <a:pPr latinLnBrk="1"/>
          <a:r>
            <a:rPr lang="ko-KR" altLang="en-US" dirty="0" smtClean="0"/>
            <a:t>해변 사진 </a:t>
          </a:r>
          <a:r>
            <a:rPr lang="ko-KR" altLang="en-US" dirty="0" err="1" smtClean="0"/>
            <a:t>미리보기</a:t>
          </a:r>
          <a:endParaRPr lang="ko-KR" altLang="en-US" dirty="0"/>
        </a:p>
      </dgm:t>
    </dgm:pt>
    <dgm:pt modelId="{27D6D62F-C5BB-4E69-8BE2-790C5CD424B1}" type="parTrans" cxnId="{50702070-AA72-4509-BC31-083450CE5865}">
      <dgm:prSet/>
      <dgm:spPr/>
      <dgm:t>
        <a:bodyPr/>
        <a:lstStyle/>
        <a:p>
          <a:pPr latinLnBrk="1"/>
          <a:endParaRPr lang="ko-KR" altLang="en-US"/>
        </a:p>
      </dgm:t>
    </dgm:pt>
    <dgm:pt modelId="{4372EFAC-18D7-45AD-83BC-C4BEBD49A3E9}" type="sibTrans" cxnId="{50702070-AA72-4509-BC31-083450CE5865}">
      <dgm:prSet/>
      <dgm:spPr/>
      <dgm:t>
        <a:bodyPr/>
        <a:lstStyle/>
        <a:p>
          <a:pPr latinLnBrk="1"/>
          <a:endParaRPr lang="ko-KR" altLang="en-US"/>
        </a:p>
      </dgm:t>
    </dgm:pt>
    <dgm:pt modelId="{5AFB905A-11A7-4F08-91C4-9F3C17FCFDA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450494DA-62B8-4903-8E5A-12E1210043EB}" type="parTrans" cxnId="{7C6EFFD7-B714-4CAB-BB47-544F0E58D045}">
      <dgm:prSet/>
      <dgm:spPr/>
      <dgm:t>
        <a:bodyPr/>
        <a:lstStyle/>
        <a:p>
          <a:pPr latinLnBrk="1"/>
          <a:endParaRPr lang="ko-KR" altLang="en-US"/>
        </a:p>
      </dgm:t>
    </dgm:pt>
    <dgm:pt modelId="{202ECF1F-6AD2-4057-A2A7-AF158A0F3B45}" type="sibTrans" cxnId="{7C6EFFD7-B714-4CAB-BB47-544F0E58D045}">
      <dgm:prSet/>
      <dgm:spPr/>
      <dgm:t>
        <a:bodyPr/>
        <a:lstStyle/>
        <a:p>
          <a:pPr latinLnBrk="1"/>
          <a:endParaRPr lang="ko-KR" altLang="en-US"/>
        </a:p>
      </dgm:t>
    </dgm:pt>
    <dgm:pt modelId="{FEF9E738-E2C8-45A8-ADE5-246609DE6072}">
      <dgm:prSet phldrT="[텍스트]"/>
      <dgm:spPr/>
      <dgm:t>
        <a:bodyPr/>
        <a:lstStyle/>
        <a:p>
          <a:pPr latinLnBrk="1"/>
          <a:r>
            <a:rPr lang="ko-KR" altLang="en-US" dirty="0" smtClean="0"/>
            <a:t>정보를 한 곳에 집약 </a:t>
          </a:r>
          <a:endParaRPr lang="ko-KR" altLang="en-US" dirty="0"/>
        </a:p>
      </dgm:t>
    </dgm:pt>
    <dgm:pt modelId="{F98C623A-0787-49D5-8140-91D4919832E9}" type="parTrans" cxnId="{B0636F02-15BB-410C-ACD5-1537A1E87D73}">
      <dgm:prSet/>
      <dgm:spPr/>
      <dgm:t>
        <a:bodyPr/>
        <a:lstStyle/>
        <a:p>
          <a:pPr latinLnBrk="1"/>
          <a:endParaRPr lang="ko-KR" altLang="en-US"/>
        </a:p>
      </dgm:t>
    </dgm:pt>
    <dgm:pt modelId="{FAE6A4F8-BF91-4EB1-BFEC-CB9A9578E184}" type="sibTrans" cxnId="{B0636F02-15BB-410C-ACD5-1537A1E87D73}">
      <dgm:prSet/>
      <dgm:spPr/>
      <dgm:t>
        <a:bodyPr/>
        <a:lstStyle/>
        <a:p>
          <a:pPr latinLnBrk="1"/>
          <a:endParaRPr lang="ko-KR" altLang="en-US"/>
        </a:p>
      </dgm:t>
    </dgm:pt>
    <dgm:pt modelId="{8CE05D5C-6426-4C6C-83CE-598445AAE547}" type="pres">
      <dgm:prSet presAssocID="{6056CFF0-0FBA-4CB0-8AAD-EF47F09ECB92}" presName="Name0" presStyleCnt="0">
        <dgm:presLayoutVars>
          <dgm:chMax/>
          <dgm:chPref/>
          <dgm:dir/>
        </dgm:presLayoutVars>
      </dgm:prSet>
      <dgm:spPr/>
    </dgm:pt>
    <dgm:pt modelId="{248439EE-3AB3-47BF-82DB-8B5F3439E45A}" type="pres">
      <dgm:prSet presAssocID="{6A2EBFFB-CBDB-4338-B7C7-E9AF9CA0AB79}" presName="composite" presStyleCnt="0">
        <dgm:presLayoutVars>
          <dgm:chMax val="1"/>
          <dgm:chPref val="1"/>
        </dgm:presLayoutVars>
      </dgm:prSet>
      <dgm:spPr/>
    </dgm:pt>
    <dgm:pt modelId="{560EE249-84A7-4B5A-A343-607517D360A2}" type="pres">
      <dgm:prSet presAssocID="{6A2EBFFB-CBDB-4338-B7C7-E9AF9CA0AB79}" presName="Accent" presStyleLbl="trAlignAcc1" presStyleIdx="0" presStyleCnt="3">
        <dgm:presLayoutVars>
          <dgm:chMax val="0"/>
          <dgm:chPref val="0"/>
        </dgm:presLayoutVars>
      </dgm:prSet>
      <dgm:spPr/>
    </dgm:pt>
    <dgm:pt modelId="{280E3EF3-CB33-422C-A755-451373AB8E8D}" type="pres">
      <dgm:prSet presAssocID="{6A2EBFFB-CBDB-4338-B7C7-E9AF9CA0AB79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92789CEA-D850-41D7-ACB6-7B02116AD144}" type="pres">
      <dgm:prSet presAssocID="{6A2EBFFB-CBDB-4338-B7C7-E9AF9CA0AB79}" presName="ChildComposite" presStyleCnt="0"/>
      <dgm:spPr/>
    </dgm:pt>
    <dgm:pt modelId="{1BFC4304-CB35-4801-9B15-50BFBB3A3DA0}" type="pres">
      <dgm:prSet presAssocID="{6A2EBFFB-CBDB-4338-B7C7-E9AF9CA0AB79}" presName="Child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C01334-FF70-4949-8685-140BEBA43EB2}" type="pres">
      <dgm:prSet presAssocID="{6A2EBFFB-CBDB-4338-B7C7-E9AF9CA0AB79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9F8C38FC-D1C1-43CA-9DF7-A20352FA7155}" type="pres">
      <dgm:prSet presAssocID="{C84ADD62-F8F9-4582-A439-A8F06BA384D0}" presName="sibTrans" presStyleCnt="0"/>
      <dgm:spPr/>
    </dgm:pt>
    <dgm:pt modelId="{B999C1E7-48E9-4703-97E0-2602A2B048D3}" type="pres">
      <dgm:prSet presAssocID="{38623900-46FD-4295-8129-B92ED298281E}" presName="composite" presStyleCnt="0">
        <dgm:presLayoutVars>
          <dgm:chMax val="1"/>
          <dgm:chPref val="1"/>
        </dgm:presLayoutVars>
      </dgm:prSet>
      <dgm:spPr/>
    </dgm:pt>
    <dgm:pt modelId="{212187A1-F6C0-4FC8-A146-BBE68C85CB2B}" type="pres">
      <dgm:prSet presAssocID="{38623900-46FD-4295-8129-B92ED298281E}" presName="Accent" presStyleLbl="trAlignAcc1" presStyleIdx="1" presStyleCnt="3">
        <dgm:presLayoutVars>
          <dgm:chMax val="0"/>
          <dgm:chPref val="0"/>
        </dgm:presLayoutVars>
      </dgm:prSet>
      <dgm:spPr/>
    </dgm:pt>
    <dgm:pt modelId="{BE8FA55C-8812-4A58-8AD7-6C9D50D4BAAC}" type="pres">
      <dgm:prSet presAssocID="{38623900-46FD-4295-8129-B92ED298281E}" presName="Image" presStyleLbl="alignImgPlace1" presStyleIdx="1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</dgm:pt>
    <dgm:pt modelId="{A02E8F56-A3A6-4795-80C3-7FB2D7FFD39B}" type="pres">
      <dgm:prSet presAssocID="{38623900-46FD-4295-8129-B92ED298281E}" presName="ChildComposite" presStyleCnt="0"/>
      <dgm:spPr/>
    </dgm:pt>
    <dgm:pt modelId="{EA865841-EF43-4D0C-9D53-EF6761672E62}" type="pres">
      <dgm:prSet presAssocID="{38623900-46FD-4295-8129-B92ED298281E}" presName="Child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B43B69A-7B8A-4ACA-B790-A32B547115A9}" type="pres">
      <dgm:prSet presAssocID="{38623900-46FD-4295-8129-B92ED298281E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81796FE9-DAE2-46A2-BFB5-44C18004618F}" type="pres">
      <dgm:prSet presAssocID="{2AF3573B-8373-427D-BDAA-5412B702D623}" presName="sibTrans" presStyleCnt="0"/>
      <dgm:spPr/>
    </dgm:pt>
    <dgm:pt modelId="{5D09E325-EAF4-4713-897A-F58686C22344}" type="pres">
      <dgm:prSet presAssocID="{5AFB905A-11A7-4F08-91C4-9F3C17FCFDA4}" presName="composite" presStyleCnt="0">
        <dgm:presLayoutVars>
          <dgm:chMax val="1"/>
          <dgm:chPref val="1"/>
        </dgm:presLayoutVars>
      </dgm:prSet>
      <dgm:spPr/>
    </dgm:pt>
    <dgm:pt modelId="{399B74E5-FD9B-4D21-A41D-AEB8749E1827}" type="pres">
      <dgm:prSet presAssocID="{5AFB905A-11A7-4F08-91C4-9F3C17FCFDA4}" presName="Accent" presStyleLbl="trAlignAcc1" presStyleIdx="2" presStyleCnt="3">
        <dgm:presLayoutVars>
          <dgm:chMax val="0"/>
          <dgm:chPref val="0"/>
        </dgm:presLayoutVars>
      </dgm:prSet>
      <dgm:spPr/>
    </dgm:pt>
    <dgm:pt modelId="{37EE2380-8746-4C62-90C0-A86FCE9F1B98}" type="pres">
      <dgm:prSet presAssocID="{5AFB905A-11A7-4F08-91C4-9F3C17FCFDA4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AF7D7CCB-4F40-451F-BAF7-C81B71B4BF5E}" type="pres">
      <dgm:prSet presAssocID="{5AFB905A-11A7-4F08-91C4-9F3C17FCFDA4}" presName="ChildComposite" presStyleCnt="0"/>
      <dgm:spPr/>
    </dgm:pt>
    <dgm:pt modelId="{512AC335-3831-4814-B3C8-71A972205DBC}" type="pres">
      <dgm:prSet presAssocID="{5AFB905A-11A7-4F08-91C4-9F3C17FCFDA4}" presName="Child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C991A5-7582-4592-B0C5-2E3C6AECA4F0}" type="pres">
      <dgm:prSet presAssocID="{5AFB905A-11A7-4F08-91C4-9F3C17FCFDA4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2CFB507C-CAAC-4B36-887C-F0E5BAB37F53}" type="presOf" srcId="{6A2EBFFB-CBDB-4338-B7C7-E9AF9CA0AB79}" destId="{44C01334-FF70-4949-8685-140BEBA43EB2}" srcOrd="0" destOrd="0" presId="urn:microsoft.com/office/officeart/2008/layout/CaptionedPictures"/>
    <dgm:cxn modelId="{DC7B4881-9A3E-4DB4-9FB0-DD58C1435989}" srcId="{6A2EBFFB-CBDB-4338-B7C7-E9AF9CA0AB79}" destId="{9EC1A806-32A2-47A2-B646-37F626ED1F60}" srcOrd="0" destOrd="0" parTransId="{52B6581A-D888-4AF7-929F-D75A470EBF0C}" sibTransId="{51E3A6BF-EEF3-4979-AEAC-5F2909FC4B01}"/>
    <dgm:cxn modelId="{7C6EFFD7-B714-4CAB-BB47-544F0E58D045}" srcId="{6056CFF0-0FBA-4CB0-8AAD-EF47F09ECB92}" destId="{5AFB905A-11A7-4F08-91C4-9F3C17FCFDA4}" srcOrd="2" destOrd="0" parTransId="{450494DA-62B8-4903-8E5A-12E1210043EB}" sibTransId="{202ECF1F-6AD2-4057-A2A7-AF158A0F3B45}"/>
    <dgm:cxn modelId="{50702070-AA72-4509-BC31-083450CE5865}" srcId="{38623900-46FD-4295-8129-B92ED298281E}" destId="{D9CDAAE8-D297-4E95-8EE0-CF4891F350A2}" srcOrd="0" destOrd="0" parTransId="{27D6D62F-C5BB-4E69-8BE2-790C5CD424B1}" sibTransId="{4372EFAC-18D7-45AD-83BC-C4BEBD49A3E9}"/>
    <dgm:cxn modelId="{A3CFE42F-3064-4DE0-83FA-178BF6BA2891}" type="presOf" srcId="{6056CFF0-0FBA-4CB0-8AAD-EF47F09ECB92}" destId="{8CE05D5C-6426-4C6C-83CE-598445AAE547}" srcOrd="0" destOrd="0" presId="urn:microsoft.com/office/officeart/2008/layout/CaptionedPictures"/>
    <dgm:cxn modelId="{5182B560-DC28-4D90-8590-A8999F641B8E}" srcId="{6056CFF0-0FBA-4CB0-8AAD-EF47F09ECB92}" destId="{38623900-46FD-4295-8129-B92ED298281E}" srcOrd="1" destOrd="0" parTransId="{186E6DB7-06D0-4423-ACE8-310B976E5DFC}" sibTransId="{2AF3573B-8373-427D-BDAA-5412B702D623}"/>
    <dgm:cxn modelId="{B0636F02-15BB-410C-ACD5-1537A1E87D73}" srcId="{5AFB905A-11A7-4F08-91C4-9F3C17FCFDA4}" destId="{FEF9E738-E2C8-45A8-ADE5-246609DE6072}" srcOrd="0" destOrd="0" parTransId="{F98C623A-0787-49D5-8140-91D4919832E9}" sibTransId="{FAE6A4F8-BF91-4EB1-BFEC-CB9A9578E184}"/>
    <dgm:cxn modelId="{CB62544B-70EF-42E6-996A-A08EF04E5A6F}" type="presOf" srcId="{38623900-46FD-4295-8129-B92ED298281E}" destId="{5B43B69A-7B8A-4ACA-B790-A32B547115A9}" srcOrd="0" destOrd="0" presId="urn:microsoft.com/office/officeart/2008/layout/CaptionedPictures"/>
    <dgm:cxn modelId="{52F07DD9-03F6-4D0A-ADF5-5F5FB6E4E5FB}" srcId="{6056CFF0-0FBA-4CB0-8AAD-EF47F09ECB92}" destId="{6A2EBFFB-CBDB-4338-B7C7-E9AF9CA0AB79}" srcOrd="0" destOrd="0" parTransId="{0A061AC7-B36B-4BB6-8B6C-2052C81EA66B}" sibTransId="{C84ADD62-F8F9-4582-A439-A8F06BA384D0}"/>
    <dgm:cxn modelId="{2B9C776B-31FC-4ED7-AD39-F725B1FA5F3C}" type="presOf" srcId="{5AFB905A-11A7-4F08-91C4-9F3C17FCFDA4}" destId="{40C991A5-7582-4592-B0C5-2E3C6AECA4F0}" srcOrd="0" destOrd="0" presId="urn:microsoft.com/office/officeart/2008/layout/CaptionedPictures"/>
    <dgm:cxn modelId="{6BE0537D-B719-4608-A8A6-5B685F764EA3}" type="presOf" srcId="{D9CDAAE8-D297-4E95-8EE0-CF4891F350A2}" destId="{EA865841-EF43-4D0C-9D53-EF6761672E62}" srcOrd="0" destOrd="0" presId="urn:microsoft.com/office/officeart/2008/layout/CaptionedPictures"/>
    <dgm:cxn modelId="{10E18697-D5BC-4A7C-820F-CA7E42F6A3E5}" type="presOf" srcId="{FEF9E738-E2C8-45A8-ADE5-246609DE6072}" destId="{512AC335-3831-4814-B3C8-71A972205DBC}" srcOrd="0" destOrd="0" presId="urn:microsoft.com/office/officeart/2008/layout/CaptionedPictures"/>
    <dgm:cxn modelId="{5404DA41-C15D-49C6-A5E7-F05CAB351969}" type="presOf" srcId="{9EC1A806-32A2-47A2-B646-37F626ED1F60}" destId="{1BFC4304-CB35-4801-9B15-50BFBB3A3DA0}" srcOrd="0" destOrd="0" presId="urn:microsoft.com/office/officeart/2008/layout/CaptionedPictures"/>
    <dgm:cxn modelId="{DCFE1FD4-AE44-41C5-8398-39AD73F4B54D}" type="presParOf" srcId="{8CE05D5C-6426-4C6C-83CE-598445AAE547}" destId="{248439EE-3AB3-47BF-82DB-8B5F3439E45A}" srcOrd="0" destOrd="0" presId="urn:microsoft.com/office/officeart/2008/layout/CaptionedPictures"/>
    <dgm:cxn modelId="{946FD8D7-BE75-41EE-8EE5-77AABF09304B}" type="presParOf" srcId="{248439EE-3AB3-47BF-82DB-8B5F3439E45A}" destId="{560EE249-84A7-4B5A-A343-607517D360A2}" srcOrd="0" destOrd="0" presId="urn:microsoft.com/office/officeart/2008/layout/CaptionedPictures"/>
    <dgm:cxn modelId="{339D0776-3533-4260-A040-736A1303DB74}" type="presParOf" srcId="{248439EE-3AB3-47BF-82DB-8B5F3439E45A}" destId="{280E3EF3-CB33-422C-A755-451373AB8E8D}" srcOrd="1" destOrd="0" presId="urn:microsoft.com/office/officeart/2008/layout/CaptionedPictures"/>
    <dgm:cxn modelId="{E069F66F-0AAB-4F14-A5F1-55F39DAF760E}" type="presParOf" srcId="{248439EE-3AB3-47BF-82DB-8B5F3439E45A}" destId="{92789CEA-D850-41D7-ACB6-7B02116AD144}" srcOrd="2" destOrd="0" presId="urn:microsoft.com/office/officeart/2008/layout/CaptionedPictures"/>
    <dgm:cxn modelId="{381DEDEB-D312-4C62-8CCB-A0CEA7049D69}" type="presParOf" srcId="{92789CEA-D850-41D7-ACB6-7B02116AD144}" destId="{1BFC4304-CB35-4801-9B15-50BFBB3A3DA0}" srcOrd="0" destOrd="0" presId="urn:microsoft.com/office/officeart/2008/layout/CaptionedPictures"/>
    <dgm:cxn modelId="{284B2E6A-F8F0-4329-974C-134EFBB63799}" type="presParOf" srcId="{92789CEA-D850-41D7-ACB6-7B02116AD144}" destId="{44C01334-FF70-4949-8685-140BEBA43EB2}" srcOrd="1" destOrd="0" presId="urn:microsoft.com/office/officeart/2008/layout/CaptionedPictures"/>
    <dgm:cxn modelId="{9F2F493E-9BEB-4D79-9080-9228719D7DF7}" type="presParOf" srcId="{8CE05D5C-6426-4C6C-83CE-598445AAE547}" destId="{9F8C38FC-D1C1-43CA-9DF7-A20352FA7155}" srcOrd="1" destOrd="0" presId="urn:microsoft.com/office/officeart/2008/layout/CaptionedPictures"/>
    <dgm:cxn modelId="{FA69ABC5-7B3C-434A-B23A-35D4AF3F88A4}" type="presParOf" srcId="{8CE05D5C-6426-4C6C-83CE-598445AAE547}" destId="{B999C1E7-48E9-4703-97E0-2602A2B048D3}" srcOrd="2" destOrd="0" presId="urn:microsoft.com/office/officeart/2008/layout/CaptionedPictures"/>
    <dgm:cxn modelId="{59416905-C564-4C2C-8D9B-8AB04A6A526F}" type="presParOf" srcId="{B999C1E7-48E9-4703-97E0-2602A2B048D3}" destId="{212187A1-F6C0-4FC8-A146-BBE68C85CB2B}" srcOrd="0" destOrd="0" presId="urn:microsoft.com/office/officeart/2008/layout/CaptionedPictures"/>
    <dgm:cxn modelId="{30AC3BD0-7810-4117-A8B5-F8DB3B0FADAF}" type="presParOf" srcId="{B999C1E7-48E9-4703-97E0-2602A2B048D3}" destId="{BE8FA55C-8812-4A58-8AD7-6C9D50D4BAAC}" srcOrd="1" destOrd="0" presId="urn:microsoft.com/office/officeart/2008/layout/CaptionedPictures"/>
    <dgm:cxn modelId="{86F2F16D-BAE0-459C-8E6E-5A6F3CDE7AC0}" type="presParOf" srcId="{B999C1E7-48E9-4703-97E0-2602A2B048D3}" destId="{A02E8F56-A3A6-4795-80C3-7FB2D7FFD39B}" srcOrd="2" destOrd="0" presId="urn:microsoft.com/office/officeart/2008/layout/CaptionedPictures"/>
    <dgm:cxn modelId="{5E75A4E6-1D32-4CA8-A211-F62CD8B1CB8E}" type="presParOf" srcId="{A02E8F56-A3A6-4795-80C3-7FB2D7FFD39B}" destId="{EA865841-EF43-4D0C-9D53-EF6761672E62}" srcOrd="0" destOrd="0" presId="urn:microsoft.com/office/officeart/2008/layout/CaptionedPictures"/>
    <dgm:cxn modelId="{BFD94D63-9F60-494F-813D-8128B2163A19}" type="presParOf" srcId="{A02E8F56-A3A6-4795-80C3-7FB2D7FFD39B}" destId="{5B43B69A-7B8A-4ACA-B790-A32B547115A9}" srcOrd="1" destOrd="0" presId="urn:microsoft.com/office/officeart/2008/layout/CaptionedPictures"/>
    <dgm:cxn modelId="{BE6FE258-24A3-4F0E-9548-4B80F9C77EC1}" type="presParOf" srcId="{8CE05D5C-6426-4C6C-83CE-598445AAE547}" destId="{81796FE9-DAE2-46A2-BFB5-44C18004618F}" srcOrd="3" destOrd="0" presId="urn:microsoft.com/office/officeart/2008/layout/CaptionedPictures"/>
    <dgm:cxn modelId="{74CD7419-97CA-4019-8D41-5EC081750D35}" type="presParOf" srcId="{8CE05D5C-6426-4C6C-83CE-598445AAE547}" destId="{5D09E325-EAF4-4713-897A-F58686C22344}" srcOrd="4" destOrd="0" presId="urn:microsoft.com/office/officeart/2008/layout/CaptionedPictures"/>
    <dgm:cxn modelId="{A7074E21-023F-4A4A-9C2E-AE50A736FE70}" type="presParOf" srcId="{5D09E325-EAF4-4713-897A-F58686C22344}" destId="{399B74E5-FD9B-4D21-A41D-AEB8749E1827}" srcOrd="0" destOrd="0" presId="urn:microsoft.com/office/officeart/2008/layout/CaptionedPictures"/>
    <dgm:cxn modelId="{C247FB42-3465-4857-895B-DD75F085E582}" type="presParOf" srcId="{5D09E325-EAF4-4713-897A-F58686C22344}" destId="{37EE2380-8746-4C62-90C0-A86FCE9F1B98}" srcOrd="1" destOrd="0" presId="urn:microsoft.com/office/officeart/2008/layout/CaptionedPictures"/>
    <dgm:cxn modelId="{2FE6DF15-2928-4752-9F63-20E3FF5E91F3}" type="presParOf" srcId="{5D09E325-EAF4-4713-897A-F58686C22344}" destId="{AF7D7CCB-4F40-451F-BAF7-C81B71B4BF5E}" srcOrd="2" destOrd="0" presId="urn:microsoft.com/office/officeart/2008/layout/CaptionedPictures"/>
    <dgm:cxn modelId="{83EF6516-E0DD-4E10-9CDF-20CE296D20A0}" type="presParOf" srcId="{AF7D7CCB-4F40-451F-BAF7-C81B71B4BF5E}" destId="{512AC335-3831-4814-B3C8-71A972205DBC}" srcOrd="0" destOrd="0" presId="urn:microsoft.com/office/officeart/2008/layout/CaptionedPictures"/>
    <dgm:cxn modelId="{C8B17970-5234-4990-A559-F5899D228658}" type="presParOf" srcId="{AF7D7CCB-4F40-451F-BAF7-C81B71B4BF5E}" destId="{40C991A5-7582-4592-B0C5-2E3C6AECA4F0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CD3A4-F00C-44DB-8246-FBD4761068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536231B-0B1F-4F1F-B2B1-A7116B9BA83D}">
      <dgm:prSet phldrT="[텍스트]"/>
      <dgm:spPr/>
      <dgm:t>
        <a:bodyPr/>
        <a:lstStyle/>
        <a:p>
          <a:pPr latinLnBrk="1"/>
          <a:r>
            <a:rPr lang="ko-KR" altLang="en-US" dirty="0" smtClean="0"/>
            <a:t>소재지</a:t>
          </a:r>
          <a:endParaRPr lang="ko-KR" altLang="en-US" dirty="0"/>
        </a:p>
      </dgm:t>
    </dgm:pt>
    <dgm:pt modelId="{B0CAF0F0-4EF0-4ACC-9B22-8134CAA565C5}" type="parTrans" cxnId="{06F4C3C5-0C00-4FF1-8ACE-D2C9EBCD5CAB}">
      <dgm:prSet/>
      <dgm:spPr/>
      <dgm:t>
        <a:bodyPr/>
        <a:lstStyle/>
        <a:p>
          <a:pPr latinLnBrk="1"/>
          <a:endParaRPr lang="ko-KR" altLang="en-US"/>
        </a:p>
      </dgm:t>
    </dgm:pt>
    <dgm:pt modelId="{B01346D5-C36D-4D4E-A843-34B2280CC2C1}" type="sibTrans" cxnId="{06F4C3C5-0C00-4FF1-8ACE-D2C9EBCD5CAB}">
      <dgm:prSet/>
      <dgm:spPr/>
      <dgm:t>
        <a:bodyPr/>
        <a:lstStyle/>
        <a:p>
          <a:pPr latinLnBrk="1"/>
          <a:endParaRPr lang="ko-KR" altLang="en-US"/>
        </a:p>
      </dgm:t>
    </dgm:pt>
    <dgm:pt modelId="{38416503-2CD5-466C-82F2-E55F8988DB12}">
      <dgm:prSet phldrT="[텍스트]"/>
      <dgm:spPr/>
      <dgm:t>
        <a:bodyPr/>
        <a:lstStyle/>
        <a:p>
          <a:pPr latinLnBrk="1"/>
          <a:r>
            <a:rPr lang="ko-KR" altLang="en-US" dirty="0" smtClean="0"/>
            <a:t>이달의 추천바다 </a:t>
          </a:r>
          <a:endParaRPr lang="en-US" altLang="ko-KR" dirty="0" smtClean="0"/>
        </a:p>
      </dgm:t>
    </dgm:pt>
    <dgm:pt modelId="{F000320C-C644-445B-B794-4F68086FD20D}" type="parTrans" cxnId="{AE6139C1-21B8-4709-AF21-32F9E2DFA1E5}">
      <dgm:prSet/>
      <dgm:spPr/>
      <dgm:t>
        <a:bodyPr/>
        <a:lstStyle/>
        <a:p>
          <a:pPr latinLnBrk="1"/>
          <a:endParaRPr lang="ko-KR" altLang="en-US"/>
        </a:p>
      </dgm:t>
    </dgm:pt>
    <dgm:pt modelId="{7E426FFA-6CDA-4934-8E92-CF42C1385AA2}" type="sibTrans" cxnId="{AE6139C1-21B8-4709-AF21-32F9E2DFA1E5}">
      <dgm:prSet/>
      <dgm:spPr/>
      <dgm:t>
        <a:bodyPr/>
        <a:lstStyle/>
        <a:p>
          <a:pPr latinLnBrk="1"/>
          <a:endParaRPr lang="ko-KR" altLang="en-US"/>
        </a:p>
      </dgm:t>
    </dgm:pt>
    <dgm:pt modelId="{5CD9573F-1253-4D3C-84D5-4FC0991E8506}">
      <dgm:prSet phldrT="[텍스트]"/>
      <dgm:spPr/>
      <dgm:t>
        <a:bodyPr/>
        <a:lstStyle/>
        <a:p>
          <a:pPr latinLnBrk="1"/>
          <a:r>
            <a:rPr lang="en-US" altLang="ko-KR" dirty="0" smtClean="0"/>
            <a:t>Activity</a:t>
          </a:r>
          <a:endParaRPr lang="ko-KR" altLang="en-US" dirty="0"/>
        </a:p>
      </dgm:t>
    </dgm:pt>
    <dgm:pt modelId="{2B06350C-BAD9-4682-BE07-458B13D2410A}" type="parTrans" cxnId="{232EF7B4-3CCC-4D2E-BE16-74BED84A2170}">
      <dgm:prSet/>
      <dgm:spPr/>
      <dgm:t>
        <a:bodyPr/>
        <a:lstStyle/>
        <a:p>
          <a:pPr latinLnBrk="1"/>
          <a:endParaRPr lang="ko-KR" altLang="en-US"/>
        </a:p>
      </dgm:t>
    </dgm:pt>
    <dgm:pt modelId="{A3AF517D-D33B-4142-9269-5FF5E7406D6C}" type="sibTrans" cxnId="{232EF7B4-3CCC-4D2E-BE16-74BED84A2170}">
      <dgm:prSet/>
      <dgm:spPr/>
      <dgm:t>
        <a:bodyPr/>
        <a:lstStyle/>
        <a:p>
          <a:pPr latinLnBrk="1"/>
          <a:endParaRPr lang="ko-KR" altLang="en-US"/>
        </a:p>
      </dgm:t>
    </dgm:pt>
    <dgm:pt modelId="{E5982A79-0C49-4E05-A95E-2BA9A5F9A09F}" type="pres">
      <dgm:prSet presAssocID="{3B3CD3A4-F00C-44DB-8246-FBD47610681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88BE44-C7CB-4237-821A-0A4F13B70F22}" type="pres">
      <dgm:prSet presAssocID="{3B3CD3A4-F00C-44DB-8246-FBD476106813}" presName="Name1" presStyleCnt="0"/>
      <dgm:spPr/>
    </dgm:pt>
    <dgm:pt modelId="{29C05207-8F31-4BF7-8F6F-5E93CC04BA66}" type="pres">
      <dgm:prSet presAssocID="{3B3CD3A4-F00C-44DB-8246-FBD476106813}" presName="cycle" presStyleCnt="0"/>
      <dgm:spPr/>
    </dgm:pt>
    <dgm:pt modelId="{3BACAFEF-83FA-43FC-8468-395770DB12A1}" type="pres">
      <dgm:prSet presAssocID="{3B3CD3A4-F00C-44DB-8246-FBD476106813}" presName="srcNode" presStyleLbl="node1" presStyleIdx="0" presStyleCnt="3"/>
      <dgm:spPr/>
    </dgm:pt>
    <dgm:pt modelId="{FB56ADD1-F09D-4218-8208-8387714F7B37}" type="pres">
      <dgm:prSet presAssocID="{3B3CD3A4-F00C-44DB-8246-FBD476106813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D8CD971-F75A-4C10-8D94-98FEB55821DE}" type="pres">
      <dgm:prSet presAssocID="{3B3CD3A4-F00C-44DB-8246-FBD476106813}" presName="extraNode" presStyleLbl="node1" presStyleIdx="0" presStyleCnt="3"/>
      <dgm:spPr/>
    </dgm:pt>
    <dgm:pt modelId="{75B48AEC-4551-4AF0-9698-526764C5C04B}" type="pres">
      <dgm:prSet presAssocID="{3B3CD3A4-F00C-44DB-8246-FBD476106813}" presName="dstNode" presStyleLbl="node1" presStyleIdx="0" presStyleCnt="3"/>
      <dgm:spPr/>
    </dgm:pt>
    <dgm:pt modelId="{DB18E5E4-DD76-45DC-9933-37FD9F055A79}" type="pres">
      <dgm:prSet presAssocID="{6536231B-0B1F-4F1F-B2B1-A7116B9BA83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46AD40-BBCF-4A0D-A47C-97F1C2075238}" type="pres">
      <dgm:prSet presAssocID="{6536231B-0B1F-4F1F-B2B1-A7116B9BA83D}" presName="accent_1" presStyleCnt="0"/>
      <dgm:spPr/>
    </dgm:pt>
    <dgm:pt modelId="{EFFEA029-E9A4-4BE3-BE67-04B6BBDBCAA5}" type="pres">
      <dgm:prSet presAssocID="{6536231B-0B1F-4F1F-B2B1-A7116B9BA83D}" presName="accentRepeatNode" presStyleLbl="solidFgAcc1" presStyleIdx="0" presStyleCnt="3"/>
      <dgm:spPr/>
    </dgm:pt>
    <dgm:pt modelId="{CF2BC8D5-2BAF-45B5-A80C-52810906B942}" type="pres">
      <dgm:prSet presAssocID="{38416503-2CD5-466C-82F2-E55F8988DB1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ED3DF9-C115-4232-80B6-7F1BC39290F5}" type="pres">
      <dgm:prSet presAssocID="{38416503-2CD5-466C-82F2-E55F8988DB12}" presName="accent_2" presStyleCnt="0"/>
      <dgm:spPr/>
    </dgm:pt>
    <dgm:pt modelId="{9BAFDE98-FC63-4B68-897B-2C5D75E102A1}" type="pres">
      <dgm:prSet presAssocID="{38416503-2CD5-466C-82F2-E55F8988DB12}" presName="accentRepeatNode" presStyleLbl="solidFgAcc1" presStyleIdx="1" presStyleCnt="3"/>
      <dgm:spPr/>
    </dgm:pt>
    <dgm:pt modelId="{D3AB6D58-B6CB-42B7-A173-84A367991D86}" type="pres">
      <dgm:prSet presAssocID="{5CD9573F-1253-4D3C-84D5-4FC0991E850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49C754-ED50-4CBB-BF7F-BF248C8437BE}" type="pres">
      <dgm:prSet presAssocID="{5CD9573F-1253-4D3C-84D5-4FC0991E8506}" presName="accent_3" presStyleCnt="0"/>
      <dgm:spPr/>
    </dgm:pt>
    <dgm:pt modelId="{8C168437-935F-4F31-B5D2-6E6EAC73F3EE}" type="pres">
      <dgm:prSet presAssocID="{5CD9573F-1253-4D3C-84D5-4FC0991E8506}" presName="accentRepeatNode" presStyleLbl="solidFgAcc1" presStyleIdx="2" presStyleCnt="3"/>
      <dgm:spPr/>
    </dgm:pt>
  </dgm:ptLst>
  <dgm:cxnLst>
    <dgm:cxn modelId="{4BA43E50-C455-403B-8D93-E72A36C49CDB}" type="presOf" srcId="{38416503-2CD5-466C-82F2-E55F8988DB12}" destId="{CF2BC8D5-2BAF-45B5-A80C-52810906B942}" srcOrd="0" destOrd="0" presId="urn:microsoft.com/office/officeart/2008/layout/VerticalCurvedList"/>
    <dgm:cxn modelId="{3DD4D22C-66B5-446B-8298-0981D5A8B260}" type="presOf" srcId="{6536231B-0B1F-4F1F-B2B1-A7116B9BA83D}" destId="{DB18E5E4-DD76-45DC-9933-37FD9F055A79}" srcOrd="0" destOrd="0" presId="urn:microsoft.com/office/officeart/2008/layout/VerticalCurvedList"/>
    <dgm:cxn modelId="{1A336F28-748C-43D2-9ACD-7E3549837AE8}" type="presOf" srcId="{3B3CD3A4-F00C-44DB-8246-FBD476106813}" destId="{E5982A79-0C49-4E05-A95E-2BA9A5F9A09F}" srcOrd="0" destOrd="0" presId="urn:microsoft.com/office/officeart/2008/layout/VerticalCurvedList"/>
    <dgm:cxn modelId="{232EF7B4-3CCC-4D2E-BE16-74BED84A2170}" srcId="{3B3CD3A4-F00C-44DB-8246-FBD476106813}" destId="{5CD9573F-1253-4D3C-84D5-4FC0991E8506}" srcOrd="2" destOrd="0" parTransId="{2B06350C-BAD9-4682-BE07-458B13D2410A}" sibTransId="{A3AF517D-D33B-4142-9269-5FF5E7406D6C}"/>
    <dgm:cxn modelId="{C39F7FE1-8CF4-4AB8-8F9E-B47AF0FC8265}" type="presOf" srcId="{5CD9573F-1253-4D3C-84D5-4FC0991E8506}" destId="{D3AB6D58-B6CB-42B7-A173-84A367991D86}" srcOrd="0" destOrd="0" presId="urn:microsoft.com/office/officeart/2008/layout/VerticalCurvedList"/>
    <dgm:cxn modelId="{D565EC9E-0A9A-4BA6-81F4-4D4619F7CBD8}" type="presOf" srcId="{B01346D5-C36D-4D4E-A843-34B2280CC2C1}" destId="{FB56ADD1-F09D-4218-8208-8387714F7B37}" srcOrd="0" destOrd="0" presId="urn:microsoft.com/office/officeart/2008/layout/VerticalCurvedList"/>
    <dgm:cxn modelId="{AE6139C1-21B8-4709-AF21-32F9E2DFA1E5}" srcId="{3B3CD3A4-F00C-44DB-8246-FBD476106813}" destId="{38416503-2CD5-466C-82F2-E55F8988DB12}" srcOrd="1" destOrd="0" parTransId="{F000320C-C644-445B-B794-4F68086FD20D}" sibTransId="{7E426FFA-6CDA-4934-8E92-CF42C1385AA2}"/>
    <dgm:cxn modelId="{06F4C3C5-0C00-4FF1-8ACE-D2C9EBCD5CAB}" srcId="{3B3CD3A4-F00C-44DB-8246-FBD476106813}" destId="{6536231B-0B1F-4F1F-B2B1-A7116B9BA83D}" srcOrd="0" destOrd="0" parTransId="{B0CAF0F0-4EF0-4ACC-9B22-8134CAA565C5}" sibTransId="{B01346D5-C36D-4D4E-A843-34B2280CC2C1}"/>
    <dgm:cxn modelId="{C9B4B7A8-D163-48E4-A1B7-8632AAB7B266}" type="presParOf" srcId="{E5982A79-0C49-4E05-A95E-2BA9A5F9A09F}" destId="{E188BE44-C7CB-4237-821A-0A4F13B70F22}" srcOrd="0" destOrd="0" presId="urn:microsoft.com/office/officeart/2008/layout/VerticalCurvedList"/>
    <dgm:cxn modelId="{72D651BF-9895-428C-B856-4BDA001CAAFF}" type="presParOf" srcId="{E188BE44-C7CB-4237-821A-0A4F13B70F22}" destId="{29C05207-8F31-4BF7-8F6F-5E93CC04BA66}" srcOrd="0" destOrd="0" presId="urn:microsoft.com/office/officeart/2008/layout/VerticalCurvedList"/>
    <dgm:cxn modelId="{12D7C943-1C55-4278-B01D-AC7DD5EDCD23}" type="presParOf" srcId="{29C05207-8F31-4BF7-8F6F-5E93CC04BA66}" destId="{3BACAFEF-83FA-43FC-8468-395770DB12A1}" srcOrd="0" destOrd="0" presId="urn:microsoft.com/office/officeart/2008/layout/VerticalCurvedList"/>
    <dgm:cxn modelId="{15A9CDCE-BAC4-4ED5-A460-ADA2AE762D1B}" type="presParOf" srcId="{29C05207-8F31-4BF7-8F6F-5E93CC04BA66}" destId="{FB56ADD1-F09D-4218-8208-8387714F7B37}" srcOrd="1" destOrd="0" presId="urn:microsoft.com/office/officeart/2008/layout/VerticalCurvedList"/>
    <dgm:cxn modelId="{34CD7423-4E5D-4A97-A42E-29B7AA23E11B}" type="presParOf" srcId="{29C05207-8F31-4BF7-8F6F-5E93CC04BA66}" destId="{8D8CD971-F75A-4C10-8D94-98FEB55821DE}" srcOrd="2" destOrd="0" presId="urn:microsoft.com/office/officeart/2008/layout/VerticalCurvedList"/>
    <dgm:cxn modelId="{2E892C3F-C2AB-43F1-B095-56CEEFD8A4C4}" type="presParOf" srcId="{29C05207-8F31-4BF7-8F6F-5E93CC04BA66}" destId="{75B48AEC-4551-4AF0-9698-526764C5C04B}" srcOrd="3" destOrd="0" presId="urn:microsoft.com/office/officeart/2008/layout/VerticalCurvedList"/>
    <dgm:cxn modelId="{7B685931-D5B9-4ED6-AB96-677C53BA8188}" type="presParOf" srcId="{E188BE44-C7CB-4237-821A-0A4F13B70F22}" destId="{DB18E5E4-DD76-45DC-9933-37FD9F055A79}" srcOrd="1" destOrd="0" presId="urn:microsoft.com/office/officeart/2008/layout/VerticalCurvedList"/>
    <dgm:cxn modelId="{E470BA72-0F83-4DB3-AB99-A893488B62D6}" type="presParOf" srcId="{E188BE44-C7CB-4237-821A-0A4F13B70F22}" destId="{F346AD40-BBCF-4A0D-A47C-97F1C2075238}" srcOrd="2" destOrd="0" presId="urn:microsoft.com/office/officeart/2008/layout/VerticalCurvedList"/>
    <dgm:cxn modelId="{1B4D0450-7651-45C2-A15C-1B5430EC95ED}" type="presParOf" srcId="{F346AD40-BBCF-4A0D-A47C-97F1C2075238}" destId="{EFFEA029-E9A4-4BE3-BE67-04B6BBDBCAA5}" srcOrd="0" destOrd="0" presId="urn:microsoft.com/office/officeart/2008/layout/VerticalCurvedList"/>
    <dgm:cxn modelId="{772678B2-6EA6-498E-8B0C-1C92A9372647}" type="presParOf" srcId="{E188BE44-C7CB-4237-821A-0A4F13B70F22}" destId="{CF2BC8D5-2BAF-45B5-A80C-52810906B942}" srcOrd="3" destOrd="0" presId="urn:microsoft.com/office/officeart/2008/layout/VerticalCurvedList"/>
    <dgm:cxn modelId="{F41605F1-1BB2-424B-A604-E1CDA5F970C4}" type="presParOf" srcId="{E188BE44-C7CB-4237-821A-0A4F13B70F22}" destId="{2AED3DF9-C115-4232-80B6-7F1BC39290F5}" srcOrd="4" destOrd="0" presId="urn:microsoft.com/office/officeart/2008/layout/VerticalCurvedList"/>
    <dgm:cxn modelId="{EDEBAE24-C48C-4289-B8A5-E10DEE286150}" type="presParOf" srcId="{2AED3DF9-C115-4232-80B6-7F1BC39290F5}" destId="{9BAFDE98-FC63-4B68-897B-2C5D75E102A1}" srcOrd="0" destOrd="0" presId="urn:microsoft.com/office/officeart/2008/layout/VerticalCurvedList"/>
    <dgm:cxn modelId="{A034174B-53B7-423A-B430-19C65B0BC277}" type="presParOf" srcId="{E188BE44-C7CB-4237-821A-0A4F13B70F22}" destId="{D3AB6D58-B6CB-42B7-A173-84A367991D86}" srcOrd="5" destOrd="0" presId="urn:microsoft.com/office/officeart/2008/layout/VerticalCurvedList"/>
    <dgm:cxn modelId="{E0B60B24-4AF0-4D46-B6FD-4C7E353FC209}" type="presParOf" srcId="{E188BE44-C7CB-4237-821A-0A4F13B70F22}" destId="{C249C754-ED50-4CBB-BF7F-BF248C8437BE}" srcOrd="6" destOrd="0" presId="urn:microsoft.com/office/officeart/2008/layout/VerticalCurvedList"/>
    <dgm:cxn modelId="{61DB3CE9-0DFB-4260-BB45-BDEA39DE5386}" type="presParOf" srcId="{C249C754-ED50-4CBB-BF7F-BF248C8437BE}" destId="{8C168437-935F-4F31-B5D2-6E6EAC73F3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F4BC7-C598-4865-A3E0-D5E41F8EF51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8AD4433E-78D6-4C99-9EF2-17717D383326}">
      <dgm:prSet/>
      <dgm:spPr/>
      <dgm:t>
        <a:bodyPr/>
        <a:lstStyle/>
        <a:p>
          <a:pPr latinLnBrk="1"/>
          <a:endParaRPr lang="ko-KR" altLang="en-US"/>
        </a:p>
      </dgm:t>
    </dgm:pt>
    <dgm:pt modelId="{90A3FA3C-02CE-4826-B14C-145CC598BAE0}" type="parTrans" cxnId="{8FC0BDA8-A1D8-4120-9505-3C34E6D78D2B}">
      <dgm:prSet/>
      <dgm:spPr/>
      <dgm:t>
        <a:bodyPr/>
        <a:lstStyle/>
        <a:p>
          <a:pPr latinLnBrk="1"/>
          <a:endParaRPr lang="ko-KR" altLang="en-US"/>
        </a:p>
      </dgm:t>
    </dgm:pt>
    <dgm:pt modelId="{45BD2970-D5AA-4F1C-A1DD-48DCF5544CD3}" type="sibTrans" cxnId="{8FC0BDA8-A1D8-4120-9505-3C34E6D78D2B}">
      <dgm:prSet/>
      <dgm:spPr/>
      <dgm:t>
        <a:bodyPr/>
        <a:lstStyle/>
        <a:p>
          <a:pPr latinLnBrk="1"/>
          <a:endParaRPr lang="ko-KR" altLang="en-US"/>
        </a:p>
      </dgm:t>
    </dgm:pt>
    <dgm:pt modelId="{E49DAE65-C28B-4B4D-A612-AED9E4B5AE0E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C7CC0AF-52CF-46F9-9BB0-F630CBB395F3}" type="parTrans" cxnId="{613E70C5-BD3B-4586-9CA1-2D58A8816A54}">
      <dgm:prSet/>
      <dgm:spPr/>
      <dgm:t>
        <a:bodyPr/>
        <a:lstStyle/>
        <a:p>
          <a:pPr latinLnBrk="1"/>
          <a:endParaRPr lang="ko-KR" altLang="en-US"/>
        </a:p>
      </dgm:t>
    </dgm:pt>
    <dgm:pt modelId="{26BCDAE9-5847-495D-8201-29708C941101}" type="sibTrans" cxnId="{613E70C5-BD3B-4586-9CA1-2D58A8816A54}">
      <dgm:prSet/>
      <dgm:spPr/>
      <dgm:t>
        <a:bodyPr/>
        <a:lstStyle/>
        <a:p>
          <a:pPr latinLnBrk="1"/>
          <a:endParaRPr lang="ko-KR" altLang="en-US"/>
        </a:p>
      </dgm:t>
    </dgm:pt>
    <dgm:pt modelId="{8BAB467E-E0DE-4F3B-996D-671EC156A4A1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9D8E5D4-5492-44F8-BD27-10DA7FE5F8DA}" type="parTrans" cxnId="{44C358B6-2F9E-48AB-B6FC-AF062D542B6B}">
      <dgm:prSet/>
      <dgm:spPr/>
      <dgm:t>
        <a:bodyPr/>
        <a:lstStyle/>
        <a:p>
          <a:pPr latinLnBrk="1"/>
          <a:endParaRPr lang="ko-KR" altLang="en-US"/>
        </a:p>
      </dgm:t>
    </dgm:pt>
    <dgm:pt modelId="{5DBA501D-D4CA-4E49-B9E4-44BE85250BCC}" type="sibTrans" cxnId="{44C358B6-2F9E-48AB-B6FC-AF062D542B6B}">
      <dgm:prSet/>
      <dgm:spPr/>
      <dgm:t>
        <a:bodyPr/>
        <a:lstStyle/>
        <a:p>
          <a:pPr latinLnBrk="1"/>
          <a:endParaRPr lang="ko-KR" altLang="en-US"/>
        </a:p>
      </dgm:t>
    </dgm:pt>
    <dgm:pt modelId="{BF93141F-CAAD-467F-9D89-EF603489E98E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7B17F044-BE99-4E9C-9881-7441CE48238F}" type="parTrans" cxnId="{0516C832-E466-4471-A893-46BE9886A2F4}">
      <dgm:prSet/>
      <dgm:spPr/>
      <dgm:t>
        <a:bodyPr/>
        <a:lstStyle/>
        <a:p>
          <a:pPr latinLnBrk="1"/>
          <a:endParaRPr lang="ko-KR" altLang="en-US"/>
        </a:p>
      </dgm:t>
    </dgm:pt>
    <dgm:pt modelId="{FC6DF831-8F71-4CDD-B0ED-BD037F301F4D}" type="sibTrans" cxnId="{0516C832-E466-4471-A893-46BE9886A2F4}">
      <dgm:prSet/>
      <dgm:spPr/>
      <dgm:t>
        <a:bodyPr/>
        <a:lstStyle/>
        <a:p>
          <a:pPr latinLnBrk="1"/>
          <a:endParaRPr lang="ko-KR" altLang="en-US"/>
        </a:p>
      </dgm:t>
    </dgm:pt>
    <dgm:pt modelId="{41DF9103-FCE1-4ACD-9D40-0DD535F8EE8D}" type="pres">
      <dgm:prSet presAssocID="{F07F4BC7-C598-4865-A3E0-D5E41F8EF51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33540E-CCDE-4CB1-ACA2-6C061A7D7A94}" type="pres">
      <dgm:prSet presAssocID="{F07F4BC7-C598-4865-A3E0-D5E41F8EF518}" presName="Name1" presStyleCnt="0"/>
      <dgm:spPr/>
    </dgm:pt>
    <dgm:pt modelId="{EAB619C1-302E-48F9-B7DE-B3E2B4AC14BF}" type="pres">
      <dgm:prSet presAssocID="{45BD2970-D5AA-4F1C-A1DD-48DCF5544CD3}" presName="picture_1" presStyleCnt="0"/>
      <dgm:spPr/>
    </dgm:pt>
    <dgm:pt modelId="{0F2874BA-145F-4E2C-94D7-E8189B79C0F5}" type="pres">
      <dgm:prSet presAssocID="{45BD2970-D5AA-4F1C-A1DD-48DCF5544CD3}" presName="pictureRepeatNode" presStyleLbl="alignImgPlac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77DC9C1-7473-4C39-91C9-4C0CA023FB8F}" type="pres">
      <dgm:prSet presAssocID="{8AD4433E-78D6-4C99-9EF2-17717D383326}" presName="text_1" presStyleLbl="node1" presStyleIdx="0" presStyleCnt="0" custLinFactNeighborX="-424" custLinFactNeighborY="-22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A4DBE-5129-4C08-AC18-4364AD8E0344}" type="pres">
      <dgm:prSet presAssocID="{26BCDAE9-5847-495D-8201-29708C941101}" presName="picture_2" presStyleCnt="0"/>
      <dgm:spPr/>
    </dgm:pt>
    <dgm:pt modelId="{81965329-D9C0-4028-90CF-07697A5B99A4}" type="pres">
      <dgm:prSet presAssocID="{26BCDAE9-5847-495D-8201-29708C941101}" presName="pictureRepeatNode" presStyleLbl="alignImgPlac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3D201CD-0003-4CDC-B087-C2D6599D59CB}" type="pres">
      <dgm:prSet presAssocID="{E49DAE65-C28B-4B4D-A612-AED9E4B5AE0E}" presName="line_2" presStyleLbl="parChTrans1D1" presStyleIdx="0" presStyleCnt="3"/>
      <dgm:spPr/>
    </dgm:pt>
    <dgm:pt modelId="{E3F0E321-01B0-4F70-A587-5EBC5493ED52}" type="pres">
      <dgm:prSet presAssocID="{E49DAE65-C28B-4B4D-A612-AED9E4B5AE0E}" presName="textparent_2" presStyleLbl="node1" presStyleIdx="0" presStyleCnt="0"/>
      <dgm:spPr/>
    </dgm:pt>
    <dgm:pt modelId="{FCB2E4EF-C010-428C-9B93-087EA0B70865}" type="pres">
      <dgm:prSet presAssocID="{E49DAE65-C28B-4B4D-A612-AED9E4B5AE0E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CC641-EEF0-42C5-98D4-04E2DDC4530B}" type="pres">
      <dgm:prSet presAssocID="{5DBA501D-D4CA-4E49-B9E4-44BE85250BCC}" presName="picture_3" presStyleCnt="0"/>
      <dgm:spPr/>
    </dgm:pt>
    <dgm:pt modelId="{29298423-C272-4550-B597-4B46B548B520}" type="pres">
      <dgm:prSet presAssocID="{5DBA501D-D4CA-4E49-B9E4-44BE85250BCC}" presName="pictureRepeatNode" presStyleLbl="alignImgPlac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5790554-4792-44EB-8B6D-A3FBAC8511FF}" type="pres">
      <dgm:prSet presAssocID="{8BAB467E-E0DE-4F3B-996D-671EC156A4A1}" presName="line_3" presStyleLbl="parChTrans1D1" presStyleIdx="1" presStyleCnt="3"/>
      <dgm:spPr/>
    </dgm:pt>
    <dgm:pt modelId="{2CE1F0C7-E39C-4058-A712-33772EAC385C}" type="pres">
      <dgm:prSet presAssocID="{8BAB467E-E0DE-4F3B-996D-671EC156A4A1}" presName="textparent_3" presStyleLbl="node1" presStyleIdx="0" presStyleCnt="0"/>
      <dgm:spPr/>
    </dgm:pt>
    <dgm:pt modelId="{A897C62C-5085-4280-A0A7-6A8A8F1CCAE0}" type="pres">
      <dgm:prSet presAssocID="{8BAB467E-E0DE-4F3B-996D-671EC156A4A1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FD8A3C-B081-476A-AE13-389236147DFF}" type="pres">
      <dgm:prSet presAssocID="{FC6DF831-8F71-4CDD-B0ED-BD037F301F4D}" presName="picture_4" presStyleCnt="0"/>
      <dgm:spPr/>
    </dgm:pt>
    <dgm:pt modelId="{F2FD13A0-2797-41FA-BBD5-D8AE2628FD4A}" type="pres">
      <dgm:prSet presAssocID="{FC6DF831-8F71-4CDD-B0ED-BD037F301F4D}" presName="pictureRepeatNode" presStyleLbl="alignImgPlac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D980979-AC57-44B7-A48B-E846B8155069}" type="pres">
      <dgm:prSet presAssocID="{BF93141F-CAAD-467F-9D89-EF603489E98E}" presName="line_4" presStyleLbl="parChTrans1D1" presStyleIdx="2" presStyleCnt="3"/>
      <dgm:spPr/>
    </dgm:pt>
    <dgm:pt modelId="{188DB1B1-5860-4A81-B045-5519CCE7FF95}" type="pres">
      <dgm:prSet presAssocID="{BF93141F-CAAD-467F-9D89-EF603489E98E}" presName="textparent_4" presStyleLbl="node1" presStyleIdx="0" presStyleCnt="0"/>
      <dgm:spPr/>
    </dgm:pt>
    <dgm:pt modelId="{331E6E00-7BBB-45A9-9FA9-6A29B442832F}" type="pres">
      <dgm:prSet presAssocID="{BF93141F-CAAD-467F-9D89-EF603489E98E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32640D3-DDD4-45C4-AAA3-7DEA157C3494}" type="presOf" srcId="{8BAB467E-E0DE-4F3B-996D-671EC156A4A1}" destId="{A897C62C-5085-4280-A0A7-6A8A8F1CCAE0}" srcOrd="0" destOrd="0" presId="urn:microsoft.com/office/officeart/2008/layout/CircularPictureCallout"/>
    <dgm:cxn modelId="{613E70C5-BD3B-4586-9CA1-2D58A8816A54}" srcId="{F07F4BC7-C598-4865-A3E0-D5E41F8EF518}" destId="{E49DAE65-C28B-4B4D-A612-AED9E4B5AE0E}" srcOrd="1" destOrd="0" parTransId="{AC7CC0AF-52CF-46F9-9BB0-F630CBB395F3}" sibTransId="{26BCDAE9-5847-495D-8201-29708C941101}"/>
    <dgm:cxn modelId="{2D7F10C0-3D0A-41FA-BE02-4CEC02DDEB68}" type="presOf" srcId="{45BD2970-D5AA-4F1C-A1DD-48DCF5544CD3}" destId="{0F2874BA-145F-4E2C-94D7-E8189B79C0F5}" srcOrd="0" destOrd="0" presId="urn:microsoft.com/office/officeart/2008/layout/CircularPictureCallout"/>
    <dgm:cxn modelId="{B47ED480-F87D-486B-A1B9-601184FE195E}" type="presOf" srcId="{FC6DF831-8F71-4CDD-B0ED-BD037F301F4D}" destId="{F2FD13A0-2797-41FA-BBD5-D8AE2628FD4A}" srcOrd="0" destOrd="0" presId="urn:microsoft.com/office/officeart/2008/layout/CircularPictureCallout"/>
    <dgm:cxn modelId="{8FC0BDA8-A1D8-4120-9505-3C34E6D78D2B}" srcId="{F07F4BC7-C598-4865-A3E0-D5E41F8EF518}" destId="{8AD4433E-78D6-4C99-9EF2-17717D383326}" srcOrd="0" destOrd="0" parTransId="{90A3FA3C-02CE-4826-B14C-145CC598BAE0}" sibTransId="{45BD2970-D5AA-4F1C-A1DD-48DCF5544CD3}"/>
    <dgm:cxn modelId="{20E00041-3E52-4D9D-AE43-8272BDA1090A}" type="presOf" srcId="{26BCDAE9-5847-495D-8201-29708C941101}" destId="{81965329-D9C0-4028-90CF-07697A5B99A4}" srcOrd="0" destOrd="0" presId="urn:microsoft.com/office/officeart/2008/layout/CircularPictureCallout"/>
    <dgm:cxn modelId="{5C4BFD90-3DAE-4BA3-BB71-30DF6641860F}" type="presOf" srcId="{8AD4433E-78D6-4C99-9EF2-17717D383326}" destId="{277DC9C1-7473-4C39-91C9-4C0CA023FB8F}" srcOrd="0" destOrd="0" presId="urn:microsoft.com/office/officeart/2008/layout/CircularPictureCallout"/>
    <dgm:cxn modelId="{0DB1B324-DCE3-4CD7-9A05-55ED458A6802}" type="presOf" srcId="{5DBA501D-D4CA-4E49-B9E4-44BE85250BCC}" destId="{29298423-C272-4550-B597-4B46B548B520}" srcOrd="0" destOrd="0" presId="urn:microsoft.com/office/officeart/2008/layout/CircularPictureCallout"/>
    <dgm:cxn modelId="{AEB34699-1139-4618-AD82-5B879784BD42}" type="presOf" srcId="{F07F4BC7-C598-4865-A3E0-D5E41F8EF518}" destId="{41DF9103-FCE1-4ACD-9D40-0DD535F8EE8D}" srcOrd="0" destOrd="0" presId="urn:microsoft.com/office/officeart/2008/layout/CircularPictureCallout"/>
    <dgm:cxn modelId="{44C358B6-2F9E-48AB-B6FC-AF062D542B6B}" srcId="{F07F4BC7-C598-4865-A3E0-D5E41F8EF518}" destId="{8BAB467E-E0DE-4F3B-996D-671EC156A4A1}" srcOrd="2" destOrd="0" parTransId="{09D8E5D4-5492-44F8-BD27-10DA7FE5F8DA}" sibTransId="{5DBA501D-D4CA-4E49-B9E4-44BE85250BCC}"/>
    <dgm:cxn modelId="{98046EC9-A013-4F09-939D-5A5A3A886754}" type="presOf" srcId="{BF93141F-CAAD-467F-9D89-EF603489E98E}" destId="{331E6E00-7BBB-45A9-9FA9-6A29B442832F}" srcOrd="0" destOrd="0" presId="urn:microsoft.com/office/officeart/2008/layout/CircularPictureCallout"/>
    <dgm:cxn modelId="{5CE40E98-8674-4641-B8B4-21D760154CCE}" type="presOf" srcId="{E49DAE65-C28B-4B4D-A612-AED9E4B5AE0E}" destId="{FCB2E4EF-C010-428C-9B93-087EA0B70865}" srcOrd="0" destOrd="0" presId="urn:microsoft.com/office/officeart/2008/layout/CircularPictureCallout"/>
    <dgm:cxn modelId="{0516C832-E466-4471-A893-46BE9886A2F4}" srcId="{F07F4BC7-C598-4865-A3E0-D5E41F8EF518}" destId="{BF93141F-CAAD-467F-9D89-EF603489E98E}" srcOrd="3" destOrd="0" parTransId="{7B17F044-BE99-4E9C-9881-7441CE48238F}" sibTransId="{FC6DF831-8F71-4CDD-B0ED-BD037F301F4D}"/>
    <dgm:cxn modelId="{FF51DA82-03AD-4FDC-B6CC-46591E2BAADD}" type="presParOf" srcId="{41DF9103-FCE1-4ACD-9D40-0DD535F8EE8D}" destId="{4533540E-CCDE-4CB1-ACA2-6C061A7D7A94}" srcOrd="0" destOrd="0" presId="urn:microsoft.com/office/officeart/2008/layout/CircularPictureCallout"/>
    <dgm:cxn modelId="{73AD712A-F27E-4C64-9C61-873FF9786975}" type="presParOf" srcId="{4533540E-CCDE-4CB1-ACA2-6C061A7D7A94}" destId="{EAB619C1-302E-48F9-B7DE-B3E2B4AC14BF}" srcOrd="0" destOrd="0" presId="urn:microsoft.com/office/officeart/2008/layout/CircularPictureCallout"/>
    <dgm:cxn modelId="{0196E870-31DC-43FD-829A-E9892D924ADD}" type="presParOf" srcId="{EAB619C1-302E-48F9-B7DE-B3E2B4AC14BF}" destId="{0F2874BA-145F-4E2C-94D7-E8189B79C0F5}" srcOrd="0" destOrd="0" presId="urn:microsoft.com/office/officeart/2008/layout/CircularPictureCallout"/>
    <dgm:cxn modelId="{CDD0675D-A6B7-402C-B871-8B5A25DDB265}" type="presParOf" srcId="{4533540E-CCDE-4CB1-ACA2-6C061A7D7A94}" destId="{277DC9C1-7473-4C39-91C9-4C0CA023FB8F}" srcOrd="1" destOrd="0" presId="urn:microsoft.com/office/officeart/2008/layout/CircularPictureCallout"/>
    <dgm:cxn modelId="{FDF377B1-1443-4233-873A-BE2458E13419}" type="presParOf" srcId="{4533540E-CCDE-4CB1-ACA2-6C061A7D7A94}" destId="{EDEA4DBE-5129-4C08-AC18-4364AD8E0344}" srcOrd="2" destOrd="0" presId="urn:microsoft.com/office/officeart/2008/layout/CircularPictureCallout"/>
    <dgm:cxn modelId="{F1FAB590-0C11-43B9-8796-F67C5FD953BE}" type="presParOf" srcId="{EDEA4DBE-5129-4C08-AC18-4364AD8E0344}" destId="{81965329-D9C0-4028-90CF-07697A5B99A4}" srcOrd="0" destOrd="0" presId="urn:microsoft.com/office/officeart/2008/layout/CircularPictureCallout"/>
    <dgm:cxn modelId="{8335AE1B-53B3-440B-8EA6-6D7B861A1977}" type="presParOf" srcId="{4533540E-CCDE-4CB1-ACA2-6C061A7D7A94}" destId="{C3D201CD-0003-4CDC-B087-C2D6599D59CB}" srcOrd="3" destOrd="0" presId="urn:microsoft.com/office/officeart/2008/layout/CircularPictureCallout"/>
    <dgm:cxn modelId="{1DC4A505-C530-4BD7-A27A-0D59F4B21485}" type="presParOf" srcId="{4533540E-CCDE-4CB1-ACA2-6C061A7D7A94}" destId="{E3F0E321-01B0-4F70-A587-5EBC5493ED52}" srcOrd="4" destOrd="0" presId="urn:microsoft.com/office/officeart/2008/layout/CircularPictureCallout"/>
    <dgm:cxn modelId="{55B40958-EA24-4707-BD31-34238B1D180A}" type="presParOf" srcId="{E3F0E321-01B0-4F70-A587-5EBC5493ED52}" destId="{FCB2E4EF-C010-428C-9B93-087EA0B70865}" srcOrd="0" destOrd="0" presId="urn:microsoft.com/office/officeart/2008/layout/CircularPictureCallout"/>
    <dgm:cxn modelId="{19947881-BBAB-4F7C-853F-0B3EBC5C6C1A}" type="presParOf" srcId="{4533540E-CCDE-4CB1-ACA2-6C061A7D7A94}" destId="{196CC641-EEF0-42C5-98D4-04E2DDC4530B}" srcOrd="5" destOrd="0" presId="urn:microsoft.com/office/officeart/2008/layout/CircularPictureCallout"/>
    <dgm:cxn modelId="{C66B77D5-1BF8-4516-AEAD-6220EDB1163B}" type="presParOf" srcId="{196CC641-EEF0-42C5-98D4-04E2DDC4530B}" destId="{29298423-C272-4550-B597-4B46B548B520}" srcOrd="0" destOrd="0" presId="urn:microsoft.com/office/officeart/2008/layout/CircularPictureCallout"/>
    <dgm:cxn modelId="{73E3ABD1-C05D-4CF3-8EE0-528880474F53}" type="presParOf" srcId="{4533540E-CCDE-4CB1-ACA2-6C061A7D7A94}" destId="{D5790554-4792-44EB-8B6D-A3FBAC8511FF}" srcOrd="6" destOrd="0" presId="urn:microsoft.com/office/officeart/2008/layout/CircularPictureCallout"/>
    <dgm:cxn modelId="{0B70DF01-A88D-406E-B95A-62EC1B5D4615}" type="presParOf" srcId="{4533540E-CCDE-4CB1-ACA2-6C061A7D7A94}" destId="{2CE1F0C7-E39C-4058-A712-33772EAC385C}" srcOrd="7" destOrd="0" presId="urn:microsoft.com/office/officeart/2008/layout/CircularPictureCallout"/>
    <dgm:cxn modelId="{712CEB6B-A1FB-4593-8484-CC4750EAFACF}" type="presParOf" srcId="{2CE1F0C7-E39C-4058-A712-33772EAC385C}" destId="{A897C62C-5085-4280-A0A7-6A8A8F1CCAE0}" srcOrd="0" destOrd="0" presId="urn:microsoft.com/office/officeart/2008/layout/CircularPictureCallout"/>
    <dgm:cxn modelId="{7A71ECAF-BC0E-4F8E-BBB9-9DF3C7DB1614}" type="presParOf" srcId="{4533540E-CCDE-4CB1-ACA2-6C061A7D7A94}" destId="{2CFD8A3C-B081-476A-AE13-389236147DFF}" srcOrd="8" destOrd="0" presId="urn:microsoft.com/office/officeart/2008/layout/CircularPictureCallout"/>
    <dgm:cxn modelId="{78B2A7E0-002B-4AB0-8AF5-2DB3C73FBC09}" type="presParOf" srcId="{2CFD8A3C-B081-476A-AE13-389236147DFF}" destId="{F2FD13A0-2797-41FA-BBD5-D8AE2628FD4A}" srcOrd="0" destOrd="0" presId="urn:microsoft.com/office/officeart/2008/layout/CircularPictureCallout"/>
    <dgm:cxn modelId="{2CE20A2A-B6B3-44BC-B4CB-EBDF01294AB9}" type="presParOf" srcId="{4533540E-CCDE-4CB1-ACA2-6C061A7D7A94}" destId="{1D980979-AC57-44B7-A48B-E846B8155069}" srcOrd="9" destOrd="0" presId="urn:microsoft.com/office/officeart/2008/layout/CircularPictureCallout"/>
    <dgm:cxn modelId="{62176ADE-A602-4746-8E22-224E513AF97D}" type="presParOf" srcId="{4533540E-CCDE-4CB1-ACA2-6C061A7D7A94}" destId="{188DB1B1-5860-4A81-B045-5519CCE7FF95}" srcOrd="10" destOrd="0" presId="urn:microsoft.com/office/officeart/2008/layout/CircularPictureCallout"/>
    <dgm:cxn modelId="{7D75644D-F9C5-428C-9AC2-2C405AAD6883}" type="presParOf" srcId="{188DB1B1-5860-4A81-B045-5519CCE7FF95}" destId="{331E6E00-7BBB-45A9-9FA9-6A29B442832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D522DF-671E-4747-8C6A-9F8E22E87F45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E6A2809-71B0-4606-9A71-AFBEF9D76C42}">
      <dgm:prSet phldrT="[텍스트]"/>
      <dgm:spPr/>
      <dgm:t>
        <a:bodyPr/>
        <a:lstStyle/>
        <a:p>
          <a:pPr latinLnBrk="1"/>
          <a:r>
            <a:rPr lang="ko-KR" altLang="en-US" dirty="0" smtClean="0"/>
            <a:t>해수욕장</a:t>
          </a:r>
          <a:endParaRPr lang="ko-KR" altLang="en-US" dirty="0"/>
        </a:p>
      </dgm:t>
    </dgm:pt>
    <dgm:pt modelId="{A3A5DFCD-10C5-4B1E-9BEE-C8D26D50B5AC}" type="parTrans" cxnId="{DBE546AA-40B7-4456-A4BC-CBDEA87CFF28}">
      <dgm:prSet/>
      <dgm:spPr/>
      <dgm:t>
        <a:bodyPr/>
        <a:lstStyle/>
        <a:p>
          <a:pPr latinLnBrk="1"/>
          <a:endParaRPr lang="ko-KR" altLang="en-US"/>
        </a:p>
      </dgm:t>
    </dgm:pt>
    <dgm:pt modelId="{1FCDAC90-0ADA-4B4A-8DC9-2ABDC4159BF6}" type="sibTrans" cxnId="{DBE546AA-40B7-4456-A4BC-CBDEA87CFF28}">
      <dgm:prSet/>
      <dgm:spPr/>
      <dgm:t>
        <a:bodyPr/>
        <a:lstStyle/>
        <a:p>
          <a:pPr latinLnBrk="1"/>
          <a:endParaRPr lang="ko-KR" altLang="en-US"/>
        </a:p>
      </dgm:t>
    </dgm:pt>
    <dgm:pt modelId="{10949367-6216-4763-8391-5A7DED389D25}">
      <dgm:prSet phldrT="[텍스트]"/>
      <dgm:spPr/>
      <dgm:t>
        <a:bodyPr/>
        <a:lstStyle/>
        <a:p>
          <a:pPr latinLnBrk="1"/>
          <a:endParaRPr lang="en-US" altLang="ko-KR" dirty="0" smtClean="0"/>
        </a:p>
        <a:p>
          <a:pPr latinLnBrk="1"/>
          <a:r>
            <a:rPr lang="ko-KR" altLang="en-US" dirty="0" smtClean="0">
              <a:hlinkClick xmlns:r="http://schemas.openxmlformats.org/officeDocument/2006/relationships" r:id="" action="ppaction://hlinkshowjump?jump=nextslide"/>
            </a:rPr>
            <a:t>해수욕장에 관한 설명</a:t>
          </a:r>
          <a:endParaRPr lang="en-US" altLang="ko-KR" dirty="0" smtClean="0"/>
        </a:p>
      </dgm:t>
    </dgm:pt>
    <dgm:pt modelId="{8FC5B1AD-1FF9-49FF-981E-2A2C4A6EF1D6}" type="parTrans" cxnId="{E9E8D3C9-C122-437D-B117-B2AFDE99F3C5}">
      <dgm:prSet/>
      <dgm:spPr/>
      <dgm:t>
        <a:bodyPr/>
        <a:lstStyle/>
        <a:p>
          <a:pPr latinLnBrk="1"/>
          <a:endParaRPr lang="ko-KR" altLang="en-US"/>
        </a:p>
      </dgm:t>
    </dgm:pt>
    <dgm:pt modelId="{5C7BA24F-AEA8-49A6-89A0-CC825898D523}" type="sibTrans" cxnId="{E9E8D3C9-C122-437D-B117-B2AFDE99F3C5}">
      <dgm:prSet/>
      <dgm:spPr/>
      <dgm:t>
        <a:bodyPr/>
        <a:lstStyle/>
        <a:p>
          <a:pPr latinLnBrk="1"/>
          <a:endParaRPr lang="ko-KR" altLang="en-US"/>
        </a:p>
      </dgm:t>
    </dgm:pt>
    <dgm:pt modelId="{AED41233-35A6-4CE6-9B52-BBE2BFC3CE45}">
      <dgm:prSet phldrT="[텍스트]"/>
      <dgm:spPr/>
      <dgm:t>
        <a:bodyPr/>
        <a:lstStyle/>
        <a:p>
          <a:pPr latinLnBrk="1"/>
          <a:endParaRPr lang="en-US" altLang="ko-KR" dirty="0" smtClean="0"/>
        </a:p>
        <a:p>
          <a:pPr latinLnBrk="1"/>
          <a:r>
            <a:rPr lang="ko-KR" altLang="en-US" dirty="0" smtClean="0">
              <a:hlinkClick xmlns:r="http://schemas.openxmlformats.org/officeDocument/2006/relationships" r:id="rId1"/>
            </a:rPr>
            <a:t>연계 관광</a:t>
          </a:r>
          <a:endParaRPr lang="ko-KR" altLang="en-US" dirty="0"/>
        </a:p>
      </dgm:t>
    </dgm:pt>
    <dgm:pt modelId="{019A51B9-F5E2-48A0-A36B-C06369D16B74}" type="parTrans" cxnId="{2B9EFD05-90B4-4471-83B5-FAA4BFB784A9}">
      <dgm:prSet/>
      <dgm:spPr/>
      <dgm:t>
        <a:bodyPr/>
        <a:lstStyle/>
        <a:p>
          <a:pPr latinLnBrk="1"/>
          <a:endParaRPr lang="ko-KR" altLang="en-US"/>
        </a:p>
      </dgm:t>
    </dgm:pt>
    <dgm:pt modelId="{75DA0198-BCA8-458E-B318-75E3D76D8F91}" type="sibTrans" cxnId="{2B9EFD05-90B4-4471-83B5-FAA4BFB784A9}">
      <dgm:prSet/>
      <dgm:spPr/>
      <dgm:t>
        <a:bodyPr/>
        <a:lstStyle/>
        <a:p>
          <a:pPr latinLnBrk="1"/>
          <a:endParaRPr lang="ko-KR" altLang="en-US"/>
        </a:p>
      </dgm:t>
    </dgm:pt>
    <dgm:pt modelId="{29C7BE98-0286-429C-B148-097D2F4D51F0}">
      <dgm:prSet phldrT="[텍스트]"/>
      <dgm:spPr/>
      <dgm:t>
        <a:bodyPr/>
        <a:lstStyle/>
        <a:p>
          <a:pPr latinLnBrk="1"/>
          <a:r>
            <a:rPr lang="ko-KR" altLang="en-US" dirty="0" smtClean="0">
              <a:hlinkClick xmlns:r="http://schemas.openxmlformats.org/officeDocument/2006/relationships" r:id="rId2" action="ppaction://hlinksldjump"/>
            </a:rPr>
            <a:t>관련 지역 축제</a:t>
          </a:r>
          <a:endParaRPr lang="ko-KR" altLang="en-US" dirty="0"/>
        </a:p>
      </dgm:t>
    </dgm:pt>
    <dgm:pt modelId="{376D1B14-BCB1-4993-8C8F-944682951607}" type="parTrans" cxnId="{F121CB6A-841F-4094-A49E-5AA8A88210F8}">
      <dgm:prSet/>
      <dgm:spPr/>
      <dgm:t>
        <a:bodyPr/>
        <a:lstStyle/>
        <a:p>
          <a:pPr latinLnBrk="1"/>
          <a:endParaRPr lang="ko-KR" altLang="en-US"/>
        </a:p>
      </dgm:t>
    </dgm:pt>
    <dgm:pt modelId="{A7501651-BC09-46F7-BE89-7A8B9E5729A1}" type="sibTrans" cxnId="{F121CB6A-841F-4094-A49E-5AA8A88210F8}">
      <dgm:prSet/>
      <dgm:spPr/>
      <dgm:t>
        <a:bodyPr/>
        <a:lstStyle/>
        <a:p>
          <a:pPr latinLnBrk="1"/>
          <a:endParaRPr lang="ko-KR" altLang="en-US"/>
        </a:p>
      </dgm:t>
    </dgm:pt>
    <dgm:pt modelId="{817A86DA-254C-4D79-8AC5-8EDD692B5D30}">
      <dgm:prSet phldrT="[텍스트]"/>
      <dgm:spPr/>
      <dgm:t>
        <a:bodyPr/>
        <a:lstStyle/>
        <a:p>
          <a:pPr latinLnBrk="1"/>
          <a:r>
            <a:rPr lang="ko-KR" altLang="en-US" dirty="0" smtClean="0">
              <a:hlinkClick xmlns:r="http://schemas.openxmlformats.org/officeDocument/2006/relationships" r:id="rId3" action="ppaction://hlinksldjump"/>
            </a:rPr>
            <a:t>관련 키워드</a:t>
          </a:r>
          <a:endParaRPr lang="ko-KR" altLang="en-US" dirty="0"/>
        </a:p>
      </dgm:t>
    </dgm:pt>
    <dgm:pt modelId="{5D5F91BA-8A58-4ED2-BEF1-D0EEAEEB3F04}" type="parTrans" cxnId="{A02F60A2-65AD-47C0-9E1B-F87E13BFCFA2}">
      <dgm:prSet/>
      <dgm:spPr/>
      <dgm:t>
        <a:bodyPr/>
        <a:lstStyle/>
        <a:p>
          <a:pPr latinLnBrk="1"/>
          <a:endParaRPr lang="ko-KR" altLang="en-US"/>
        </a:p>
      </dgm:t>
    </dgm:pt>
    <dgm:pt modelId="{9A8D9B66-B9F0-4346-A059-448B38981F2C}" type="sibTrans" cxnId="{A02F60A2-65AD-47C0-9E1B-F87E13BFCFA2}">
      <dgm:prSet/>
      <dgm:spPr/>
      <dgm:t>
        <a:bodyPr/>
        <a:lstStyle/>
        <a:p>
          <a:pPr latinLnBrk="1"/>
          <a:endParaRPr lang="ko-KR" altLang="en-US"/>
        </a:p>
      </dgm:t>
    </dgm:pt>
    <dgm:pt modelId="{D49139D1-6A24-4794-AB31-1C2293BD919F}" type="pres">
      <dgm:prSet presAssocID="{09D522DF-671E-4747-8C6A-9F8E22E87F4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21FFBE-A0F8-47C9-B656-BA7B420CD015}" type="pres">
      <dgm:prSet presAssocID="{09D522DF-671E-4747-8C6A-9F8E22E87F45}" presName="matrix" presStyleCnt="0"/>
      <dgm:spPr/>
    </dgm:pt>
    <dgm:pt modelId="{2C91D3E8-2AEA-43AA-B552-8C0CE66A701A}" type="pres">
      <dgm:prSet presAssocID="{09D522DF-671E-4747-8C6A-9F8E22E87F45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6A65650-973D-41F0-A327-B164CEB0D9B8}" type="pres">
      <dgm:prSet presAssocID="{09D522DF-671E-4747-8C6A-9F8E22E87F4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C1EA39-DB59-4CFE-8942-E26C0CFF3C39}" type="pres">
      <dgm:prSet presAssocID="{09D522DF-671E-4747-8C6A-9F8E22E87F45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8961851-DD2E-4D37-98E8-7B3B89FA2C4E}" type="pres">
      <dgm:prSet presAssocID="{09D522DF-671E-4747-8C6A-9F8E22E87F4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5C5574-A91A-4E7A-B413-4FCF753BDD8E}" type="pres">
      <dgm:prSet presAssocID="{09D522DF-671E-4747-8C6A-9F8E22E87F45}" presName="ti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51831C5-61E9-461A-904C-883430DAD42B}" type="pres">
      <dgm:prSet presAssocID="{09D522DF-671E-4747-8C6A-9F8E22E87F4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0B05BD-D5BB-4DAB-9811-70EADC64727F}" type="pres">
      <dgm:prSet presAssocID="{09D522DF-671E-4747-8C6A-9F8E22E87F45}" presName="tile4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8391A94-4D3A-4181-A06B-DE90E29CDEC5}" type="pres">
      <dgm:prSet presAssocID="{09D522DF-671E-4747-8C6A-9F8E22E87F4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11EEFD-A0BE-42FB-939F-72028884DAB4}" type="pres">
      <dgm:prSet presAssocID="{09D522DF-671E-4747-8C6A-9F8E22E87F4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9EFD05-90B4-4471-83B5-FAA4BFB784A9}" srcId="{1E6A2809-71B0-4606-9A71-AFBEF9D76C42}" destId="{AED41233-35A6-4CE6-9B52-BBE2BFC3CE45}" srcOrd="1" destOrd="0" parTransId="{019A51B9-F5E2-48A0-A36B-C06369D16B74}" sibTransId="{75DA0198-BCA8-458E-B318-75E3D76D8F91}"/>
    <dgm:cxn modelId="{E9E8D3C9-C122-437D-B117-B2AFDE99F3C5}" srcId="{1E6A2809-71B0-4606-9A71-AFBEF9D76C42}" destId="{10949367-6216-4763-8391-5A7DED389D25}" srcOrd="0" destOrd="0" parTransId="{8FC5B1AD-1FF9-49FF-981E-2A2C4A6EF1D6}" sibTransId="{5C7BA24F-AEA8-49A6-89A0-CC825898D523}"/>
    <dgm:cxn modelId="{E99BAE0A-3B2F-4941-9536-46CCAA22C61E}" type="presOf" srcId="{AED41233-35A6-4CE6-9B52-BBE2BFC3CE45}" destId="{A8961851-DD2E-4D37-98E8-7B3B89FA2C4E}" srcOrd="1" destOrd="0" presId="urn:microsoft.com/office/officeart/2005/8/layout/matrix1"/>
    <dgm:cxn modelId="{DBE546AA-40B7-4456-A4BC-CBDEA87CFF28}" srcId="{09D522DF-671E-4747-8C6A-9F8E22E87F45}" destId="{1E6A2809-71B0-4606-9A71-AFBEF9D76C42}" srcOrd="0" destOrd="0" parTransId="{A3A5DFCD-10C5-4B1E-9BEE-C8D26D50B5AC}" sibTransId="{1FCDAC90-0ADA-4B4A-8DC9-2ABDC4159BF6}"/>
    <dgm:cxn modelId="{A85F7505-8580-4756-953B-A40CAEB9FD27}" type="presOf" srcId="{817A86DA-254C-4D79-8AC5-8EDD692B5D30}" destId="{6C0B05BD-D5BB-4DAB-9811-70EADC64727F}" srcOrd="0" destOrd="0" presId="urn:microsoft.com/office/officeart/2005/8/layout/matrix1"/>
    <dgm:cxn modelId="{F121CB6A-841F-4094-A49E-5AA8A88210F8}" srcId="{1E6A2809-71B0-4606-9A71-AFBEF9D76C42}" destId="{29C7BE98-0286-429C-B148-097D2F4D51F0}" srcOrd="2" destOrd="0" parTransId="{376D1B14-BCB1-4993-8C8F-944682951607}" sibTransId="{A7501651-BC09-46F7-BE89-7A8B9E5729A1}"/>
    <dgm:cxn modelId="{E36D3653-C2F6-4412-A453-80A8B1B2D8A0}" type="presOf" srcId="{10949367-6216-4763-8391-5A7DED389D25}" destId="{86A65650-973D-41F0-A327-B164CEB0D9B8}" srcOrd="1" destOrd="0" presId="urn:microsoft.com/office/officeart/2005/8/layout/matrix1"/>
    <dgm:cxn modelId="{3231D508-6D18-4C7B-85A3-B03471E15C4D}" type="presOf" srcId="{817A86DA-254C-4D79-8AC5-8EDD692B5D30}" destId="{78391A94-4D3A-4181-A06B-DE90E29CDEC5}" srcOrd="1" destOrd="0" presId="urn:microsoft.com/office/officeart/2005/8/layout/matrix1"/>
    <dgm:cxn modelId="{1562D8E9-C6A8-4E04-9964-9156A29A9F28}" type="presOf" srcId="{10949367-6216-4763-8391-5A7DED389D25}" destId="{2C91D3E8-2AEA-43AA-B552-8C0CE66A701A}" srcOrd="0" destOrd="0" presId="urn:microsoft.com/office/officeart/2005/8/layout/matrix1"/>
    <dgm:cxn modelId="{DFB14FE5-9F1F-4BC3-8AE3-DF45FFA1AD3A}" type="presOf" srcId="{29C7BE98-0286-429C-B148-097D2F4D51F0}" destId="{B25C5574-A91A-4E7A-B413-4FCF753BDD8E}" srcOrd="0" destOrd="0" presId="urn:microsoft.com/office/officeart/2005/8/layout/matrix1"/>
    <dgm:cxn modelId="{ECE65BE8-B451-4C7F-9AC8-9B9CDEC40041}" type="presOf" srcId="{09D522DF-671E-4747-8C6A-9F8E22E87F45}" destId="{D49139D1-6A24-4794-AB31-1C2293BD919F}" srcOrd="0" destOrd="0" presId="urn:microsoft.com/office/officeart/2005/8/layout/matrix1"/>
    <dgm:cxn modelId="{DA226726-8770-4A64-BE39-6F07582D9DCF}" type="presOf" srcId="{1E6A2809-71B0-4606-9A71-AFBEF9D76C42}" destId="{5111EEFD-A0BE-42FB-939F-72028884DAB4}" srcOrd="0" destOrd="0" presId="urn:microsoft.com/office/officeart/2005/8/layout/matrix1"/>
    <dgm:cxn modelId="{3B53AD33-D46E-48A7-9589-1F98EF48CE09}" type="presOf" srcId="{29C7BE98-0286-429C-B148-097D2F4D51F0}" destId="{C51831C5-61E9-461A-904C-883430DAD42B}" srcOrd="1" destOrd="0" presId="urn:microsoft.com/office/officeart/2005/8/layout/matrix1"/>
    <dgm:cxn modelId="{A02F60A2-65AD-47C0-9E1B-F87E13BFCFA2}" srcId="{1E6A2809-71B0-4606-9A71-AFBEF9D76C42}" destId="{817A86DA-254C-4D79-8AC5-8EDD692B5D30}" srcOrd="3" destOrd="0" parTransId="{5D5F91BA-8A58-4ED2-BEF1-D0EEAEEB3F04}" sibTransId="{9A8D9B66-B9F0-4346-A059-448B38981F2C}"/>
    <dgm:cxn modelId="{F1D7AB76-45C7-4F63-A340-192E848AB3F9}" type="presOf" srcId="{AED41233-35A6-4CE6-9B52-BBE2BFC3CE45}" destId="{B6C1EA39-DB59-4CFE-8942-E26C0CFF3C39}" srcOrd="0" destOrd="0" presId="urn:microsoft.com/office/officeart/2005/8/layout/matrix1"/>
    <dgm:cxn modelId="{02B67382-650B-4C28-AE62-1711A9FDED31}" type="presParOf" srcId="{D49139D1-6A24-4794-AB31-1C2293BD919F}" destId="{8F21FFBE-A0F8-47C9-B656-BA7B420CD015}" srcOrd="0" destOrd="0" presId="urn:microsoft.com/office/officeart/2005/8/layout/matrix1"/>
    <dgm:cxn modelId="{7FFA7ABD-9020-422C-8CA9-424C0EDE1C79}" type="presParOf" srcId="{8F21FFBE-A0F8-47C9-B656-BA7B420CD015}" destId="{2C91D3E8-2AEA-43AA-B552-8C0CE66A701A}" srcOrd="0" destOrd="0" presId="urn:microsoft.com/office/officeart/2005/8/layout/matrix1"/>
    <dgm:cxn modelId="{C0BAC0D0-99FC-4DA0-A307-6C3788921C10}" type="presParOf" srcId="{8F21FFBE-A0F8-47C9-B656-BA7B420CD015}" destId="{86A65650-973D-41F0-A327-B164CEB0D9B8}" srcOrd="1" destOrd="0" presId="urn:microsoft.com/office/officeart/2005/8/layout/matrix1"/>
    <dgm:cxn modelId="{D534C550-A956-4C95-B315-D1B6BF475BFC}" type="presParOf" srcId="{8F21FFBE-A0F8-47C9-B656-BA7B420CD015}" destId="{B6C1EA39-DB59-4CFE-8942-E26C0CFF3C39}" srcOrd="2" destOrd="0" presId="urn:microsoft.com/office/officeart/2005/8/layout/matrix1"/>
    <dgm:cxn modelId="{2350A223-8035-4000-BAF6-FC4FD4ECA5A7}" type="presParOf" srcId="{8F21FFBE-A0F8-47C9-B656-BA7B420CD015}" destId="{A8961851-DD2E-4D37-98E8-7B3B89FA2C4E}" srcOrd="3" destOrd="0" presId="urn:microsoft.com/office/officeart/2005/8/layout/matrix1"/>
    <dgm:cxn modelId="{ECF6054F-9789-426F-B90A-BD1E7A18BE1B}" type="presParOf" srcId="{8F21FFBE-A0F8-47C9-B656-BA7B420CD015}" destId="{B25C5574-A91A-4E7A-B413-4FCF753BDD8E}" srcOrd="4" destOrd="0" presId="urn:microsoft.com/office/officeart/2005/8/layout/matrix1"/>
    <dgm:cxn modelId="{7D4F0895-762D-41AB-A4B3-7663D219AF39}" type="presParOf" srcId="{8F21FFBE-A0F8-47C9-B656-BA7B420CD015}" destId="{C51831C5-61E9-461A-904C-883430DAD42B}" srcOrd="5" destOrd="0" presId="urn:microsoft.com/office/officeart/2005/8/layout/matrix1"/>
    <dgm:cxn modelId="{171CDDF5-0551-4D1A-BCAF-50A448C5B95F}" type="presParOf" srcId="{8F21FFBE-A0F8-47C9-B656-BA7B420CD015}" destId="{6C0B05BD-D5BB-4DAB-9811-70EADC64727F}" srcOrd="6" destOrd="0" presId="urn:microsoft.com/office/officeart/2005/8/layout/matrix1"/>
    <dgm:cxn modelId="{88F26548-FF80-476F-8566-80551CAD1B1A}" type="presParOf" srcId="{8F21FFBE-A0F8-47C9-B656-BA7B420CD015}" destId="{78391A94-4D3A-4181-A06B-DE90E29CDEC5}" srcOrd="7" destOrd="0" presId="urn:microsoft.com/office/officeart/2005/8/layout/matrix1"/>
    <dgm:cxn modelId="{AF0DBA2B-127D-4258-99CF-1A75B76D76DA}" type="presParOf" srcId="{D49139D1-6A24-4794-AB31-1C2293BD919F}" destId="{5111EEFD-A0BE-42FB-939F-72028884DAB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2FCF27-642B-4281-87DC-55F2063D5789}" type="doc">
      <dgm:prSet loTypeId="urn:microsoft.com/office/officeart/2005/8/layout/arrow2" loCatId="process" qsTypeId="urn:microsoft.com/office/officeart/2005/8/quickstyle/simple1" qsCatId="simple" csTypeId="urn:microsoft.com/office/officeart/2005/8/colors/accent0_3" csCatId="mainScheme" phldr="1"/>
      <dgm:spPr/>
    </dgm:pt>
    <dgm:pt modelId="{D5BE81BD-F735-4007-A19C-D672860F83E7}">
      <dgm:prSet phldrT="[텍스트]"/>
      <dgm:spPr/>
      <dgm:t>
        <a:bodyPr/>
        <a:lstStyle/>
        <a:p>
          <a:pPr latinLnBrk="1"/>
          <a:r>
            <a:rPr lang="en-US" altLang="ko-KR" dirty="0" smtClean="0">
              <a:ea typeface="12롯데마트행복Light" panose="02020603020101020101"/>
            </a:rPr>
            <a:t>contents </a:t>
          </a:r>
          <a:r>
            <a:rPr lang="ko-KR" altLang="en-US" dirty="0" smtClean="0">
              <a:ea typeface="12롯데마트행복Light" panose="02020603020101020101"/>
            </a:rPr>
            <a:t>추가</a:t>
          </a:r>
          <a:endParaRPr lang="ko-KR" altLang="en-US" dirty="0">
            <a:ea typeface="12롯데마트행복Light" panose="02020603020101020101"/>
          </a:endParaRPr>
        </a:p>
      </dgm:t>
    </dgm:pt>
    <dgm:pt modelId="{7F9114C5-DE3B-412C-AD43-5AAAA8247B40}" type="parTrans" cxnId="{FB348CAF-7A7B-4108-B0C3-AE41AA717283}">
      <dgm:prSet/>
      <dgm:spPr/>
      <dgm:t>
        <a:bodyPr/>
        <a:lstStyle/>
        <a:p>
          <a:pPr latinLnBrk="1"/>
          <a:endParaRPr lang="ko-KR" altLang="en-US"/>
        </a:p>
      </dgm:t>
    </dgm:pt>
    <dgm:pt modelId="{5C3A0F6B-2A8B-4C12-A285-DC1DBD2752AB}" type="sibTrans" cxnId="{FB348CAF-7A7B-4108-B0C3-AE41AA717283}">
      <dgm:prSet/>
      <dgm:spPr/>
      <dgm:t>
        <a:bodyPr/>
        <a:lstStyle/>
        <a:p>
          <a:pPr latinLnBrk="1"/>
          <a:endParaRPr lang="ko-KR" altLang="en-US"/>
        </a:p>
      </dgm:t>
    </dgm:pt>
    <dgm:pt modelId="{BD6E9ADE-BFF5-440B-9E3C-B2DC1517C9E6}">
      <dgm:prSet phldrT="[텍스트]"/>
      <dgm:spPr/>
      <dgm:t>
        <a:bodyPr/>
        <a:lstStyle/>
        <a:p>
          <a:pPr latinLnBrk="1"/>
          <a:r>
            <a:rPr lang="en-US" altLang="ko-KR" dirty="0" smtClean="0">
              <a:ea typeface="12롯데마트행복Light" panose="02020603020101020101"/>
            </a:rPr>
            <a:t>Application</a:t>
          </a:r>
          <a:r>
            <a:rPr lang="ko-KR" altLang="en-US" dirty="0" smtClean="0">
              <a:ea typeface="12롯데마트행복Light" panose="02020603020101020101"/>
            </a:rPr>
            <a:t>과 연동</a:t>
          </a:r>
          <a:endParaRPr lang="ko-KR" altLang="en-US" dirty="0">
            <a:ea typeface="12롯데마트행복Light" panose="02020603020101020101"/>
          </a:endParaRPr>
        </a:p>
      </dgm:t>
    </dgm:pt>
    <dgm:pt modelId="{402B051F-573D-4D68-AFEF-8A85A5DC83E6}" type="parTrans" cxnId="{F4CE4687-7200-49B6-A02E-8FB103CFAB79}">
      <dgm:prSet/>
      <dgm:spPr/>
      <dgm:t>
        <a:bodyPr/>
        <a:lstStyle/>
        <a:p>
          <a:pPr latinLnBrk="1"/>
          <a:endParaRPr lang="ko-KR" altLang="en-US"/>
        </a:p>
      </dgm:t>
    </dgm:pt>
    <dgm:pt modelId="{448F9BEC-CBAB-487B-B8DB-B10933A55677}" type="sibTrans" cxnId="{F4CE4687-7200-49B6-A02E-8FB103CFAB79}">
      <dgm:prSet/>
      <dgm:spPr/>
      <dgm:t>
        <a:bodyPr/>
        <a:lstStyle/>
        <a:p>
          <a:pPr latinLnBrk="1"/>
          <a:endParaRPr lang="ko-KR" altLang="en-US"/>
        </a:p>
      </dgm:t>
    </dgm:pt>
    <dgm:pt modelId="{D6F14094-A70C-4FF8-A355-978F350824B0}" type="pres">
      <dgm:prSet presAssocID="{802FCF27-642B-4281-87DC-55F2063D5789}" presName="arrowDiagram" presStyleCnt="0">
        <dgm:presLayoutVars>
          <dgm:chMax val="5"/>
          <dgm:dir/>
          <dgm:resizeHandles val="exact"/>
        </dgm:presLayoutVars>
      </dgm:prSet>
      <dgm:spPr/>
    </dgm:pt>
    <dgm:pt modelId="{621D1FBE-8328-4043-9DCA-708B39A1C9FA}" type="pres">
      <dgm:prSet presAssocID="{802FCF27-642B-4281-87DC-55F2063D5789}" presName="arrow" presStyleLbl="bgShp" presStyleIdx="0" presStyleCnt="1" custLinFactNeighborX="-577" custLinFactNeighborY="-30674"/>
      <dgm:spPr/>
    </dgm:pt>
    <dgm:pt modelId="{A932EB8C-F8D3-4CBB-84D2-FA16C141AE6C}" type="pres">
      <dgm:prSet presAssocID="{802FCF27-642B-4281-87DC-55F2063D5789}" presName="arrowDiagram2" presStyleCnt="0"/>
      <dgm:spPr/>
    </dgm:pt>
    <dgm:pt modelId="{FA9AD59C-E34D-4F4F-AC21-7002A2404786}" type="pres">
      <dgm:prSet presAssocID="{D5BE81BD-F735-4007-A19C-D672860F83E7}" presName="bullet2a" presStyleLbl="node1" presStyleIdx="0" presStyleCnt="2"/>
      <dgm:spPr/>
    </dgm:pt>
    <dgm:pt modelId="{27402388-9DA0-4429-BD22-0902AB24DD59}" type="pres">
      <dgm:prSet presAssocID="{D5BE81BD-F735-4007-A19C-D672860F83E7}" presName="textBox2a" presStyleLbl="revTx" presStyleIdx="0" presStyleCnt="2" custScaleX="15967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2B91A6-7C97-4073-9407-E6322CB7D0B2}" type="pres">
      <dgm:prSet presAssocID="{BD6E9ADE-BFF5-440B-9E3C-B2DC1517C9E6}" presName="bullet2b" presStyleLbl="node1" presStyleIdx="1" presStyleCnt="2"/>
      <dgm:spPr/>
    </dgm:pt>
    <dgm:pt modelId="{B36F56D7-3720-4D7A-A6A9-78830D649941}" type="pres">
      <dgm:prSet presAssocID="{BD6E9ADE-BFF5-440B-9E3C-B2DC1517C9E6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CE4687-7200-49B6-A02E-8FB103CFAB79}" srcId="{802FCF27-642B-4281-87DC-55F2063D5789}" destId="{BD6E9ADE-BFF5-440B-9E3C-B2DC1517C9E6}" srcOrd="1" destOrd="0" parTransId="{402B051F-573D-4D68-AFEF-8A85A5DC83E6}" sibTransId="{448F9BEC-CBAB-487B-B8DB-B10933A55677}"/>
    <dgm:cxn modelId="{E15C4CEE-8E6A-4171-89ED-C5F67EFE74A3}" type="presOf" srcId="{D5BE81BD-F735-4007-A19C-D672860F83E7}" destId="{27402388-9DA0-4429-BD22-0902AB24DD59}" srcOrd="0" destOrd="0" presId="urn:microsoft.com/office/officeart/2005/8/layout/arrow2"/>
    <dgm:cxn modelId="{64900F05-AFF2-474B-92AF-5C8BB3FC9093}" type="presOf" srcId="{BD6E9ADE-BFF5-440B-9E3C-B2DC1517C9E6}" destId="{B36F56D7-3720-4D7A-A6A9-78830D649941}" srcOrd="0" destOrd="0" presId="urn:microsoft.com/office/officeart/2005/8/layout/arrow2"/>
    <dgm:cxn modelId="{A7021581-D734-434B-AD6E-43DD7294B0A9}" type="presOf" srcId="{802FCF27-642B-4281-87DC-55F2063D5789}" destId="{D6F14094-A70C-4FF8-A355-978F350824B0}" srcOrd="0" destOrd="0" presId="urn:microsoft.com/office/officeart/2005/8/layout/arrow2"/>
    <dgm:cxn modelId="{FB348CAF-7A7B-4108-B0C3-AE41AA717283}" srcId="{802FCF27-642B-4281-87DC-55F2063D5789}" destId="{D5BE81BD-F735-4007-A19C-D672860F83E7}" srcOrd="0" destOrd="0" parTransId="{7F9114C5-DE3B-412C-AD43-5AAAA8247B40}" sibTransId="{5C3A0F6B-2A8B-4C12-A285-DC1DBD2752AB}"/>
    <dgm:cxn modelId="{C88871B2-DA5C-41CF-909B-BB3E828BA32A}" type="presParOf" srcId="{D6F14094-A70C-4FF8-A355-978F350824B0}" destId="{621D1FBE-8328-4043-9DCA-708B39A1C9FA}" srcOrd="0" destOrd="0" presId="urn:microsoft.com/office/officeart/2005/8/layout/arrow2"/>
    <dgm:cxn modelId="{4A575503-D094-4B86-8BAA-04CC6BD3CD23}" type="presParOf" srcId="{D6F14094-A70C-4FF8-A355-978F350824B0}" destId="{A932EB8C-F8D3-4CBB-84D2-FA16C141AE6C}" srcOrd="1" destOrd="0" presId="urn:microsoft.com/office/officeart/2005/8/layout/arrow2"/>
    <dgm:cxn modelId="{77AEC411-CB82-48AA-91E8-715023764021}" type="presParOf" srcId="{A932EB8C-F8D3-4CBB-84D2-FA16C141AE6C}" destId="{FA9AD59C-E34D-4F4F-AC21-7002A2404786}" srcOrd="0" destOrd="0" presId="urn:microsoft.com/office/officeart/2005/8/layout/arrow2"/>
    <dgm:cxn modelId="{D5305085-BBBC-438E-A6C0-15F4F2D6199F}" type="presParOf" srcId="{A932EB8C-F8D3-4CBB-84D2-FA16C141AE6C}" destId="{27402388-9DA0-4429-BD22-0902AB24DD59}" srcOrd="1" destOrd="0" presId="urn:microsoft.com/office/officeart/2005/8/layout/arrow2"/>
    <dgm:cxn modelId="{B7DFC8AF-0D3C-4485-B686-D1970BF65545}" type="presParOf" srcId="{A932EB8C-F8D3-4CBB-84D2-FA16C141AE6C}" destId="{962B91A6-7C97-4073-9407-E6322CB7D0B2}" srcOrd="2" destOrd="0" presId="urn:microsoft.com/office/officeart/2005/8/layout/arrow2"/>
    <dgm:cxn modelId="{CB4A5F3C-3BF9-4C2C-955B-F683759DA2EC}" type="presParOf" srcId="{A932EB8C-F8D3-4CBB-84D2-FA16C141AE6C}" destId="{B36F56D7-3720-4D7A-A6A9-78830D649941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27232-5268-4BF2-8F13-8376AC10EC55}">
      <dsp:nvSpPr>
        <dsp:cNvPr id="0" name=""/>
        <dsp:cNvSpPr/>
      </dsp:nvSpPr>
      <dsp:spPr>
        <a:xfrm>
          <a:off x="1075944" y="922054"/>
          <a:ext cx="3931920" cy="136550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E2C15-3CFE-4341-9493-25A3C9901E5F}">
      <dsp:nvSpPr>
        <dsp:cNvPr id="0" name=""/>
        <dsp:cNvSpPr/>
      </dsp:nvSpPr>
      <dsp:spPr>
        <a:xfrm>
          <a:off x="2667000" y="4265711"/>
          <a:ext cx="762000" cy="4876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FBCBB-44E7-41DC-8A97-8E11459612D0}">
      <dsp:nvSpPr>
        <dsp:cNvPr id="0" name=""/>
        <dsp:cNvSpPr/>
      </dsp:nvSpPr>
      <dsp:spPr>
        <a:xfrm>
          <a:off x="1219200" y="4655855"/>
          <a:ext cx="3657600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전국 해수욕장 정보 사이트 구축</a:t>
          </a:r>
          <a:endParaRPr lang="ko-KR" altLang="en-US" sz="1800" kern="1200" dirty="0"/>
        </a:p>
      </dsp:txBody>
      <dsp:txXfrm>
        <a:off x="1219200" y="4655855"/>
        <a:ext cx="3657600" cy="914400"/>
      </dsp:txXfrm>
    </dsp:sp>
    <dsp:sp modelId="{4F7726BA-8A42-4E50-BF41-A99829699B59}">
      <dsp:nvSpPr>
        <dsp:cNvPr id="0" name=""/>
        <dsp:cNvSpPr/>
      </dsp:nvSpPr>
      <dsp:spPr>
        <a:xfrm>
          <a:off x="2505456" y="2393019"/>
          <a:ext cx="1371600" cy="1371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현대인의 여행 욕구 증대</a:t>
          </a:r>
          <a:endParaRPr lang="ko-KR" altLang="en-US" sz="1500" kern="1200" dirty="0"/>
        </a:p>
      </dsp:txBody>
      <dsp:txXfrm>
        <a:off x="2706322" y="2593885"/>
        <a:ext cx="969868" cy="969868"/>
      </dsp:txXfrm>
    </dsp:sp>
    <dsp:sp modelId="{40323992-1B85-4468-985F-0145B3793AD8}">
      <dsp:nvSpPr>
        <dsp:cNvPr id="0" name=""/>
        <dsp:cNvSpPr/>
      </dsp:nvSpPr>
      <dsp:spPr>
        <a:xfrm>
          <a:off x="1523999" y="1364014"/>
          <a:ext cx="1371600" cy="1371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획일화된 정확한 정보 필요</a:t>
          </a:r>
          <a:endParaRPr lang="ko-KR" altLang="en-US" sz="1500" kern="1200" dirty="0"/>
        </a:p>
      </dsp:txBody>
      <dsp:txXfrm>
        <a:off x="1724865" y="1564880"/>
        <a:ext cx="969868" cy="969868"/>
      </dsp:txXfrm>
    </dsp:sp>
    <dsp:sp modelId="{CEC450D0-2FD3-48A1-B6C5-B88F015DD1A5}">
      <dsp:nvSpPr>
        <dsp:cNvPr id="0" name=""/>
        <dsp:cNvSpPr/>
      </dsp:nvSpPr>
      <dsp:spPr>
        <a:xfrm>
          <a:off x="2926080" y="1032392"/>
          <a:ext cx="1371600" cy="1371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웹 해양관광 인프라 부족</a:t>
          </a:r>
          <a:endParaRPr lang="ko-KR" altLang="en-US" sz="1500" kern="1200" dirty="0"/>
        </a:p>
      </dsp:txBody>
      <dsp:txXfrm>
        <a:off x="3126946" y="1233258"/>
        <a:ext cx="969868" cy="969868"/>
      </dsp:txXfrm>
    </dsp:sp>
    <dsp:sp modelId="{F9385286-9543-4A88-9D37-F8876DFEE5C8}">
      <dsp:nvSpPr>
        <dsp:cNvPr id="0" name=""/>
        <dsp:cNvSpPr/>
      </dsp:nvSpPr>
      <dsp:spPr>
        <a:xfrm>
          <a:off x="914400" y="754414"/>
          <a:ext cx="4267200" cy="34137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EE249-84A7-4B5A-A343-607517D360A2}">
      <dsp:nvSpPr>
        <dsp:cNvPr id="0" name=""/>
        <dsp:cNvSpPr/>
      </dsp:nvSpPr>
      <dsp:spPr>
        <a:xfrm>
          <a:off x="4092" y="1129718"/>
          <a:ext cx="2549055" cy="29988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E3EF3-CB33-422C-A755-451373AB8E8D}">
      <dsp:nvSpPr>
        <dsp:cNvPr id="0" name=""/>
        <dsp:cNvSpPr/>
      </dsp:nvSpPr>
      <dsp:spPr>
        <a:xfrm>
          <a:off x="131545" y="1249673"/>
          <a:ext cx="2294149" cy="19492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C4304-CB35-4801-9B15-50BFBB3A3DA0}">
      <dsp:nvSpPr>
        <dsp:cNvPr id="0" name=""/>
        <dsp:cNvSpPr/>
      </dsp:nvSpPr>
      <dsp:spPr>
        <a:xfrm>
          <a:off x="131545" y="3498864"/>
          <a:ext cx="2294149" cy="509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지역별 검색</a:t>
          </a:r>
          <a:endParaRPr lang="ko-KR" altLang="en-US" sz="1800" kern="1200" dirty="0"/>
        </a:p>
      </dsp:txBody>
      <dsp:txXfrm>
        <a:off x="131545" y="3498864"/>
        <a:ext cx="2294149" cy="509787"/>
      </dsp:txXfrm>
    </dsp:sp>
    <dsp:sp modelId="{44C01334-FF70-4949-8685-140BEBA43EB2}">
      <dsp:nvSpPr>
        <dsp:cNvPr id="0" name=""/>
        <dsp:cNvSpPr/>
      </dsp:nvSpPr>
      <dsp:spPr>
        <a:xfrm>
          <a:off x="131545" y="3198951"/>
          <a:ext cx="2294149" cy="29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31545" y="3198951"/>
        <a:ext cx="2294149" cy="299912"/>
      </dsp:txXfrm>
    </dsp:sp>
    <dsp:sp modelId="{212187A1-F6C0-4FC8-A146-BBE68C85CB2B}">
      <dsp:nvSpPr>
        <dsp:cNvPr id="0" name=""/>
        <dsp:cNvSpPr/>
      </dsp:nvSpPr>
      <dsp:spPr>
        <a:xfrm>
          <a:off x="3045952" y="1129718"/>
          <a:ext cx="2549055" cy="29988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FA55C-8812-4A58-8AD7-6C9D50D4BAAC}">
      <dsp:nvSpPr>
        <dsp:cNvPr id="0" name=""/>
        <dsp:cNvSpPr/>
      </dsp:nvSpPr>
      <dsp:spPr>
        <a:xfrm>
          <a:off x="3173405" y="1249673"/>
          <a:ext cx="2294149" cy="19492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65841-EF43-4D0C-9D53-EF6761672E62}">
      <dsp:nvSpPr>
        <dsp:cNvPr id="0" name=""/>
        <dsp:cNvSpPr/>
      </dsp:nvSpPr>
      <dsp:spPr>
        <a:xfrm>
          <a:off x="3173405" y="3498864"/>
          <a:ext cx="2294149" cy="509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해변 사진 </a:t>
          </a:r>
          <a:r>
            <a:rPr lang="ko-KR" altLang="en-US" sz="1800" kern="1200" dirty="0" err="1" smtClean="0"/>
            <a:t>미리보기</a:t>
          </a:r>
          <a:endParaRPr lang="ko-KR" altLang="en-US" sz="1800" kern="1200" dirty="0"/>
        </a:p>
      </dsp:txBody>
      <dsp:txXfrm>
        <a:off x="3173405" y="3498864"/>
        <a:ext cx="2294149" cy="509787"/>
      </dsp:txXfrm>
    </dsp:sp>
    <dsp:sp modelId="{5B43B69A-7B8A-4ACA-B790-A32B547115A9}">
      <dsp:nvSpPr>
        <dsp:cNvPr id="0" name=""/>
        <dsp:cNvSpPr/>
      </dsp:nvSpPr>
      <dsp:spPr>
        <a:xfrm>
          <a:off x="3173405" y="3198951"/>
          <a:ext cx="2294149" cy="29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173405" y="3198951"/>
        <a:ext cx="2294149" cy="299912"/>
      </dsp:txXfrm>
    </dsp:sp>
    <dsp:sp modelId="{399B74E5-FD9B-4D21-A41D-AEB8749E1827}">
      <dsp:nvSpPr>
        <dsp:cNvPr id="0" name=""/>
        <dsp:cNvSpPr/>
      </dsp:nvSpPr>
      <dsp:spPr>
        <a:xfrm>
          <a:off x="6087812" y="1129718"/>
          <a:ext cx="2549055" cy="29988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E2380-8746-4C62-90C0-A86FCE9F1B98}">
      <dsp:nvSpPr>
        <dsp:cNvPr id="0" name=""/>
        <dsp:cNvSpPr/>
      </dsp:nvSpPr>
      <dsp:spPr>
        <a:xfrm>
          <a:off x="6215265" y="1249673"/>
          <a:ext cx="2294149" cy="19492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AC335-3831-4814-B3C8-71A972205DBC}">
      <dsp:nvSpPr>
        <dsp:cNvPr id="0" name=""/>
        <dsp:cNvSpPr/>
      </dsp:nvSpPr>
      <dsp:spPr>
        <a:xfrm>
          <a:off x="6215265" y="3498864"/>
          <a:ext cx="2294149" cy="509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정보를 한 곳에 집약 </a:t>
          </a:r>
          <a:endParaRPr lang="ko-KR" altLang="en-US" sz="1800" kern="1200" dirty="0"/>
        </a:p>
      </dsp:txBody>
      <dsp:txXfrm>
        <a:off x="6215265" y="3498864"/>
        <a:ext cx="2294149" cy="509787"/>
      </dsp:txXfrm>
    </dsp:sp>
    <dsp:sp modelId="{40C991A5-7582-4592-B0C5-2E3C6AECA4F0}">
      <dsp:nvSpPr>
        <dsp:cNvPr id="0" name=""/>
        <dsp:cNvSpPr/>
      </dsp:nvSpPr>
      <dsp:spPr>
        <a:xfrm>
          <a:off x="6215265" y="3198951"/>
          <a:ext cx="2294149" cy="29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6215265" y="3198951"/>
        <a:ext cx="2294149" cy="299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6ADD1-F09D-4218-8208-8387714F7B3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8E5E4-DD76-45DC-9933-37FD9F055A79}">
      <dsp:nvSpPr>
        <dsp:cNvPr id="0" name=""/>
        <dsp:cNvSpPr/>
      </dsp:nvSpPr>
      <dsp:spPr>
        <a:xfrm>
          <a:off x="564979" y="406400"/>
          <a:ext cx="2712331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소재지</a:t>
          </a:r>
          <a:endParaRPr lang="ko-KR" altLang="en-US" sz="1800" kern="1200" dirty="0"/>
        </a:p>
      </dsp:txBody>
      <dsp:txXfrm>
        <a:off x="564979" y="406400"/>
        <a:ext cx="2712331" cy="812800"/>
      </dsp:txXfrm>
    </dsp:sp>
    <dsp:sp modelId="{EFFEA029-E9A4-4BE3-BE67-04B6BBDBCAA5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BC8D5-2BAF-45B5-A80C-52810906B942}">
      <dsp:nvSpPr>
        <dsp:cNvPr id="0" name=""/>
        <dsp:cNvSpPr/>
      </dsp:nvSpPr>
      <dsp:spPr>
        <a:xfrm>
          <a:off x="860432" y="1625599"/>
          <a:ext cx="2416878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이달의 추천바다 </a:t>
          </a:r>
          <a:endParaRPr lang="en-US" altLang="ko-KR" sz="1800" kern="1200" dirty="0" smtClean="0"/>
        </a:p>
      </dsp:txBody>
      <dsp:txXfrm>
        <a:off x="860432" y="1625599"/>
        <a:ext cx="2416878" cy="812800"/>
      </dsp:txXfrm>
    </dsp:sp>
    <dsp:sp modelId="{9BAFDE98-FC63-4B68-897B-2C5D75E102A1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B6D58-B6CB-42B7-A173-84A367991D86}">
      <dsp:nvSpPr>
        <dsp:cNvPr id="0" name=""/>
        <dsp:cNvSpPr/>
      </dsp:nvSpPr>
      <dsp:spPr>
        <a:xfrm>
          <a:off x="564979" y="2844800"/>
          <a:ext cx="2712331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Activity</a:t>
          </a:r>
          <a:endParaRPr lang="ko-KR" altLang="en-US" sz="1800" kern="1200" dirty="0"/>
        </a:p>
      </dsp:txBody>
      <dsp:txXfrm>
        <a:off x="564979" y="2844800"/>
        <a:ext cx="2712331" cy="812800"/>
      </dsp:txXfrm>
    </dsp:sp>
    <dsp:sp modelId="{8C168437-935F-4F31-B5D2-6E6EAC73F3EE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0979-AC57-44B7-A48B-E846B8155069}">
      <dsp:nvSpPr>
        <dsp:cNvPr id="0" name=""/>
        <dsp:cNvSpPr/>
      </dsp:nvSpPr>
      <dsp:spPr>
        <a:xfrm>
          <a:off x="1998573" y="3098800"/>
          <a:ext cx="30601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90554-4792-44EB-8B6D-A3FBAC8511FF}">
      <dsp:nvSpPr>
        <dsp:cNvPr id="0" name=""/>
        <dsp:cNvSpPr/>
      </dsp:nvSpPr>
      <dsp:spPr>
        <a:xfrm>
          <a:off x="1998573" y="2031999"/>
          <a:ext cx="262128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201CD-0003-4CDC-B087-C2D6599D59CB}">
      <dsp:nvSpPr>
        <dsp:cNvPr id="0" name=""/>
        <dsp:cNvSpPr/>
      </dsp:nvSpPr>
      <dsp:spPr>
        <a:xfrm>
          <a:off x="1998573" y="965199"/>
          <a:ext cx="306019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874BA-145F-4E2C-94D7-E8189B79C0F5}">
      <dsp:nvSpPr>
        <dsp:cNvPr id="0" name=""/>
        <dsp:cNvSpPr/>
      </dsp:nvSpPr>
      <dsp:spPr>
        <a:xfrm>
          <a:off x="474573" y="507999"/>
          <a:ext cx="3048000" cy="30480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DC9C1-7473-4C39-91C9-4C0CA023FB8F}">
      <dsp:nvSpPr>
        <dsp:cNvPr id="0" name=""/>
        <dsp:cNvSpPr/>
      </dsp:nvSpPr>
      <dsp:spPr>
        <a:xfrm>
          <a:off x="1014942" y="2104007"/>
          <a:ext cx="1950720" cy="10058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900" kern="1200"/>
        </a:p>
      </dsp:txBody>
      <dsp:txXfrm>
        <a:off x="1014942" y="2104007"/>
        <a:ext cx="1950720" cy="1005840"/>
      </dsp:txXfrm>
    </dsp:sp>
    <dsp:sp modelId="{81965329-D9C0-4028-90CF-07697A5B99A4}">
      <dsp:nvSpPr>
        <dsp:cNvPr id="0" name=""/>
        <dsp:cNvSpPr/>
      </dsp:nvSpPr>
      <dsp:spPr>
        <a:xfrm>
          <a:off x="4601565" y="507999"/>
          <a:ext cx="914400" cy="914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2E4EF-C010-428C-9B93-087EA0B70865}">
      <dsp:nvSpPr>
        <dsp:cNvPr id="0" name=""/>
        <dsp:cNvSpPr/>
      </dsp:nvSpPr>
      <dsp:spPr>
        <a:xfrm>
          <a:off x="5515965" y="507999"/>
          <a:ext cx="105460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515965" y="507999"/>
        <a:ext cx="105460" cy="914400"/>
      </dsp:txXfrm>
    </dsp:sp>
    <dsp:sp modelId="{29298423-C272-4550-B597-4B46B548B520}">
      <dsp:nvSpPr>
        <dsp:cNvPr id="0" name=""/>
        <dsp:cNvSpPr/>
      </dsp:nvSpPr>
      <dsp:spPr>
        <a:xfrm>
          <a:off x="4162653" y="1574799"/>
          <a:ext cx="914400" cy="914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7C62C-5085-4280-A0A7-6A8A8F1CCAE0}">
      <dsp:nvSpPr>
        <dsp:cNvPr id="0" name=""/>
        <dsp:cNvSpPr/>
      </dsp:nvSpPr>
      <dsp:spPr>
        <a:xfrm>
          <a:off x="5077053" y="1574799"/>
          <a:ext cx="149351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77053" y="1574799"/>
        <a:ext cx="149351" cy="914400"/>
      </dsp:txXfrm>
    </dsp:sp>
    <dsp:sp modelId="{F2FD13A0-2797-41FA-BBD5-D8AE2628FD4A}">
      <dsp:nvSpPr>
        <dsp:cNvPr id="0" name=""/>
        <dsp:cNvSpPr/>
      </dsp:nvSpPr>
      <dsp:spPr>
        <a:xfrm>
          <a:off x="4601565" y="2641600"/>
          <a:ext cx="914400" cy="914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E6E00-7BBB-45A9-9FA9-6A29B442832F}">
      <dsp:nvSpPr>
        <dsp:cNvPr id="0" name=""/>
        <dsp:cNvSpPr/>
      </dsp:nvSpPr>
      <dsp:spPr>
        <a:xfrm>
          <a:off x="5515965" y="2641600"/>
          <a:ext cx="105460" cy="91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515965" y="2641600"/>
        <a:ext cx="105460" cy="914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1D3E8-2AEA-43AA-B552-8C0CE66A701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hlinkClick xmlns:r="http://schemas.openxmlformats.org/officeDocument/2006/relationships" r:id="" action="ppaction://hlinkshowjump?jump=nextslide"/>
            </a:rPr>
            <a:t>해수욕장에 관한 설명</a:t>
          </a:r>
          <a:endParaRPr lang="en-US" altLang="ko-KR" sz="2200" kern="1200" dirty="0" smtClean="0"/>
        </a:p>
      </dsp:txBody>
      <dsp:txXfrm rot="5400000">
        <a:off x="0" y="0"/>
        <a:ext cx="3048000" cy="1524000"/>
      </dsp:txXfrm>
    </dsp:sp>
    <dsp:sp modelId="{B6C1EA39-DB59-4CFE-8942-E26C0CFF3C39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200" kern="1200" dirty="0" smtClean="0"/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hlinkClick xmlns:r="http://schemas.openxmlformats.org/officeDocument/2006/relationships" r:id="rId1"/>
            </a:rPr>
            <a:t>연계 관광</a:t>
          </a:r>
          <a:endParaRPr lang="ko-KR" altLang="en-US" sz="2200" kern="1200" dirty="0"/>
        </a:p>
      </dsp:txBody>
      <dsp:txXfrm>
        <a:off x="3048000" y="0"/>
        <a:ext cx="3048000" cy="1524000"/>
      </dsp:txXfrm>
    </dsp:sp>
    <dsp:sp modelId="{B25C5574-A91A-4E7A-B413-4FCF753BDD8E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hlinkClick xmlns:r="http://schemas.openxmlformats.org/officeDocument/2006/relationships" r:id="" action="ppaction://hlinksldjump"/>
            </a:rPr>
            <a:t>관련 지역 축제</a:t>
          </a:r>
          <a:endParaRPr lang="ko-KR" altLang="en-US" sz="2200" kern="1200" dirty="0"/>
        </a:p>
      </dsp:txBody>
      <dsp:txXfrm rot="10800000">
        <a:off x="0" y="2539999"/>
        <a:ext cx="3048000" cy="1524000"/>
      </dsp:txXfrm>
    </dsp:sp>
    <dsp:sp modelId="{6C0B05BD-D5BB-4DAB-9811-70EADC64727F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hlinkClick xmlns:r="http://schemas.openxmlformats.org/officeDocument/2006/relationships" r:id="" action="ppaction://hlinksldjump"/>
            </a:rPr>
            <a:t>관련 키워드</a:t>
          </a:r>
          <a:endParaRPr lang="ko-KR" altLang="en-US" sz="2200" kern="1200" dirty="0"/>
        </a:p>
      </dsp:txBody>
      <dsp:txXfrm rot="-5400000">
        <a:off x="3048000" y="2539999"/>
        <a:ext cx="3048000" cy="1524000"/>
      </dsp:txXfrm>
    </dsp:sp>
    <dsp:sp modelId="{5111EEFD-A0BE-42FB-939F-72028884DAB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해수욕장</a:t>
          </a:r>
          <a:endParaRPr lang="ko-KR" altLang="en-US" sz="2200" kern="1200" dirty="0"/>
        </a:p>
      </dsp:txBody>
      <dsp:txXfrm>
        <a:off x="2183197" y="1573596"/>
        <a:ext cx="1729606" cy="9168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D8CD-588B-47D6-AA69-2807E08C9F5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09EB-8DAF-4190-BA35-F966B2BD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09EB-8DAF-4190-BA35-F966B2BD3A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8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996952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300" dirty="0" smtClean="0">
                <a:latin typeface="12롯데마트행복Light"/>
                <a:ea typeface="12롯데마트행복Light" panose="02020603020101020101" pitchFamily="18" charset="-127"/>
              </a:rPr>
              <a:t>전국 해수욕장 정보</a:t>
            </a:r>
            <a:endParaRPr lang="ko-KR" altLang="en-US" sz="3000" spc="300" dirty="0">
              <a:latin typeface="12롯데마트행복Light"/>
              <a:ea typeface="12롯데마트행복Light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9748" y="5615662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고은향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6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향후 발전방향</a:t>
            </a:r>
            <a:endParaRPr lang="en-US" altLang="ko-KR" sz="3200" b="1" spc="300" dirty="0" smtClean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553631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7200" b="1" spc="300" dirty="0" smtClean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 해수욕장 정보</a:t>
            </a:r>
          </a:p>
        </p:txBody>
      </p:sp>
    </p:spTree>
    <p:extLst>
      <p:ext uri="{BB962C8B-B14F-4D97-AF65-F5344CB8AC3E}">
        <p14:creationId xmlns:p14="http://schemas.microsoft.com/office/powerpoint/2010/main" val="33394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66847" y="-552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전국해수욕장정보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32048" y="3103880"/>
            <a:ext cx="2279904" cy="650240"/>
            <a:chOff x="3003296" y="956259"/>
            <a:chExt cx="2279904" cy="650240"/>
          </a:xfrm>
        </p:grpSpPr>
        <p:sp>
          <p:nvSpPr>
            <p:cNvPr id="10" name="직사각형 9"/>
            <p:cNvSpPr/>
            <p:nvPr/>
          </p:nvSpPr>
          <p:spPr>
            <a:xfrm>
              <a:off x="3003296" y="956259"/>
              <a:ext cx="2279904" cy="6502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직사각형 10"/>
            <p:cNvSpPr/>
            <p:nvPr/>
          </p:nvSpPr>
          <p:spPr>
            <a:xfrm>
              <a:off x="3003296" y="956259"/>
              <a:ext cx="2279904" cy="650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l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300" kern="1200"/>
            </a:p>
          </p:txBody>
        </p:sp>
      </p:grp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525943047"/>
              </p:ext>
            </p:extLst>
          </p:nvPr>
        </p:nvGraphicFramePr>
        <p:xfrm>
          <a:off x="1622903" y="15216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4193" y="2132856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756" y="3231219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주제에 대한 설명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향후 발전방향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1191648"/>
            <a:ext cx="3456384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 smtClean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INDEX</a:t>
            </a:r>
            <a:endParaRPr lang="ko-KR" altLang="en-US" sz="4000" b="1" spc="300" dirty="0" smtClean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 해수욕장 정보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주제에 대한 설명</a:t>
            </a:r>
            <a:endParaRPr lang="en-US" altLang="ko-KR" sz="3200" b="1" spc="300" dirty="0" smtClean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8983" y="1553631"/>
            <a:ext cx="3456384" cy="19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 smtClean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7200" b="1" spc="300" dirty="0" smtClean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 해수욕장 정보</a:t>
            </a: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847" y="5533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 해수욕장 정보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448352243"/>
              </p:ext>
            </p:extLst>
          </p:nvPr>
        </p:nvGraphicFramePr>
        <p:xfrm>
          <a:off x="1511769" y="188640"/>
          <a:ext cx="6096000" cy="632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0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4849575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 flipV="1">
            <a:off x="-9296" y="355635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287502" y="11663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6847" y="5533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 해수욕장 정보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73455427"/>
              </p:ext>
            </p:extLst>
          </p:nvPr>
        </p:nvGraphicFramePr>
        <p:xfrm>
          <a:off x="251520" y="762963"/>
          <a:ext cx="8640960" cy="525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0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66847" y="-552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전국해수욕장정보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833458981"/>
              </p:ext>
            </p:extLst>
          </p:nvPr>
        </p:nvGraphicFramePr>
        <p:xfrm>
          <a:off x="5461079" y="1484784"/>
          <a:ext cx="33324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048000"/>
            <a:ext cx="762000" cy="76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0" y="2054696"/>
            <a:ext cx="4762500" cy="2924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903" y="1307607"/>
            <a:ext cx="48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예</a:t>
            </a:r>
            <a:r>
              <a:rPr lang="en-US" altLang="ko-KR" b="1" dirty="0" smtClean="0">
                <a:solidFill>
                  <a:schemeClr val="tx2"/>
                </a:solidFill>
              </a:rPr>
              <a:t>) </a:t>
            </a:r>
            <a:r>
              <a:rPr lang="ko-KR" altLang="en-US" b="1" dirty="0" smtClean="0">
                <a:solidFill>
                  <a:schemeClr val="tx2"/>
                </a:solidFill>
              </a:rPr>
              <a:t>부산 해운대 해수욕장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66847" y="-552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전국해수욕장정보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6634225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333466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87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전국해수욕장정보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3744416" cy="4392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87887"/>
            <a:ext cx="3935869" cy="44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4822680" y="206570"/>
            <a:ext cx="3970897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flipV="1">
            <a:off x="350903" y="206571"/>
            <a:ext cx="4320000" cy="45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7502" y="6042"/>
            <a:ext cx="568999" cy="50405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66847" y="-552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 smtClean="0">
                <a:solidFill>
                  <a:schemeClr val="bg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전국해수욕장정보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1314155"/>
            <a:ext cx="8964276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95</Words>
  <Application>Microsoft Office PowerPoint</Application>
  <PresentationFormat>화면 슬라이드 쇼(4:3)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08서울남산체 B</vt:lpstr>
      <vt:lpstr>12롯데마트행복Light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505-28</cp:lastModifiedBy>
  <cp:revision>44</cp:revision>
  <dcterms:created xsi:type="dcterms:W3CDTF">2015-04-15T04:21:45Z</dcterms:created>
  <dcterms:modified xsi:type="dcterms:W3CDTF">2019-02-19T01:43:46Z</dcterms:modified>
</cp:coreProperties>
</file>