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369" r:id="rId3"/>
    <p:sldId id="382" r:id="rId4"/>
    <p:sldId id="372" r:id="rId5"/>
    <p:sldId id="371" r:id="rId6"/>
    <p:sldId id="374" r:id="rId7"/>
    <p:sldId id="375" r:id="rId8"/>
    <p:sldId id="373" r:id="rId9"/>
    <p:sldId id="377" r:id="rId10"/>
    <p:sldId id="378" r:id="rId11"/>
    <p:sldId id="379" r:id="rId12"/>
    <p:sldId id="380" r:id="rId13"/>
    <p:sldId id="3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DI-1747" initials="L" lastIdx="1" clrIdx="0">
    <p:extLst>
      <p:ext uri="{19B8F6BF-5375-455C-9EA6-DF929625EA0E}">
        <p15:presenceInfo xmlns:p15="http://schemas.microsoft.com/office/powerpoint/2012/main" userId="LDI-174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F6E"/>
    <a:srgbClr val="333F50"/>
    <a:srgbClr val="32844D"/>
    <a:srgbClr val="ADD8E6"/>
    <a:srgbClr val="688CF6"/>
    <a:srgbClr val="D8718F"/>
    <a:srgbClr val="F3AFB0"/>
    <a:srgbClr val="EF9591"/>
    <a:srgbClr val="FF9999"/>
    <a:srgbClr val="E8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92" autoAdjust="0"/>
    <p:restoredTop sz="94660"/>
  </p:normalViewPr>
  <p:slideViewPr>
    <p:cSldViewPr snapToGrid="0">
      <p:cViewPr>
        <p:scale>
          <a:sx n="100" d="100"/>
          <a:sy n="100" d="100"/>
        </p:scale>
        <p:origin x="540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4E4DB-E359-460C-8BAF-CA641406E3B3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7C10D7E-549A-4935-A56D-D53819C1F199}">
      <dgm:prSet phldrT="[텍스트]"/>
      <dgm:spPr/>
      <dgm:t>
        <a:bodyPr/>
        <a:lstStyle/>
        <a:p>
          <a:pPr latinLnBrk="1"/>
          <a:r>
            <a:rPr lang="ko-KR" altLang="en-US" dirty="0" smtClean="0"/>
            <a:t>웹 해양관광 인프라 부족</a:t>
          </a:r>
          <a:endParaRPr lang="ko-KR" altLang="en-US" dirty="0"/>
        </a:p>
      </dgm:t>
    </dgm:pt>
    <dgm:pt modelId="{FD1C3603-7E29-457B-8E43-5A129645D3F3}" type="parTrans" cxnId="{5638C95E-0542-4FE2-89ED-B8AC854875D1}">
      <dgm:prSet/>
      <dgm:spPr/>
      <dgm:t>
        <a:bodyPr/>
        <a:lstStyle/>
        <a:p>
          <a:pPr latinLnBrk="1"/>
          <a:endParaRPr lang="ko-KR" altLang="en-US"/>
        </a:p>
      </dgm:t>
    </dgm:pt>
    <dgm:pt modelId="{9275FD9F-596F-4561-884B-7D3B846E7ADE}" type="sibTrans" cxnId="{5638C95E-0542-4FE2-89ED-B8AC854875D1}">
      <dgm:prSet/>
      <dgm:spPr/>
      <dgm:t>
        <a:bodyPr/>
        <a:lstStyle/>
        <a:p>
          <a:pPr latinLnBrk="1"/>
          <a:endParaRPr lang="ko-KR" altLang="en-US"/>
        </a:p>
      </dgm:t>
    </dgm:pt>
    <dgm:pt modelId="{4BC689ED-1488-4D96-B22D-754856648FE1}">
      <dgm:prSet phldrT="[텍스트]"/>
      <dgm:spPr/>
      <dgm:t>
        <a:bodyPr/>
        <a:lstStyle/>
        <a:p>
          <a:pPr latinLnBrk="1"/>
          <a:r>
            <a:rPr lang="ko-KR" altLang="en-US" dirty="0" smtClean="0"/>
            <a:t>획일화된  </a:t>
          </a:r>
          <a:r>
            <a:rPr lang="ko-KR" altLang="en-US" dirty="0" smtClean="0"/>
            <a:t>정확한 </a:t>
          </a:r>
          <a:r>
            <a:rPr lang="ko-KR" altLang="en-US" dirty="0" smtClean="0"/>
            <a:t>정보 </a:t>
          </a:r>
          <a:r>
            <a:rPr lang="ko-KR" altLang="en-US" dirty="0" smtClean="0"/>
            <a:t>필요</a:t>
          </a:r>
          <a:endParaRPr lang="ko-KR" altLang="en-US" dirty="0"/>
        </a:p>
      </dgm:t>
    </dgm:pt>
    <dgm:pt modelId="{72ACE5C3-199F-4D5A-B8A3-7D0DC0552D83}" type="parTrans" cxnId="{0CDEB02A-E041-4F10-AD92-3C9BF3763809}">
      <dgm:prSet/>
      <dgm:spPr/>
      <dgm:t>
        <a:bodyPr/>
        <a:lstStyle/>
        <a:p>
          <a:pPr latinLnBrk="1"/>
          <a:endParaRPr lang="ko-KR" altLang="en-US"/>
        </a:p>
      </dgm:t>
    </dgm:pt>
    <dgm:pt modelId="{C238CC11-B0BF-4467-B9A2-38702EC44A37}" type="sibTrans" cxnId="{0CDEB02A-E041-4F10-AD92-3C9BF3763809}">
      <dgm:prSet/>
      <dgm:spPr/>
      <dgm:t>
        <a:bodyPr/>
        <a:lstStyle/>
        <a:p>
          <a:pPr latinLnBrk="1"/>
          <a:endParaRPr lang="ko-KR" altLang="en-US"/>
        </a:p>
      </dgm:t>
    </dgm:pt>
    <dgm:pt modelId="{AE27EB6A-38D8-4CD0-B713-81E6D26C48C9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085EEBEB-8E30-4CA8-BB6C-18ADF81F7949}" type="parTrans" cxnId="{A2922C74-0C68-41E4-95C6-85BD73ED3599}">
      <dgm:prSet/>
      <dgm:spPr/>
      <dgm:t>
        <a:bodyPr/>
        <a:lstStyle/>
        <a:p>
          <a:pPr latinLnBrk="1"/>
          <a:endParaRPr lang="ko-KR" altLang="en-US"/>
        </a:p>
      </dgm:t>
    </dgm:pt>
    <dgm:pt modelId="{05ED423D-22FB-45F5-9072-3E9DDD97DA6C}" type="sibTrans" cxnId="{A2922C74-0C68-41E4-95C6-85BD73ED3599}">
      <dgm:prSet/>
      <dgm:spPr/>
      <dgm:t>
        <a:bodyPr/>
        <a:lstStyle/>
        <a:p>
          <a:pPr latinLnBrk="1"/>
          <a:endParaRPr lang="ko-KR" altLang="en-US"/>
        </a:p>
      </dgm:t>
    </dgm:pt>
    <dgm:pt modelId="{A3AC1679-3D92-4BC2-8C1B-C9A853E27B35}">
      <dgm:prSet phldrT="[텍스트]"/>
      <dgm:spPr/>
      <dgm:t>
        <a:bodyPr/>
        <a:lstStyle/>
        <a:p>
          <a:pPr latinLnBrk="1"/>
          <a:r>
            <a:rPr lang="ko-KR" altLang="en-US" dirty="0" smtClean="0"/>
            <a:t>현대인의 여행 욕구 증대</a:t>
          </a:r>
          <a:endParaRPr lang="ko-KR" altLang="en-US" dirty="0"/>
        </a:p>
      </dgm:t>
    </dgm:pt>
    <dgm:pt modelId="{A1B150F0-7ACA-451F-8C04-0E39C8C5FEC1}" type="parTrans" cxnId="{6589E0B7-AABF-4BF2-B6C9-76389A129BD6}">
      <dgm:prSet/>
      <dgm:spPr/>
      <dgm:t>
        <a:bodyPr/>
        <a:lstStyle/>
        <a:p>
          <a:pPr latinLnBrk="1"/>
          <a:endParaRPr lang="ko-KR" altLang="en-US"/>
        </a:p>
      </dgm:t>
    </dgm:pt>
    <dgm:pt modelId="{812592E0-925F-4485-A1A8-D47F7C66D6FB}" type="sibTrans" cxnId="{6589E0B7-AABF-4BF2-B6C9-76389A129BD6}">
      <dgm:prSet/>
      <dgm:spPr/>
      <dgm:t>
        <a:bodyPr/>
        <a:lstStyle/>
        <a:p>
          <a:pPr latinLnBrk="1"/>
          <a:endParaRPr lang="ko-KR" altLang="en-US"/>
        </a:p>
      </dgm:t>
    </dgm:pt>
    <dgm:pt modelId="{726E21BE-0216-4F37-8DEF-77C6824B73AA}">
      <dgm:prSet phldrT="[텍스트]"/>
      <dgm:spPr/>
      <dgm:t>
        <a:bodyPr/>
        <a:lstStyle/>
        <a:p>
          <a:pPr latinLnBrk="1"/>
          <a:r>
            <a:rPr lang="ko-KR" altLang="en-US" i="1" dirty="0" smtClean="0"/>
            <a:t>전국 해수욕장 정보 사이트 구축</a:t>
          </a:r>
          <a:endParaRPr lang="ko-KR" altLang="en-US" i="1" dirty="0"/>
        </a:p>
      </dgm:t>
    </dgm:pt>
    <dgm:pt modelId="{8CB86849-AA69-491A-8B05-B02CB2400951}" type="parTrans" cxnId="{3453AC68-92C4-4D1F-AF07-E1A1FF4356FB}">
      <dgm:prSet/>
      <dgm:spPr/>
      <dgm:t>
        <a:bodyPr/>
        <a:lstStyle/>
        <a:p>
          <a:pPr latinLnBrk="1"/>
          <a:endParaRPr lang="ko-KR" altLang="en-US"/>
        </a:p>
      </dgm:t>
    </dgm:pt>
    <dgm:pt modelId="{9238F132-D89A-455D-83CD-E27311382ABF}" type="sibTrans" cxnId="{3453AC68-92C4-4D1F-AF07-E1A1FF4356FB}">
      <dgm:prSet/>
      <dgm:spPr/>
      <dgm:t>
        <a:bodyPr/>
        <a:lstStyle/>
        <a:p>
          <a:pPr latinLnBrk="1"/>
          <a:endParaRPr lang="ko-KR" altLang="en-US"/>
        </a:p>
      </dgm:t>
    </dgm:pt>
    <dgm:pt modelId="{CCC15063-6D50-4C3E-9F99-8AE9501A577F}" type="pres">
      <dgm:prSet presAssocID="{5E34E4DB-E359-460C-8BAF-CA641406E3B3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427232-5268-4BF2-8F13-8376AC10EC55}" type="pres">
      <dgm:prSet presAssocID="{5E34E4DB-E359-460C-8BAF-CA641406E3B3}" presName="ellipse" presStyleLbl="trBgShp" presStyleIdx="0" presStyleCnt="1"/>
      <dgm:spPr/>
    </dgm:pt>
    <dgm:pt modelId="{C29E2C15-3CFE-4341-9493-25A3C9901E5F}" type="pres">
      <dgm:prSet presAssocID="{5E34E4DB-E359-460C-8BAF-CA641406E3B3}" presName="arrow1" presStyleLbl="fgShp" presStyleIdx="0" presStyleCnt="1" custLinFactNeighborY="33910"/>
      <dgm:spPr/>
    </dgm:pt>
    <dgm:pt modelId="{20FFBCBB-44E7-41DC-8A97-8E11459612D0}" type="pres">
      <dgm:prSet presAssocID="{5E34E4DB-E359-460C-8BAF-CA641406E3B3}" presName="rectangle" presStyleLbl="revTx" presStyleIdx="0" presStyleCnt="1" custLinFactNeighborX="-404" custLinFactNeighborY="3446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7726BA-8A42-4E50-BF41-A99829699B59}" type="pres">
      <dgm:prSet presAssocID="{4BC689ED-1488-4D96-B22D-754856648FE1}" presName="item1" presStyleLbl="node1" presStyleIdx="0" presStyleCnt="3" custScaleX="107088" custScaleY="107088" custLinFactNeighborX="-861" custLinFactNeighborY="172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323992-1B85-4468-985F-0145B3793AD8}" type="pres">
      <dgm:prSet presAssocID="{A3AC1679-3D92-4BC2-8C1B-C9A853E27B35}" presName="item2" presStyleLbl="node1" presStyleIdx="1" presStyleCnt="3" custScaleX="113781" custScaleY="113781" custLinFactNeighborX="-3444" custLinFactNeighborY="-1378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C450D0-2FD3-48A1-B6C5-B88F015DD1A5}" type="pres">
      <dgm:prSet presAssocID="{726E21BE-0216-4F37-8DEF-77C6824B73AA}" presName="item3" presStyleLbl="node1" presStyleIdx="2" presStyleCnt="3" custScaleX="112438" custScaleY="112438" custLinFactNeighborX="14638" custLinFactNeighborY="25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385286-9543-4A88-9D37-F8876DFEE5C8}" type="pres">
      <dgm:prSet presAssocID="{5E34E4DB-E359-460C-8BAF-CA641406E3B3}" presName="funnel" presStyleLbl="trAlignAcc1" presStyleIdx="0" presStyleCnt="1" custScaleX="96614" custScaleY="103638" custLinFactNeighborY="0"/>
      <dgm:spPr/>
    </dgm:pt>
  </dgm:ptLst>
  <dgm:cxnLst>
    <dgm:cxn modelId="{A2922C74-0C68-41E4-95C6-85BD73ED3599}" srcId="{5E34E4DB-E359-460C-8BAF-CA641406E3B3}" destId="{AE27EB6A-38D8-4CD0-B713-81E6D26C48C9}" srcOrd="4" destOrd="0" parTransId="{085EEBEB-8E30-4CA8-BB6C-18ADF81F7949}" sibTransId="{05ED423D-22FB-45F5-9072-3E9DDD97DA6C}"/>
    <dgm:cxn modelId="{5638C95E-0542-4FE2-89ED-B8AC854875D1}" srcId="{5E34E4DB-E359-460C-8BAF-CA641406E3B3}" destId="{27C10D7E-549A-4935-A56D-D53819C1F199}" srcOrd="0" destOrd="0" parTransId="{FD1C3603-7E29-457B-8E43-5A129645D3F3}" sibTransId="{9275FD9F-596F-4561-884B-7D3B846E7ADE}"/>
    <dgm:cxn modelId="{836DF6B7-50C1-4CE5-8F21-B7F3F5005303}" type="presOf" srcId="{5E34E4DB-E359-460C-8BAF-CA641406E3B3}" destId="{CCC15063-6D50-4C3E-9F99-8AE9501A577F}" srcOrd="0" destOrd="0" presId="urn:microsoft.com/office/officeart/2005/8/layout/funnel1"/>
    <dgm:cxn modelId="{3453AC68-92C4-4D1F-AF07-E1A1FF4356FB}" srcId="{5E34E4DB-E359-460C-8BAF-CA641406E3B3}" destId="{726E21BE-0216-4F37-8DEF-77C6824B73AA}" srcOrd="3" destOrd="0" parTransId="{8CB86849-AA69-491A-8B05-B02CB2400951}" sibTransId="{9238F132-D89A-455D-83CD-E27311382ABF}"/>
    <dgm:cxn modelId="{88E5EB89-DA23-4248-91D1-F83E6378F61F}" type="presOf" srcId="{27C10D7E-549A-4935-A56D-D53819C1F199}" destId="{CEC450D0-2FD3-48A1-B6C5-B88F015DD1A5}" srcOrd="0" destOrd="0" presId="urn:microsoft.com/office/officeart/2005/8/layout/funnel1"/>
    <dgm:cxn modelId="{6589E0B7-AABF-4BF2-B6C9-76389A129BD6}" srcId="{5E34E4DB-E359-460C-8BAF-CA641406E3B3}" destId="{A3AC1679-3D92-4BC2-8C1B-C9A853E27B35}" srcOrd="2" destOrd="0" parTransId="{A1B150F0-7ACA-451F-8C04-0E39C8C5FEC1}" sibTransId="{812592E0-925F-4485-A1A8-D47F7C66D6FB}"/>
    <dgm:cxn modelId="{D38D7C8D-C2D0-403A-86CE-6318707931C4}" type="presOf" srcId="{A3AC1679-3D92-4BC2-8C1B-C9A853E27B35}" destId="{4F7726BA-8A42-4E50-BF41-A99829699B59}" srcOrd="0" destOrd="0" presId="urn:microsoft.com/office/officeart/2005/8/layout/funnel1"/>
    <dgm:cxn modelId="{79C8F678-298B-407D-81D1-1BA9C34D8626}" type="presOf" srcId="{726E21BE-0216-4F37-8DEF-77C6824B73AA}" destId="{20FFBCBB-44E7-41DC-8A97-8E11459612D0}" srcOrd="0" destOrd="0" presId="urn:microsoft.com/office/officeart/2005/8/layout/funnel1"/>
    <dgm:cxn modelId="{641E9857-9152-48D4-A862-E600BFE5116A}" type="presOf" srcId="{4BC689ED-1488-4D96-B22D-754856648FE1}" destId="{40323992-1B85-4468-985F-0145B3793AD8}" srcOrd="0" destOrd="0" presId="urn:microsoft.com/office/officeart/2005/8/layout/funnel1"/>
    <dgm:cxn modelId="{0CDEB02A-E041-4F10-AD92-3C9BF3763809}" srcId="{5E34E4DB-E359-460C-8BAF-CA641406E3B3}" destId="{4BC689ED-1488-4D96-B22D-754856648FE1}" srcOrd="1" destOrd="0" parTransId="{72ACE5C3-199F-4D5A-B8A3-7D0DC0552D83}" sibTransId="{C238CC11-B0BF-4467-B9A2-38702EC44A37}"/>
    <dgm:cxn modelId="{BA202551-3BD0-4712-A95A-D67DF3C31DD7}" type="presParOf" srcId="{CCC15063-6D50-4C3E-9F99-8AE9501A577F}" destId="{9D427232-5268-4BF2-8F13-8376AC10EC55}" srcOrd="0" destOrd="0" presId="urn:microsoft.com/office/officeart/2005/8/layout/funnel1"/>
    <dgm:cxn modelId="{157019ED-2476-4EDE-B841-A02EBC3D07F4}" type="presParOf" srcId="{CCC15063-6D50-4C3E-9F99-8AE9501A577F}" destId="{C29E2C15-3CFE-4341-9493-25A3C9901E5F}" srcOrd="1" destOrd="0" presId="urn:microsoft.com/office/officeart/2005/8/layout/funnel1"/>
    <dgm:cxn modelId="{FEF86C93-73C1-4C35-A95C-6A8D704B3D23}" type="presParOf" srcId="{CCC15063-6D50-4C3E-9F99-8AE9501A577F}" destId="{20FFBCBB-44E7-41DC-8A97-8E11459612D0}" srcOrd="2" destOrd="0" presId="urn:microsoft.com/office/officeart/2005/8/layout/funnel1"/>
    <dgm:cxn modelId="{320B26F9-C064-4C09-9E02-D6788A55C8B5}" type="presParOf" srcId="{CCC15063-6D50-4C3E-9F99-8AE9501A577F}" destId="{4F7726BA-8A42-4E50-BF41-A99829699B59}" srcOrd="3" destOrd="0" presId="urn:microsoft.com/office/officeart/2005/8/layout/funnel1"/>
    <dgm:cxn modelId="{BC45C061-F1E8-44C8-AA09-FF81E5FF96C2}" type="presParOf" srcId="{CCC15063-6D50-4C3E-9F99-8AE9501A577F}" destId="{40323992-1B85-4468-985F-0145B3793AD8}" srcOrd="4" destOrd="0" presId="urn:microsoft.com/office/officeart/2005/8/layout/funnel1"/>
    <dgm:cxn modelId="{D95172C2-F18E-441D-ADC4-51D500F2814C}" type="presParOf" srcId="{CCC15063-6D50-4C3E-9F99-8AE9501A577F}" destId="{CEC450D0-2FD3-48A1-B6C5-B88F015DD1A5}" srcOrd="5" destOrd="0" presId="urn:microsoft.com/office/officeart/2005/8/layout/funnel1"/>
    <dgm:cxn modelId="{58760551-16F3-4EF5-BBFA-5DD1DAC9E535}" type="presParOf" srcId="{CCC15063-6D50-4C3E-9F99-8AE9501A577F}" destId="{F9385286-9543-4A88-9D37-F8876DFEE5C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56CFF0-0FBA-4CB0-8AAD-EF47F09ECB92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A2EBFFB-CBDB-4338-B7C7-E9AF9CA0AB79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0A061AC7-B36B-4BB6-8B6C-2052C81EA66B}" type="parTrans" cxnId="{52F07DD9-03F6-4D0A-ADF5-5F5FB6E4E5FB}">
      <dgm:prSet/>
      <dgm:spPr/>
      <dgm:t>
        <a:bodyPr/>
        <a:lstStyle/>
        <a:p>
          <a:pPr latinLnBrk="1"/>
          <a:endParaRPr lang="ko-KR" altLang="en-US"/>
        </a:p>
      </dgm:t>
    </dgm:pt>
    <dgm:pt modelId="{C84ADD62-F8F9-4582-A439-A8F06BA384D0}" type="sibTrans" cxnId="{52F07DD9-03F6-4D0A-ADF5-5F5FB6E4E5FB}">
      <dgm:prSet/>
      <dgm:spPr/>
      <dgm:t>
        <a:bodyPr/>
        <a:lstStyle/>
        <a:p>
          <a:pPr latinLnBrk="1"/>
          <a:endParaRPr lang="ko-KR" altLang="en-US"/>
        </a:p>
      </dgm:t>
    </dgm:pt>
    <dgm:pt modelId="{9EC1A806-32A2-47A2-B646-37F626ED1F60}">
      <dgm:prSet phldrT="[텍스트]"/>
      <dgm:spPr/>
      <dgm:t>
        <a:bodyPr/>
        <a:lstStyle/>
        <a:p>
          <a:pPr latinLnBrk="1"/>
          <a:r>
            <a:rPr lang="ko-KR" altLang="en-US" dirty="0" smtClean="0"/>
            <a:t>지역별 검색</a:t>
          </a:r>
          <a:endParaRPr lang="ko-KR" altLang="en-US" dirty="0"/>
        </a:p>
      </dgm:t>
    </dgm:pt>
    <dgm:pt modelId="{52B6581A-D888-4AF7-929F-D75A470EBF0C}" type="parTrans" cxnId="{DC7B4881-9A3E-4DB4-9FB0-DD58C1435989}">
      <dgm:prSet/>
      <dgm:spPr/>
      <dgm:t>
        <a:bodyPr/>
        <a:lstStyle/>
        <a:p>
          <a:pPr latinLnBrk="1"/>
          <a:endParaRPr lang="ko-KR" altLang="en-US"/>
        </a:p>
      </dgm:t>
    </dgm:pt>
    <dgm:pt modelId="{51E3A6BF-EEF3-4979-AEAC-5F2909FC4B01}" type="sibTrans" cxnId="{DC7B4881-9A3E-4DB4-9FB0-DD58C1435989}">
      <dgm:prSet/>
      <dgm:spPr/>
      <dgm:t>
        <a:bodyPr/>
        <a:lstStyle/>
        <a:p>
          <a:pPr latinLnBrk="1"/>
          <a:endParaRPr lang="ko-KR" altLang="en-US"/>
        </a:p>
      </dgm:t>
    </dgm:pt>
    <dgm:pt modelId="{38623900-46FD-4295-8129-B92ED298281E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186E6DB7-06D0-4423-ACE8-310B976E5DFC}" type="parTrans" cxnId="{5182B560-DC28-4D90-8590-A8999F641B8E}">
      <dgm:prSet/>
      <dgm:spPr/>
      <dgm:t>
        <a:bodyPr/>
        <a:lstStyle/>
        <a:p>
          <a:pPr latinLnBrk="1"/>
          <a:endParaRPr lang="ko-KR" altLang="en-US"/>
        </a:p>
      </dgm:t>
    </dgm:pt>
    <dgm:pt modelId="{2AF3573B-8373-427D-BDAA-5412B702D623}" type="sibTrans" cxnId="{5182B560-DC28-4D90-8590-A8999F641B8E}">
      <dgm:prSet/>
      <dgm:spPr/>
      <dgm:t>
        <a:bodyPr/>
        <a:lstStyle/>
        <a:p>
          <a:pPr latinLnBrk="1"/>
          <a:endParaRPr lang="ko-KR" altLang="en-US"/>
        </a:p>
      </dgm:t>
    </dgm:pt>
    <dgm:pt modelId="{D9CDAAE8-D297-4E95-8EE0-CF4891F350A2}">
      <dgm:prSet phldrT="[텍스트]"/>
      <dgm:spPr/>
      <dgm:t>
        <a:bodyPr/>
        <a:lstStyle/>
        <a:p>
          <a:pPr latinLnBrk="1"/>
          <a:r>
            <a:rPr lang="ko-KR" altLang="en-US" dirty="0" smtClean="0"/>
            <a:t>해변 사진 </a:t>
          </a:r>
          <a:r>
            <a:rPr lang="ko-KR" altLang="en-US" dirty="0" err="1" smtClean="0"/>
            <a:t>미리보기</a:t>
          </a:r>
          <a:endParaRPr lang="ko-KR" altLang="en-US" dirty="0"/>
        </a:p>
      </dgm:t>
    </dgm:pt>
    <dgm:pt modelId="{27D6D62F-C5BB-4E69-8BE2-790C5CD424B1}" type="parTrans" cxnId="{50702070-AA72-4509-BC31-083450CE5865}">
      <dgm:prSet/>
      <dgm:spPr/>
      <dgm:t>
        <a:bodyPr/>
        <a:lstStyle/>
        <a:p>
          <a:pPr latinLnBrk="1"/>
          <a:endParaRPr lang="ko-KR" altLang="en-US"/>
        </a:p>
      </dgm:t>
    </dgm:pt>
    <dgm:pt modelId="{4372EFAC-18D7-45AD-83BC-C4BEBD49A3E9}" type="sibTrans" cxnId="{50702070-AA72-4509-BC31-083450CE5865}">
      <dgm:prSet/>
      <dgm:spPr/>
      <dgm:t>
        <a:bodyPr/>
        <a:lstStyle/>
        <a:p>
          <a:pPr latinLnBrk="1"/>
          <a:endParaRPr lang="ko-KR" altLang="en-US"/>
        </a:p>
      </dgm:t>
    </dgm:pt>
    <dgm:pt modelId="{5AFB905A-11A7-4F08-91C4-9F3C17FCFDA4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450494DA-62B8-4903-8E5A-12E1210043EB}" type="parTrans" cxnId="{7C6EFFD7-B714-4CAB-BB47-544F0E58D045}">
      <dgm:prSet/>
      <dgm:spPr/>
      <dgm:t>
        <a:bodyPr/>
        <a:lstStyle/>
        <a:p>
          <a:pPr latinLnBrk="1"/>
          <a:endParaRPr lang="ko-KR" altLang="en-US"/>
        </a:p>
      </dgm:t>
    </dgm:pt>
    <dgm:pt modelId="{202ECF1F-6AD2-4057-A2A7-AF158A0F3B45}" type="sibTrans" cxnId="{7C6EFFD7-B714-4CAB-BB47-544F0E58D045}">
      <dgm:prSet/>
      <dgm:spPr/>
      <dgm:t>
        <a:bodyPr/>
        <a:lstStyle/>
        <a:p>
          <a:pPr latinLnBrk="1"/>
          <a:endParaRPr lang="ko-KR" altLang="en-US"/>
        </a:p>
      </dgm:t>
    </dgm:pt>
    <dgm:pt modelId="{FEF9E738-E2C8-45A8-ADE5-246609DE6072}">
      <dgm:prSet phldrT="[텍스트]"/>
      <dgm:spPr/>
      <dgm:t>
        <a:bodyPr/>
        <a:lstStyle/>
        <a:p>
          <a:pPr latinLnBrk="1"/>
          <a:r>
            <a:rPr lang="ko-KR" altLang="en-US" dirty="0" smtClean="0"/>
            <a:t>정보를 한 곳에 집약 </a:t>
          </a:r>
          <a:endParaRPr lang="ko-KR" altLang="en-US" dirty="0"/>
        </a:p>
      </dgm:t>
    </dgm:pt>
    <dgm:pt modelId="{F98C623A-0787-49D5-8140-91D4919832E9}" type="parTrans" cxnId="{B0636F02-15BB-410C-ACD5-1537A1E87D73}">
      <dgm:prSet/>
      <dgm:spPr/>
      <dgm:t>
        <a:bodyPr/>
        <a:lstStyle/>
        <a:p>
          <a:pPr latinLnBrk="1"/>
          <a:endParaRPr lang="ko-KR" altLang="en-US"/>
        </a:p>
      </dgm:t>
    </dgm:pt>
    <dgm:pt modelId="{FAE6A4F8-BF91-4EB1-BFEC-CB9A9578E184}" type="sibTrans" cxnId="{B0636F02-15BB-410C-ACD5-1537A1E87D73}">
      <dgm:prSet/>
      <dgm:spPr/>
      <dgm:t>
        <a:bodyPr/>
        <a:lstStyle/>
        <a:p>
          <a:pPr latinLnBrk="1"/>
          <a:endParaRPr lang="ko-KR" altLang="en-US"/>
        </a:p>
      </dgm:t>
    </dgm:pt>
    <dgm:pt modelId="{8CE05D5C-6426-4C6C-83CE-598445AAE547}" type="pres">
      <dgm:prSet presAssocID="{6056CFF0-0FBA-4CB0-8AAD-EF47F09ECB9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8439EE-3AB3-47BF-82DB-8B5F3439E45A}" type="pres">
      <dgm:prSet presAssocID="{6A2EBFFB-CBDB-4338-B7C7-E9AF9CA0AB79}" presName="composite" presStyleCnt="0">
        <dgm:presLayoutVars>
          <dgm:chMax val="1"/>
          <dgm:chPref val="1"/>
        </dgm:presLayoutVars>
      </dgm:prSet>
      <dgm:spPr/>
    </dgm:pt>
    <dgm:pt modelId="{560EE249-84A7-4B5A-A343-607517D360A2}" type="pres">
      <dgm:prSet presAssocID="{6A2EBFFB-CBDB-4338-B7C7-E9AF9CA0AB79}" presName="Accent" presStyleLbl="trAlignAcc1" presStyleIdx="0" presStyleCnt="3" custLinFactNeighborX="-374">
        <dgm:presLayoutVars>
          <dgm:chMax val="0"/>
          <dgm:chPref val="0"/>
        </dgm:presLayoutVars>
      </dgm:prSet>
      <dgm:spPr/>
    </dgm:pt>
    <dgm:pt modelId="{280E3EF3-CB33-422C-A755-451373AB8E8D}" type="pres">
      <dgm:prSet presAssocID="{6A2EBFFB-CBDB-4338-B7C7-E9AF9CA0AB79}" presName="Image" presStyleLbl="alignImgPlace1" presStyleIdx="0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</dgm:spPr>
    </dgm:pt>
    <dgm:pt modelId="{92789CEA-D850-41D7-ACB6-7B02116AD144}" type="pres">
      <dgm:prSet presAssocID="{6A2EBFFB-CBDB-4338-B7C7-E9AF9CA0AB79}" presName="ChildComposite" presStyleCnt="0"/>
      <dgm:spPr/>
    </dgm:pt>
    <dgm:pt modelId="{1BFC4304-CB35-4801-9B15-50BFBB3A3DA0}" type="pres">
      <dgm:prSet presAssocID="{6A2EBFFB-CBDB-4338-B7C7-E9AF9CA0AB79}" presName="Child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C01334-FF70-4949-8685-140BEBA43EB2}" type="pres">
      <dgm:prSet presAssocID="{6A2EBFFB-CBDB-4338-B7C7-E9AF9CA0AB79}" presName="Parent" presStyleLbl="revTx" presStyleIdx="0" presStyleCnt="3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C38FC-D1C1-43CA-9DF7-A20352FA7155}" type="pres">
      <dgm:prSet presAssocID="{C84ADD62-F8F9-4582-A439-A8F06BA384D0}" presName="sibTrans" presStyleCnt="0"/>
      <dgm:spPr/>
    </dgm:pt>
    <dgm:pt modelId="{B999C1E7-48E9-4703-97E0-2602A2B048D3}" type="pres">
      <dgm:prSet presAssocID="{38623900-46FD-4295-8129-B92ED298281E}" presName="composite" presStyleCnt="0">
        <dgm:presLayoutVars>
          <dgm:chMax val="1"/>
          <dgm:chPref val="1"/>
        </dgm:presLayoutVars>
      </dgm:prSet>
      <dgm:spPr/>
    </dgm:pt>
    <dgm:pt modelId="{212187A1-F6C0-4FC8-A146-BBE68C85CB2B}" type="pres">
      <dgm:prSet presAssocID="{38623900-46FD-4295-8129-B92ED298281E}" presName="Accent" presStyleLbl="trAlignAcc1" presStyleIdx="1" presStyleCnt="3">
        <dgm:presLayoutVars>
          <dgm:chMax val="0"/>
          <dgm:chPref val="0"/>
        </dgm:presLayoutVars>
      </dgm:prSet>
      <dgm:spPr/>
    </dgm:pt>
    <dgm:pt modelId="{BE8FA55C-8812-4A58-8AD7-6C9D50D4BAAC}" type="pres">
      <dgm:prSet presAssocID="{38623900-46FD-4295-8129-B92ED298281E}" presName="Image" presStyleLbl="alignImgPlace1" presStyleIdx="1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000" r="-52000"/>
          </a:stretch>
        </a:blipFill>
      </dgm:spPr>
    </dgm:pt>
    <dgm:pt modelId="{A02E8F56-A3A6-4795-80C3-7FB2D7FFD39B}" type="pres">
      <dgm:prSet presAssocID="{38623900-46FD-4295-8129-B92ED298281E}" presName="ChildComposite" presStyleCnt="0"/>
      <dgm:spPr/>
    </dgm:pt>
    <dgm:pt modelId="{EA865841-EF43-4D0C-9D53-EF6761672E62}" type="pres">
      <dgm:prSet presAssocID="{38623900-46FD-4295-8129-B92ED298281E}" presName="Child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43B69A-7B8A-4ACA-B790-A32B547115A9}" type="pres">
      <dgm:prSet presAssocID="{38623900-46FD-4295-8129-B92ED298281E}" presName="Parent" presStyleLbl="revTx" presStyleIdx="1" presStyleCnt="3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796FE9-DAE2-46A2-BFB5-44C18004618F}" type="pres">
      <dgm:prSet presAssocID="{2AF3573B-8373-427D-BDAA-5412B702D623}" presName="sibTrans" presStyleCnt="0"/>
      <dgm:spPr/>
    </dgm:pt>
    <dgm:pt modelId="{5D09E325-EAF4-4713-897A-F58686C22344}" type="pres">
      <dgm:prSet presAssocID="{5AFB905A-11A7-4F08-91C4-9F3C17FCFDA4}" presName="composite" presStyleCnt="0">
        <dgm:presLayoutVars>
          <dgm:chMax val="1"/>
          <dgm:chPref val="1"/>
        </dgm:presLayoutVars>
      </dgm:prSet>
      <dgm:spPr/>
    </dgm:pt>
    <dgm:pt modelId="{399B74E5-FD9B-4D21-A41D-AEB8749E1827}" type="pres">
      <dgm:prSet presAssocID="{5AFB905A-11A7-4F08-91C4-9F3C17FCFDA4}" presName="Accent" presStyleLbl="trAlignAcc1" presStyleIdx="2" presStyleCnt="3">
        <dgm:presLayoutVars>
          <dgm:chMax val="0"/>
          <dgm:chPref val="0"/>
        </dgm:presLayoutVars>
      </dgm:prSet>
      <dgm:spPr/>
    </dgm:pt>
    <dgm:pt modelId="{37EE2380-8746-4C62-90C0-A86FCE9F1B98}" type="pres">
      <dgm:prSet presAssocID="{5AFB905A-11A7-4F08-91C4-9F3C17FCFDA4}" presName="Image" presStyleLbl="alignImgPlace1" presStyleIdx="2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</dgm:pt>
    <dgm:pt modelId="{AF7D7CCB-4F40-451F-BAF7-C81B71B4BF5E}" type="pres">
      <dgm:prSet presAssocID="{5AFB905A-11A7-4F08-91C4-9F3C17FCFDA4}" presName="ChildComposite" presStyleCnt="0"/>
      <dgm:spPr/>
    </dgm:pt>
    <dgm:pt modelId="{512AC335-3831-4814-B3C8-71A972205DBC}" type="pres">
      <dgm:prSet presAssocID="{5AFB905A-11A7-4F08-91C4-9F3C17FCFDA4}" presName="Child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C991A5-7582-4592-B0C5-2E3C6AECA4F0}" type="pres">
      <dgm:prSet presAssocID="{5AFB905A-11A7-4F08-91C4-9F3C17FCFDA4}" presName="Parent" presStyleLbl="revTx" presStyleIdx="2" presStyleCnt="3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C47EFCD-41C4-4F51-BA10-EAF13075A7C8}" type="presOf" srcId="{38623900-46FD-4295-8129-B92ED298281E}" destId="{5B43B69A-7B8A-4ACA-B790-A32B547115A9}" srcOrd="0" destOrd="0" presId="urn:microsoft.com/office/officeart/2008/layout/CaptionedPictures"/>
    <dgm:cxn modelId="{25DD7DB3-50C9-4688-B997-4DBE107BE79A}" type="presOf" srcId="{D9CDAAE8-D297-4E95-8EE0-CF4891F350A2}" destId="{EA865841-EF43-4D0C-9D53-EF6761672E62}" srcOrd="0" destOrd="0" presId="urn:microsoft.com/office/officeart/2008/layout/CaptionedPictures"/>
    <dgm:cxn modelId="{DC7B4881-9A3E-4DB4-9FB0-DD58C1435989}" srcId="{6A2EBFFB-CBDB-4338-B7C7-E9AF9CA0AB79}" destId="{9EC1A806-32A2-47A2-B646-37F626ED1F60}" srcOrd="0" destOrd="0" parTransId="{52B6581A-D888-4AF7-929F-D75A470EBF0C}" sibTransId="{51E3A6BF-EEF3-4979-AEAC-5F2909FC4B01}"/>
    <dgm:cxn modelId="{52F07DD9-03F6-4D0A-ADF5-5F5FB6E4E5FB}" srcId="{6056CFF0-0FBA-4CB0-8AAD-EF47F09ECB92}" destId="{6A2EBFFB-CBDB-4338-B7C7-E9AF9CA0AB79}" srcOrd="0" destOrd="0" parTransId="{0A061AC7-B36B-4BB6-8B6C-2052C81EA66B}" sibTransId="{C84ADD62-F8F9-4582-A439-A8F06BA384D0}"/>
    <dgm:cxn modelId="{7C6EFFD7-B714-4CAB-BB47-544F0E58D045}" srcId="{6056CFF0-0FBA-4CB0-8AAD-EF47F09ECB92}" destId="{5AFB905A-11A7-4F08-91C4-9F3C17FCFDA4}" srcOrd="2" destOrd="0" parTransId="{450494DA-62B8-4903-8E5A-12E1210043EB}" sibTransId="{202ECF1F-6AD2-4057-A2A7-AF158A0F3B45}"/>
    <dgm:cxn modelId="{B0636F02-15BB-410C-ACD5-1537A1E87D73}" srcId="{5AFB905A-11A7-4F08-91C4-9F3C17FCFDA4}" destId="{FEF9E738-E2C8-45A8-ADE5-246609DE6072}" srcOrd="0" destOrd="0" parTransId="{F98C623A-0787-49D5-8140-91D4919832E9}" sibTransId="{FAE6A4F8-BF91-4EB1-BFEC-CB9A9578E184}"/>
    <dgm:cxn modelId="{DECF5189-EA20-4944-9477-389D40EE4C2C}" type="presOf" srcId="{5AFB905A-11A7-4F08-91C4-9F3C17FCFDA4}" destId="{40C991A5-7582-4592-B0C5-2E3C6AECA4F0}" srcOrd="0" destOrd="0" presId="urn:microsoft.com/office/officeart/2008/layout/CaptionedPictures"/>
    <dgm:cxn modelId="{2A3C0B62-7DD4-4F53-9B52-7E5E01ADEFF0}" type="presOf" srcId="{6056CFF0-0FBA-4CB0-8AAD-EF47F09ECB92}" destId="{8CE05D5C-6426-4C6C-83CE-598445AAE547}" srcOrd="0" destOrd="0" presId="urn:microsoft.com/office/officeart/2008/layout/CaptionedPictures"/>
    <dgm:cxn modelId="{7D01AC74-8C46-4168-9CB4-CD73786E6D45}" type="presOf" srcId="{6A2EBFFB-CBDB-4338-B7C7-E9AF9CA0AB79}" destId="{44C01334-FF70-4949-8685-140BEBA43EB2}" srcOrd="0" destOrd="0" presId="urn:microsoft.com/office/officeart/2008/layout/CaptionedPictures"/>
    <dgm:cxn modelId="{50702070-AA72-4509-BC31-083450CE5865}" srcId="{38623900-46FD-4295-8129-B92ED298281E}" destId="{D9CDAAE8-D297-4E95-8EE0-CF4891F350A2}" srcOrd="0" destOrd="0" parTransId="{27D6D62F-C5BB-4E69-8BE2-790C5CD424B1}" sibTransId="{4372EFAC-18D7-45AD-83BC-C4BEBD49A3E9}"/>
    <dgm:cxn modelId="{0A550C8A-3648-43CE-ACD5-13447F615A17}" type="presOf" srcId="{FEF9E738-E2C8-45A8-ADE5-246609DE6072}" destId="{512AC335-3831-4814-B3C8-71A972205DBC}" srcOrd="0" destOrd="0" presId="urn:microsoft.com/office/officeart/2008/layout/CaptionedPictures"/>
    <dgm:cxn modelId="{5182B560-DC28-4D90-8590-A8999F641B8E}" srcId="{6056CFF0-0FBA-4CB0-8AAD-EF47F09ECB92}" destId="{38623900-46FD-4295-8129-B92ED298281E}" srcOrd="1" destOrd="0" parTransId="{186E6DB7-06D0-4423-ACE8-310B976E5DFC}" sibTransId="{2AF3573B-8373-427D-BDAA-5412B702D623}"/>
    <dgm:cxn modelId="{3298B0B7-4464-4411-AF8D-4F45E359D4A9}" type="presOf" srcId="{9EC1A806-32A2-47A2-B646-37F626ED1F60}" destId="{1BFC4304-CB35-4801-9B15-50BFBB3A3DA0}" srcOrd="0" destOrd="0" presId="urn:microsoft.com/office/officeart/2008/layout/CaptionedPictures"/>
    <dgm:cxn modelId="{3853B83A-E1B8-45F6-974A-43F7A03EFF7D}" type="presParOf" srcId="{8CE05D5C-6426-4C6C-83CE-598445AAE547}" destId="{248439EE-3AB3-47BF-82DB-8B5F3439E45A}" srcOrd="0" destOrd="0" presId="urn:microsoft.com/office/officeart/2008/layout/CaptionedPictures"/>
    <dgm:cxn modelId="{40C6838D-25FD-4CE9-B76E-1A466D8D115B}" type="presParOf" srcId="{248439EE-3AB3-47BF-82DB-8B5F3439E45A}" destId="{560EE249-84A7-4B5A-A343-607517D360A2}" srcOrd="0" destOrd="0" presId="urn:microsoft.com/office/officeart/2008/layout/CaptionedPictures"/>
    <dgm:cxn modelId="{0F1A7868-A822-4E38-9DDB-4EFF7D7D0612}" type="presParOf" srcId="{248439EE-3AB3-47BF-82DB-8B5F3439E45A}" destId="{280E3EF3-CB33-422C-A755-451373AB8E8D}" srcOrd="1" destOrd="0" presId="urn:microsoft.com/office/officeart/2008/layout/CaptionedPictures"/>
    <dgm:cxn modelId="{9EFAA59A-29F4-4957-981C-CAE534C95301}" type="presParOf" srcId="{248439EE-3AB3-47BF-82DB-8B5F3439E45A}" destId="{92789CEA-D850-41D7-ACB6-7B02116AD144}" srcOrd="2" destOrd="0" presId="urn:microsoft.com/office/officeart/2008/layout/CaptionedPictures"/>
    <dgm:cxn modelId="{14CE5E65-231F-4956-86E6-775962720C04}" type="presParOf" srcId="{92789CEA-D850-41D7-ACB6-7B02116AD144}" destId="{1BFC4304-CB35-4801-9B15-50BFBB3A3DA0}" srcOrd="0" destOrd="0" presId="urn:microsoft.com/office/officeart/2008/layout/CaptionedPictures"/>
    <dgm:cxn modelId="{34717459-4C5B-45D9-A863-1A52C07A929B}" type="presParOf" srcId="{92789CEA-D850-41D7-ACB6-7B02116AD144}" destId="{44C01334-FF70-4949-8685-140BEBA43EB2}" srcOrd="1" destOrd="0" presId="urn:microsoft.com/office/officeart/2008/layout/CaptionedPictures"/>
    <dgm:cxn modelId="{CE004020-8437-4885-88F4-352609B06054}" type="presParOf" srcId="{8CE05D5C-6426-4C6C-83CE-598445AAE547}" destId="{9F8C38FC-D1C1-43CA-9DF7-A20352FA7155}" srcOrd="1" destOrd="0" presId="urn:microsoft.com/office/officeart/2008/layout/CaptionedPictures"/>
    <dgm:cxn modelId="{F97D4107-02D6-409C-AB2E-8F85F787FADF}" type="presParOf" srcId="{8CE05D5C-6426-4C6C-83CE-598445AAE547}" destId="{B999C1E7-48E9-4703-97E0-2602A2B048D3}" srcOrd="2" destOrd="0" presId="urn:microsoft.com/office/officeart/2008/layout/CaptionedPictures"/>
    <dgm:cxn modelId="{8145DA1D-0368-446E-B5AD-C05A67134CB8}" type="presParOf" srcId="{B999C1E7-48E9-4703-97E0-2602A2B048D3}" destId="{212187A1-F6C0-4FC8-A146-BBE68C85CB2B}" srcOrd="0" destOrd="0" presId="urn:microsoft.com/office/officeart/2008/layout/CaptionedPictures"/>
    <dgm:cxn modelId="{62E3E981-D2A9-4E89-AC5D-C5FCB1E63F1B}" type="presParOf" srcId="{B999C1E7-48E9-4703-97E0-2602A2B048D3}" destId="{BE8FA55C-8812-4A58-8AD7-6C9D50D4BAAC}" srcOrd="1" destOrd="0" presId="urn:microsoft.com/office/officeart/2008/layout/CaptionedPictures"/>
    <dgm:cxn modelId="{41B477FE-F167-4A28-8D77-12C9334088C3}" type="presParOf" srcId="{B999C1E7-48E9-4703-97E0-2602A2B048D3}" destId="{A02E8F56-A3A6-4795-80C3-7FB2D7FFD39B}" srcOrd="2" destOrd="0" presId="urn:microsoft.com/office/officeart/2008/layout/CaptionedPictures"/>
    <dgm:cxn modelId="{5F229FA2-A008-4188-A0D9-4EBF6C94B1C4}" type="presParOf" srcId="{A02E8F56-A3A6-4795-80C3-7FB2D7FFD39B}" destId="{EA865841-EF43-4D0C-9D53-EF6761672E62}" srcOrd="0" destOrd="0" presId="urn:microsoft.com/office/officeart/2008/layout/CaptionedPictures"/>
    <dgm:cxn modelId="{83D53C91-AFDE-4BD9-AF83-2B8E6555889D}" type="presParOf" srcId="{A02E8F56-A3A6-4795-80C3-7FB2D7FFD39B}" destId="{5B43B69A-7B8A-4ACA-B790-A32B547115A9}" srcOrd="1" destOrd="0" presId="urn:microsoft.com/office/officeart/2008/layout/CaptionedPictures"/>
    <dgm:cxn modelId="{5A33B7A1-1EFC-4CE9-8E43-73803C880811}" type="presParOf" srcId="{8CE05D5C-6426-4C6C-83CE-598445AAE547}" destId="{81796FE9-DAE2-46A2-BFB5-44C18004618F}" srcOrd="3" destOrd="0" presId="urn:microsoft.com/office/officeart/2008/layout/CaptionedPictures"/>
    <dgm:cxn modelId="{3C00FE36-FE52-41D0-969F-564C2E2DB2CF}" type="presParOf" srcId="{8CE05D5C-6426-4C6C-83CE-598445AAE547}" destId="{5D09E325-EAF4-4713-897A-F58686C22344}" srcOrd="4" destOrd="0" presId="urn:microsoft.com/office/officeart/2008/layout/CaptionedPictures"/>
    <dgm:cxn modelId="{F2A4AE63-FF4D-4D23-BCD0-E75139B821DF}" type="presParOf" srcId="{5D09E325-EAF4-4713-897A-F58686C22344}" destId="{399B74E5-FD9B-4D21-A41D-AEB8749E1827}" srcOrd="0" destOrd="0" presId="urn:microsoft.com/office/officeart/2008/layout/CaptionedPictures"/>
    <dgm:cxn modelId="{CC0D3BB3-1744-427E-99D9-5B63DC145A2C}" type="presParOf" srcId="{5D09E325-EAF4-4713-897A-F58686C22344}" destId="{37EE2380-8746-4C62-90C0-A86FCE9F1B98}" srcOrd="1" destOrd="0" presId="urn:microsoft.com/office/officeart/2008/layout/CaptionedPictures"/>
    <dgm:cxn modelId="{6D1DF385-9F77-4114-9C8A-0167AEEF9076}" type="presParOf" srcId="{5D09E325-EAF4-4713-897A-F58686C22344}" destId="{AF7D7CCB-4F40-451F-BAF7-C81B71B4BF5E}" srcOrd="2" destOrd="0" presId="urn:microsoft.com/office/officeart/2008/layout/CaptionedPictures"/>
    <dgm:cxn modelId="{B4572141-C0B3-4606-A5F6-0DA8F8AD37DF}" type="presParOf" srcId="{AF7D7CCB-4F40-451F-BAF7-C81B71B4BF5E}" destId="{512AC335-3831-4814-B3C8-71A972205DBC}" srcOrd="0" destOrd="0" presId="urn:microsoft.com/office/officeart/2008/layout/CaptionedPictures"/>
    <dgm:cxn modelId="{C452D41B-3781-4C19-A514-40613A2B5136}" type="presParOf" srcId="{AF7D7CCB-4F40-451F-BAF7-C81B71B4BF5E}" destId="{40C991A5-7582-4592-B0C5-2E3C6AECA4F0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27232-5268-4BF2-8F13-8376AC10EC55}">
      <dsp:nvSpPr>
        <dsp:cNvPr id="0" name=""/>
        <dsp:cNvSpPr/>
      </dsp:nvSpPr>
      <dsp:spPr>
        <a:xfrm>
          <a:off x="867479" y="768439"/>
          <a:ext cx="3170110" cy="110093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E2C15-3CFE-4341-9493-25A3C9901E5F}">
      <dsp:nvSpPr>
        <dsp:cNvPr id="0" name=""/>
        <dsp:cNvSpPr/>
      </dsp:nvSpPr>
      <dsp:spPr>
        <a:xfrm>
          <a:off x="2150268" y="3597593"/>
          <a:ext cx="614362" cy="39319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FBCBB-44E7-41DC-8A97-8E11459612D0}">
      <dsp:nvSpPr>
        <dsp:cNvPr id="0" name=""/>
        <dsp:cNvSpPr/>
      </dsp:nvSpPr>
      <dsp:spPr>
        <a:xfrm>
          <a:off x="971066" y="4032904"/>
          <a:ext cx="2948940" cy="737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i="1" kern="1200" dirty="0" smtClean="0"/>
            <a:t>전국 해수욕장 정보 사이트 구축</a:t>
          </a:r>
          <a:endParaRPr lang="ko-KR" altLang="en-US" sz="1400" i="1" kern="1200" dirty="0"/>
        </a:p>
      </dsp:txBody>
      <dsp:txXfrm>
        <a:off x="971066" y="4032904"/>
        <a:ext cx="2948940" cy="737235"/>
      </dsp:txXfrm>
    </dsp:sp>
    <dsp:sp modelId="{4F7726BA-8A42-4E50-BF41-A99829699B59}">
      <dsp:nvSpPr>
        <dsp:cNvPr id="0" name=""/>
        <dsp:cNvSpPr/>
      </dsp:nvSpPr>
      <dsp:spPr>
        <a:xfrm>
          <a:off x="1971311" y="1934256"/>
          <a:ext cx="1184235" cy="11842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현대인의 여행 욕구 증대</a:t>
          </a:r>
          <a:endParaRPr lang="ko-KR" altLang="en-US" sz="1200" kern="1200" dirty="0"/>
        </a:p>
      </dsp:txBody>
      <dsp:txXfrm>
        <a:off x="2144738" y="2107683"/>
        <a:ext cx="837381" cy="837381"/>
      </dsp:txXfrm>
    </dsp:sp>
    <dsp:sp modelId="{40323992-1B85-4468-985F-0145B3793AD8}">
      <dsp:nvSpPr>
        <dsp:cNvPr id="0" name=""/>
        <dsp:cNvSpPr/>
      </dsp:nvSpPr>
      <dsp:spPr>
        <a:xfrm>
          <a:off x="1114440" y="896173"/>
          <a:ext cx="1258250" cy="1258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획일화된  </a:t>
          </a:r>
          <a:r>
            <a:rPr lang="ko-KR" altLang="en-US" sz="1200" kern="1200" dirty="0" smtClean="0"/>
            <a:t>정확한 </a:t>
          </a:r>
          <a:r>
            <a:rPr lang="ko-KR" altLang="en-US" sz="1200" kern="1200" dirty="0" smtClean="0"/>
            <a:t>정보 </a:t>
          </a:r>
          <a:r>
            <a:rPr lang="ko-KR" altLang="en-US" sz="1200" kern="1200" dirty="0" smtClean="0"/>
            <a:t>필요</a:t>
          </a:r>
          <a:endParaRPr lang="ko-KR" altLang="en-US" sz="1200" kern="1200" dirty="0"/>
        </a:p>
      </dsp:txBody>
      <dsp:txXfrm>
        <a:off x="1298706" y="1080439"/>
        <a:ext cx="889718" cy="889718"/>
      </dsp:txXfrm>
    </dsp:sp>
    <dsp:sp modelId="{CEC450D0-2FD3-48A1-B6C5-B88F015DD1A5}">
      <dsp:nvSpPr>
        <dsp:cNvPr id="0" name=""/>
        <dsp:cNvSpPr/>
      </dsp:nvSpPr>
      <dsp:spPr>
        <a:xfrm>
          <a:off x="2452253" y="817190"/>
          <a:ext cx="1243398" cy="12433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웹 해양관광 인프라 부족</a:t>
          </a:r>
          <a:endParaRPr lang="ko-KR" altLang="en-US" sz="1200" kern="1200" dirty="0"/>
        </a:p>
      </dsp:txBody>
      <dsp:txXfrm>
        <a:off x="2634344" y="999281"/>
        <a:ext cx="879216" cy="879216"/>
      </dsp:txXfrm>
    </dsp:sp>
    <dsp:sp modelId="{F9385286-9543-4A88-9D37-F8876DFEE5C8}">
      <dsp:nvSpPr>
        <dsp:cNvPr id="0" name=""/>
        <dsp:cNvSpPr/>
      </dsp:nvSpPr>
      <dsp:spPr>
        <a:xfrm>
          <a:off x="795481" y="583214"/>
          <a:ext cx="3323937" cy="285247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EE249-84A7-4B5A-A343-607517D360A2}">
      <dsp:nvSpPr>
        <dsp:cNvPr id="0" name=""/>
        <dsp:cNvSpPr/>
      </dsp:nvSpPr>
      <dsp:spPr>
        <a:xfrm>
          <a:off x="0" y="1129718"/>
          <a:ext cx="2549055" cy="299888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E3EF3-CB33-422C-A755-451373AB8E8D}">
      <dsp:nvSpPr>
        <dsp:cNvPr id="0" name=""/>
        <dsp:cNvSpPr/>
      </dsp:nvSpPr>
      <dsp:spPr>
        <a:xfrm>
          <a:off x="131545" y="1249673"/>
          <a:ext cx="2294149" cy="19492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C4304-CB35-4801-9B15-50BFBB3A3DA0}">
      <dsp:nvSpPr>
        <dsp:cNvPr id="0" name=""/>
        <dsp:cNvSpPr/>
      </dsp:nvSpPr>
      <dsp:spPr>
        <a:xfrm>
          <a:off x="131545" y="3498864"/>
          <a:ext cx="2294149" cy="509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지역별 검색</a:t>
          </a:r>
          <a:endParaRPr lang="ko-KR" altLang="en-US" sz="1800" kern="1200" dirty="0"/>
        </a:p>
      </dsp:txBody>
      <dsp:txXfrm>
        <a:off x="131545" y="3498864"/>
        <a:ext cx="2294149" cy="509787"/>
      </dsp:txXfrm>
    </dsp:sp>
    <dsp:sp modelId="{44C01334-FF70-4949-8685-140BEBA43EB2}">
      <dsp:nvSpPr>
        <dsp:cNvPr id="0" name=""/>
        <dsp:cNvSpPr/>
      </dsp:nvSpPr>
      <dsp:spPr>
        <a:xfrm>
          <a:off x="131545" y="3198951"/>
          <a:ext cx="2294149" cy="29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131545" y="3198951"/>
        <a:ext cx="2294149" cy="299912"/>
      </dsp:txXfrm>
    </dsp:sp>
    <dsp:sp modelId="{212187A1-F6C0-4FC8-A146-BBE68C85CB2B}">
      <dsp:nvSpPr>
        <dsp:cNvPr id="0" name=""/>
        <dsp:cNvSpPr/>
      </dsp:nvSpPr>
      <dsp:spPr>
        <a:xfrm>
          <a:off x="3045952" y="1129718"/>
          <a:ext cx="2549055" cy="299888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FA55C-8812-4A58-8AD7-6C9D50D4BAAC}">
      <dsp:nvSpPr>
        <dsp:cNvPr id="0" name=""/>
        <dsp:cNvSpPr/>
      </dsp:nvSpPr>
      <dsp:spPr>
        <a:xfrm>
          <a:off x="3173405" y="1249673"/>
          <a:ext cx="2294149" cy="194927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000" r="-5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65841-EF43-4D0C-9D53-EF6761672E62}">
      <dsp:nvSpPr>
        <dsp:cNvPr id="0" name=""/>
        <dsp:cNvSpPr/>
      </dsp:nvSpPr>
      <dsp:spPr>
        <a:xfrm>
          <a:off x="3173405" y="3498864"/>
          <a:ext cx="2294149" cy="509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해변 사진 </a:t>
          </a:r>
          <a:r>
            <a:rPr lang="ko-KR" altLang="en-US" sz="1800" kern="1200" dirty="0" err="1" smtClean="0"/>
            <a:t>미리보기</a:t>
          </a:r>
          <a:endParaRPr lang="ko-KR" altLang="en-US" sz="1800" kern="1200" dirty="0"/>
        </a:p>
      </dsp:txBody>
      <dsp:txXfrm>
        <a:off x="3173405" y="3498864"/>
        <a:ext cx="2294149" cy="509787"/>
      </dsp:txXfrm>
    </dsp:sp>
    <dsp:sp modelId="{5B43B69A-7B8A-4ACA-B790-A32B547115A9}">
      <dsp:nvSpPr>
        <dsp:cNvPr id="0" name=""/>
        <dsp:cNvSpPr/>
      </dsp:nvSpPr>
      <dsp:spPr>
        <a:xfrm>
          <a:off x="3173405" y="3198951"/>
          <a:ext cx="2294149" cy="29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 dirty="0"/>
        </a:p>
      </dsp:txBody>
      <dsp:txXfrm>
        <a:off x="3173405" y="3198951"/>
        <a:ext cx="2294149" cy="299912"/>
      </dsp:txXfrm>
    </dsp:sp>
    <dsp:sp modelId="{399B74E5-FD9B-4D21-A41D-AEB8749E1827}">
      <dsp:nvSpPr>
        <dsp:cNvPr id="0" name=""/>
        <dsp:cNvSpPr/>
      </dsp:nvSpPr>
      <dsp:spPr>
        <a:xfrm>
          <a:off x="6087812" y="1129718"/>
          <a:ext cx="2549055" cy="299888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E2380-8746-4C62-90C0-A86FCE9F1B98}">
      <dsp:nvSpPr>
        <dsp:cNvPr id="0" name=""/>
        <dsp:cNvSpPr/>
      </dsp:nvSpPr>
      <dsp:spPr>
        <a:xfrm>
          <a:off x="6215265" y="1249673"/>
          <a:ext cx="2294149" cy="19492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AC335-3831-4814-B3C8-71A972205DBC}">
      <dsp:nvSpPr>
        <dsp:cNvPr id="0" name=""/>
        <dsp:cNvSpPr/>
      </dsp:nvSpPr>
      <dsp:spPr>
        <a:xfrm>
          <a:off x="6215265" y="3498864"/>
          <a:ext cx="2294149" cy="509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정보를 한 곳에 집약 </a:t>
          </a:r>
          <a:endParaRPr lang="ko-KR" altLang="en-US" sz="1800" kern="1200" dirty="0"/>
        </a:p>
      </dsp:txBody>
      <dsp:txXfrm>
        <a:off x="6215265" y="3498864"/>
        <a:ext cx="2294149" cy="509787"/>
      </dsp:txXfrm>
    </dsp:sp>
    <dsp:sp modelId="{40C991A5-7582-4592-B0C5-2E3C6AECA4F0}">
      <dsp:nvSpPr>
        <dsp:cNvPr id="0" name=""/>
        <dsp:cNvSpPr/>
      </dsp:nvSpPr>
      <dsp:spPr>
        <a:xfrm>
          <a:off x="6215265" y="3198951"/>
          <a:ext cx="2294149" cy="29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 dirty="0"/>
        </a:p>
      </dsp:txBody>
      <dsp:txXfrm>
        <a:off x="6215265" y="3198951"/>
        <a:ext cx="2294149" cy="29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21" Type="http://schemas.openxmlformats.org/officeDocument/2006/relationships/image" Target="../media/image10.png"/><Relationship Id="rId2" Type="http://schemas.openxmlformats.org/officeDocument/2006/relationships/image" Target="../media/image6.png"/><Relationship Id="rId20" Type="http://schemas.openxmlformats.org/officeDocument/2006/relationships/image" Target="../media/image66.sv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15" Type="http://schemas.openxmlformats.org/officeDocument/2006/relationships/image" Target="../media/image9.png"/><Relationship Id="rId10" Type="http://schemas.openxmlformats.org/officeDocument/2006/relationships/image" Target="NULL"/><Relationship Id="rId9" Type="http://schemas.openxmlformats.org/officeDocument/2006/relationships/image" Target="../media/image7.png"/><Relationship Id="rId14" Type="http://schemas.openxmlformats.org/officeDocument/2006/relationships/image" Target="NULL"/><Relationship Id="rId22" Type="http://schemas.openxmlformats.org/officeDocument/2006/relationships/image" Target="../media/image1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147888" y="2425103"/>
            <a:ext cx="2847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 smtClean="0">
                <a:solidFill>
                  <a:schemeClr val="tx2">
                    <a:lumMod val="75000"/>
                  </a:schemeClr>
                </a:solidFill>
              </a:rPr>
              <a:t>KOREA BEACH INFOMATION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85938" y="848724"/>
            <a:ext cx="8620125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i="1" dirty="0" smtClean="0">
                <a:solidFill>
                  <a:schemeClr val="bg1"/>
                </a:solidFill>
              </a:rPr>
              <a:t>전국 해수욕장 정보</a:t>
            </a:r>
            <a:endParaRPr lang="en-US" altLang="ko-KR" sz="7200" i="1" dirty="0" smtClean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086600" y="5072125"/>
            <a:ext cx="3319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i="1" dirty="0" smtClean="0">
                <a:solidFill>
                  <a:schemeClr val="bg1"/>
                </a:solidFill>
              </a:rPr>
              <a:t>고은향 </a:t>
            </a:r>
            <a:r>
              <a:rPr lang="ko-KR" altLang="en-US" sz="1600" i="1" dirty="0" smtClean="0">
                <a:solidFill>
                  <a:schemeClr val="bg1"/>
                </a:solidFill>
              </a:rPr>
              <a:t>이상일 </a:t>
            </a:r>
            <a:r>
              <a:rPr lang="ko-KR" altLang="en-US" sz="1600" i="1" dirty="0" smtClean="0">
                <a:solidFill>
                  <a:schemeClr val="bg1"/>
                </a:solidFill>
              </a:rPr>
              <a:t>이준수 </a:t>
            </a:r>
            <a:r>
              <a:rPr lang="ko-KR" altLang="en-US" sz="1600" i="1" dirty="0" smtClean="0">
                <a:solidFill>
                  <a:schemeClr val="bg1"/>
                </a:solidFill>
              </a:rPr>
              <a:t>임동인</a:t>
            </a:r>
            <a:endParaRPr lang="en-US" altLang="ko-KR" sz="16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581917" y="1"/>
            <a:ext cx="11004341" cy="6620718"/>
          </a:xfrm>
          <a:custGeom>
            <a:avLst/>
            <a:gdLst>
              <a:gd name="connsiteX0" fmla="*/ 10494415 w 11004341"/>
              <a:gd name="connsiteY0" fmla="*/ 244243 h 6620718"/>
              <a:gd name="connsiteX1" fmla="*/ 10332415 w 11004341"/>
              <a:gd name="connsiteY1" fmla="*/ 406243 h 6620718"/>
              <a:gd name="connsiteX2" fmla="*/ 10494415 w 11004341"/>
              <a:gd name="connsiteY2" fmla="*/ 568243 h 6620718"/>
              <a:gd name="connsiteX3" fmla="*/ 10656415 w 11004341"/>
              <a:gd name="connsiteY3" fmla="*/ 406243 h 6620718"/>
              <a:gd name="connsiteX4" fmla="*/ 10494415 w 11004341"/>
              <a:gd name="connsiteY4" fmla="*/ 244243 h 6620718"/>
              <a:gd name="connsiteX5" fmla="*/ 473160 w 11004341"/>
              <a:gd name="connsiteY5" fmla="*/ 240317 h 6620718"/>
              <a:gd name="connsiteX6" fmla="*/ 311160 w 11004341"/>
              <a:gd name="connsiteY6" fmla="*/ 402317 h 6620718"/>
              <a:gd name="connsiteX7" fmla="*/ 473160 w 11004341"/>
              <a:gd name="connsiteY7" fmla="*/ 564317 h 6620718"/>
              <a:gd name="connsiteX8" fmla="*/ 635160 w 11004341"/>
              <a:gd name="connsiteY8" fmla="*/ 402317 h 6620718"/>
              <a:gd name="connsiteX9" fmla="*/ 473160 w 11004341"/>
              <a:gd name="connsiteY9" fmla="*/ 240317 h 6620718"/>
              <a:gd name="connsiteX10" fmla="*/ 0 w 11004341"/>
              <a:gd name="connsiteY10" fmla="*/ 0 h 6620718"/>
              <a:gd name="connsiteX11" fmla="*/ 3457051 w 11004341"/>
              <a:gd name="connsiteY11" fmla="*/ 0 h 6620718"/>
              <a:gd name="connsiteX12" fmla="*/ 3457051 w 11004341"/>
              <a:gd name="connsiteY12" fmla="*/ 8534 h 6620718"/>
              <a:gd name="connsiteX13" fmla="*/ 3591059 w 11004341"/>
              <a:gd name="connsiteY13" fmla="*/ 142542 h 6620718"/>
              <a:gd name="connsiteX14" fmla="*/ 7413280 w 11004341"/>
              <a:gd name="connsiteY14" fmla="*/ 142543 h 6620718"/>
              <a:gd name="connsiteX15" fmla="*/ 7547288 w 11004341"/>
              <a:gd name="connsiteY15" fmla="*/ 8535 h 6620718"/>
              <a:gd name="connsiteX16" fmla="*/ 7547288 w 11004341"/>
              <a:gd name="connsiteY16" fmla="*/ 0 h 6620718"/>
              <a:gd name="connsiteX17" fmla="*/ 11004341 w 11004341"/>
              <a:gd name="connsiteY17" fmla="*/ 0 h 6620718"/>
              <a:gd name="connsiteX18" fmla="*/ 11004341 w 11004341"/>
              <a:gd name="connsiteY18" fmla="*/ 6422692 h 6620718"/>
              <a:gd name="connsiteX19" fmla="*/ 10806315 w 11004341"/>
              <a:gd name="connsiteY19" fmla="*/ 6620718 h 6620718"/>
              <a:gd name="connsiteX20" fmla="*/ 198027 w 11004341"/>
              <a:gd name="connsiteY20" fmla="*/ 6620718 h 6620718"/>
              <a:gd name="connsiteX21" fmla="*/ 0 w 11004341"/>
              <a:gd name="connsiteY21" fmla="*/ 6422692 h 662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004341" h="6620718">
                <a:moveTo>
                  <a:pt x="10494415" y="244243"/>
                </a:moveTo>
                <a:cubicBezTo>
                  <a:pt x="10404945" y="244243"/>
                  <a:pt x="10332415" y="316773"/>
                  <a:pt x="10332415" y="406243"/>
                </a:cubicBezTo>
                <a:cubicBezTo>
                  <a:pt x="10332415" y="495713"/>
                  <a:pt x="10404945" y="568243"/>
                  <a:pt x="10494415" y="568243"/>
                </a:cubicBezTo>
                <a:cubicBezTo>
                  <a:pt x="10583885" y="568243"/>
                  <a:pt x="10656415" y="495713"/>
                  <a:pt x="10656415" y="406243"/>
                </a:cubicBezTo>
                <a:cubicBezTo>
                  <a:pt x="10656415" y="316773"/>
                  <a:pt x="10583885" y="244243"/>
                  <a:pt x="10494415" y="244243"/>
                </a:cubicBezTo>
                <a:close/>
                <a:moveTo>
                  <a:pt x="473160" y="240317"/>
                </a:moveTo>
                <a:cubicBezTo>
                  <a:pt x="383690" y="240317"/>
                  <a:pt x="311160" y="312847"/>
                  <a:pt x="311160" y="402317"/>
                </a:cubicBezTo>
                <a:cubicBezTo>
                  <a:pt x="311160" y="491787"/>
                  <a:pt x="383690" y="564317"/>
                  <a:pt x="473160" y="564317"/>
                </a:cubicBezTo>
                <a:cubicBezTo>
                  <a:pt x="562630" y="564317"/>
                  <a:pt x="635160" y="491787"/>
                  <a:pt x="635160" y="402317"/>
                </a:cubicBezTo>
                <a:cubicBezTo>
                  <a:pt x="635160" y="312847"/>
                  <a:pt x="562630" y="240317"/>
                  <a:pt x="473160" y="240317"/>
                </a:cubicBezTo>
                <a:close/>
                <a:moveTo>
                  <a:pt x="0" y="0"/>
                </a:moveTo>
                <a:lnTo>
                  <a:pt x="3457051" y="0"/>
                </a:lnTo>
                <a:lnTo>
                  <a:pt x="3457051" y="8534"/>
                </a:lnTo>
                <a:cubicBezTo>
                  <a:pt x="3457051" y="82545"/>
                  <a:pt x="3517048" y="142542"/>
                  <a:pt x="3591059" y="142542"/>
                </a:cubicBezTo>
                <a:lnTo>
                  <a:pt x="7413280" y="142543"/>
                </a:lnTo>
                <a:cubicBezTo>
                  <a:pt x="7487291" y="142543"/>
                  <a:pt x="7547288" y="82546"/>
                  <a:pt x="7547288" y="8535"/>
                </a:cubicBezTo>
                <a:lnTo>
                  <a:pt x="7547288" y="0"/>
                </a:lnTo>
                <a:lnTo>
                  <a:pt x="11004341" y="0"/>
                </a:lnTo>
                <a:lnTo>
                  <a:pt x="11004341" y="6422692"/>
                </a:lnTo>
                <a:cubicBezTo>
                  <a:pt x="11004341" y="6532059"/>
                  <a:pt x="10915682" y="6620718"/>
                  <a:pt x="10806315" y="6620718"/>
                </a:cubicBezTo>
                <a:lnTo>
                  <a:pt x="198027" y="6620718"/>
                </a:lnTo>
                <a:cubicBezTo>
                  <a:pt x="88659" y="6620718"/>
                  <a:pt x="0" y="6532059"/>
                  <a:pt x="0" y="6422692"/>
                </a:cubicBezTo>
                <a:close/>
              </a:path>
            </a:pathLst>
          </a:custGeom>
          <a:gradFill>
            <a:gsLst>
              <a:gs pos="12000">
                <a:schemeClr val="accent1">
                  <a:lumMod val="5000"/>
                  <a:lumOff val="95000"/>
                  <a:alpha val="30000"/>
                </a:schemeClr>
              </a:gs>
              <a:gs pos="15000">
                <a:schemeClr val="accent1">
                  <a:lumMod val="5000"/>
                  <a:lumOff val="95000"/>
                  <a:alpha val="47000"/>
                </a:schemeClr>
              </a:gs>
              <a:gs pos="100000">
                <a:schemeClr val="bg1">
                  <a:alpha val="20000"/>
                </a:schemeClr>
              </a:gs>
            </a:gsLst>
            <a:lin ang="5400000" scaled="1"/>
          </a:gradFill>
          <a:ln>
            <a:solidFill>
              <a:srgbClr val="A2B3C3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81916" y="884391"/>
            <a:ext cx="10980000" cy="0"/>
          </a:xfrm>
          <a:prstGeom prst="line">
            <a:avLst/>
          </a:prstGeom>
          <a:ln>
            <a:solidFill>
              <a:srgbClr val="4C5F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893077" y="1086928"/>
            <a:ext cx="10390274" cy="5382883"/>
          </a:xfrm>
          <a:prstGeom prst="roundRect">
            <a:avLst>
              <a:gd name="adj" fmla="val 1359"/>
            </a:avLst>
          </a:prstGeom>
          <a:solidFill>
            <a:schemeClr val="bg1">
              <a:alpha val="28000"/>
            </a:schemeClr>
          </a:solidFill>
          <a:ln>
            <a:solidFill>
              <a:srgbClr val="A2B3C3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97556" y="1229360"/>
            <a:ext cx="10173060" cy="5114298"/>
          </a:xfrm>
          <a:prstGeom prst="roundRect">
            <a:avLst>
              <a:gd name="adj" fmla="val 1403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i="1" dirty="0"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4180" y="2645048"/>
            <a:ext cx="3113901" cy="560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i="1" dirty="0" smtClean="0">
                <a:solidFill>
                  <a:srgbClr val="44546A">
                    <a:lumMod val="75000"/>
                  </a:srgbClr>
                </a:solidFill>
              </a:rPr>
              <a:t>Lee Sang Il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506579" y="1622929"/>
            <a:ext cx="1027299" cy="102729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+mj-lt"/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auto">
          <a:xfrm>
            <a:off x="6983509" y="1954908"/>
            <a:ext cx="362271" cy="307294"/>
            <a:chOff x="3669" y="3943"/>
            <a:chExt cx="626" cy="531"/>
          </a:xfrm>
          <a:solidFill>
            <a:srgbClr val="93127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23" y="1668151"/>
            <a:ext cx="880809" cy="88080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079848" y="3191419"/>
            <a:ext cx="598922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i="1" dirty="0" smtClean="0">
                <a:latin typeface="+mj-ea"/>
                <a:ea typeface="+mj-ea"/>
              </a:rPr>
              <a:t>화면구현</a:t>
            </a:r>
            <a:endParaRPr lang="en-US" altLang="ko-KR" sz="2000" i="1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i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i="1" dirty="0" smtClean="0">
                <a:latin typeface="+mj-ea"/>
                <a:ea typeface="+mj-ea"/>
              </a:rPr>
              <a:t>PPT </a:t>
            </a:r>
            <a:r>
              <a:rPr lang="ko-KR" altLang="en-US" sz="2000" i="1" dirty="0" smtClean="0">
                <a:latin typeface="+mj-ea"/>
                <a:ea typeface="+mj-ea"/>
              </a:rPr>
              <a:t>작성</a:t>
            </a:r>
            <a:endParaRPr lang="en-US" altLang="ko-KR" sz="2000" i="1" dirty="0" smtClean="0">
              <a:latin typeface="+mj-ea"/>
              <a:ea typeface="+mj-ea"/>
            </a:endParaRPr>
          </a:p>
          <a:p>
            <a:endParaRPr lang="en-US" altLang="ko-KR" sz="2000" i="1" dirty="0" smtClean="0">
              <a:latin typeface="+mj-ea"/>
              <a:ea typeface="+mj-ea"/>
            </a:endParaRPr>
          </a:p>
          <a:p>
            <a:endParaRPr lang="en-US" altLang="ko-KR" sz="2000" i="1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i="1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i="1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433" y="1538539"/>
            <a:ext cx="1652880" cy="1652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386">
            <a:off x="7741076" y="2361031"/>
            <a:ext cx="2123569" cy="2123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직사각형 23"/>
          <p:cNvSpPr/>
          <p:nvPr/>
        </p:nvSpPr>
        <p:spPr>
          <a:xfrm>
            <a:off x="3666966" y="-55060"/>
            <a:ext cx="483424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schemeClr val="bg1"/>
                </a:solidFill>
              </a:rPr>
              <a:t>Member’s Role</a:t>
            </a:r>
          </a:p>
        </p:txBody>
      </p:sp>
    </p:spTree>
    <p:extLst>
      <p:ext uri="{BB962C8B-B14F-4D97-AF65-F5344CB8AC3E}">
        <p14:creationId xmlns:p14="http://schemas.microsoft.com/office/powerpoint/2010/main" val="41811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581917" y="1"/>
            <a:ext cx="11004341" cy="6620718"/>
          </a:xfrm>
          <a:custGeom>
            <a:avLst/>
            <a:gdLst>
              <a:gd name="connsiteX0" fmla="*/ 10494415 w 11004341"/>
              <a:gd name="connsiteY0" fmla="*/ 244243 h 6620718"/>
              <a:gd name="connsiteX1" fmla="*/ 10332415 w 11004341"/>
              <a:gd name="connsiteY1" fmla="*/ 406243 h 6620718"/>
              <a:gd name="connsiteX2" fmla="*/ 10494415 w 11004341"/>
              <a:gd name="connsiteY2" fmla="*/ 568243 h 6620718"/>
              <a:gd name="connsiteX3" fmla="*/ 10656415 w 11004341"/>
              <a:gd name="connsiteY3" fmla="*/ 406243 h 6620718"/>
              <a:gd name="connsiteX4" fmla="*/ 10494415 w 11004341"/>
              <a:gd name="connsiteY4" fmla="*/ 244243 h 6620718"/>
              <a:gd name="connsiteX5" fmla="*/ 473160 w 11004341"/>
              <a:gd name="connsiteY5" fmla="*/ 240317 h 6620718"/>
              <a:gd name="connsiteX6" fmla="*/ 311160 w 11004341"/>
              <a:gd name="connsiteY6" fmla="*/ 402317 h 6620718"/>
              <a:gd name="connsiteX7" fmla="*/ 473160 w 11004341"/>
              <a:gd name="connsiteY7" fmla="*/ 564317 h 6620718"/>
              <a:gd name="connsiteX8" fmla="*/ 635160 w 11004341"/>
              <a:gd name="connsiteY8" fmla="*/ 402317 h 6620718"/>
              <a:gd name="connsiteX9" fmla="*/ 473160 w 11004341"/>
              <a:gd name="connsiteY9" fmla="*/ 240317 h 6620718"/>
              <a:gd name="connsiteX10" fmla="*/ 0 w 11004341"/>
              <a:gd name="connsiteY10" fmla="*/ 0 h 6620718"/>
              <a:gd name="connsiteX11" fmla="*/ 3457051 w 11004341"/>
              <a:gd name="connsiteY11" fmla="*/ 0 h 6620718"/>
              <a:gd name="connsiteX12" fmla="*/ 3457051 w 11004341"/>
              <a:gd name="connsiteY12" fmla="*/ 8534 h 6620718"/>
              <a:gd name="connsiteX13" fmla="*/ 3591059 w 11004341"/>
              <a:gd name="connsiteY13" fmla="*/ 142542 h 6620718"/>
              <a:gd name="connsiteX14" fmla="*/ 7413280 w 11004341"/>
              <a:gd name="connsiteY14" fmla="*/ 142543 h 6620718"/>
              <a:gd name="connsiteX15" fmla="*/ 7547288 w 11004341"/>
              <a:gd name="connsiteY15" fmla="*/ 8535 h 6620718"/>
              <a:gd name="connsiteX16" fmla="*/ 7547288 w 11004341"/>
              <a:gd name="connsiteY16" fmla="*/ 0 h 6620718"/>
              <a:gd name="connsiteX17" fmla="*/ 11004341 w 11004341"/>
              <a:gd name="connsiteY17" fmla="*/ 0 h 6620718"/>
              <a:gd name="connsiteX18" fmla="*/ 11004341 w 11004341"/>
              <a:gd name="connsiteY18" fmla="*/ 6422692 h 6620718"/>
              <a:gd name="connsiteX19" fmla="*/ 10806315 w 11004341"/>
              <a:gd name="connsiteY19" fmla="*/ 6620718 h 6620718"/>
              <a:gd name="connsiteX20" fmla="*/ 198027 w 11004341"/>
              <a:gd name="connsiteY20" fmla="*/ 6620718 h 6620718"/>
              <a:gd name="connsiteX21" fmla="*/ 0 w 11004341"/>
              <a:gd name="connsiteY21" fmla="*/ 6422692 h 662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004341" h="6620718">
                <a:moveTo>
                  <a:pt x="10494415" y="244243"/>
                </a:moveTo>
                <a:cubicBezTo>
                  <a:pt x="10404945" y="244243"/>
                  <a:pt x="10332415" y="316773"/>
                  <a:pt x="10332415" y="406243"/>
                </a:cubicBezTo>
                <a:cubicBezTo>
                  <a:pt x="10332415" y="495713"/>
                  <a:pt x="10404945" y="568243"/>
                  <a:pt x="10494415" y="568243"/>
                </a:cubicBezTo>
                <a:cubicBezTo>
                  <a:pt x="10583885" y="568243"/>
                  <a:pt x="10656415" y="495713"/>
                  <a:pt x="10656415" y="406243"/>
                </a:cubicBezTo>
                <a:cubicBezTo>
                  <a:pt x="10656415" y="316773"/>
                  <a:pt x="10583885" y="244243"/>
                  <a:pt x="10494415" y="244243"/>
                </a:cubicBezTo>
                <a:close/>
                <a:moveTo>
                  <a:pt x="473160" y="240317"/>
                </a:moveTo>
                <a:cubicBezTo>
                  <a:pt x="383690" y="240317"/>
                  <a:pt x="311160" y="312847"/>
                  <a:pt x="311160" y="402317"/>
                </a:cubicBezTo>
                <a:cubicBezTo>
                  <a:pt x="311160" y="491787"/>
                  <a:pt x="383690" y="564317"/>
                  <a:pt x="473160" y="564317"/>
                </a:cubicBezTo>
                <a:cubicBezTo>
                  <a:pt x="562630" y="564317"/>
                  <a:pt x="635160" y="491787"/>
                  <a:pt x="635160" y="402317"/>
                </a:cubicBezTo>
                <a:cubicBezTo>
                  <a:pt x="635160" y="312847"/>
                  <a:pt x="562630" y="240317"/>
                  <a:pt x="473160" y="240317"/>
                </a:cubicBezTo>
                <a:close/>
                <a:moveTo>
                  <a:pt x="0" y="0"/>
                </a:moveTo>
                <a:lnTo>
                  <a:pt x="3457051" y="0"/>
                </a:lnTo>
                <a:lnTo>
                  <a:pt x="3457051" y="8534"/>
                </a:lnTo>
                <a:cubicBezTo>
                  <a:pt x="3457051" y="82545"/>
                  <a:pt x="3517048" y="142542"/>
                  <a:pt x="3591059" y="142542"/>
                </a:cubicBezTo>
                <a:lnTo>
                  <a:pt x="7413280" y="142543"/>
                </a:lnTo>
                <a:cubicBezTo>
                  <a:pt x="7487291" y="142543"/>
                  <a:pt x="7547288" y="82546"/>
                  <a:pt x="7547288" y="8535"/>
                </a:cubicBezTo>
                <a:lnTo>
                  <a:pt x="7547288" y="0"/>
                </a:lnTo>
                <a:lnTo>
                  <a:pt x="11004341" y="0"/>
                </a:lnTo>
                <a:lnTo>
                  <a:pt x="11004341" y="6422692"/>
                </a:lnTo>
                <a:cubicBezTo>
                  <a:pt x="11004341" y="6532059"/>
                  <a:pt x="10915682" y="6620718"/>
                  <a:pt x="10806315" y="6620718"/>
                </a:cubicBezTo>
                <a:lnTo>
                  <a:pt x="198027" y="6620718"/>
                </a:lnTo>
                <a:cubicBezTo>
                  <a:pt x="88659" y="6620718"/>
                  <a:pt x="0" y="6532059"/>
                  <a:pt x="0" y="6422692"/>
                </a:cubicBezTo>
                <a:close/>
              </a:path>
            </a:pathLst>
          </a:custGeom>
          <a:gradFill>
            <a:gsLst>
              <a:gs pos="12000">
                <a:schemeClr val="accent1">
                  <a:lumMod val="5000"/>
                  <a:lumOff val="95000"/>
                  <a:alpha val="30000"/>
                </a:schemeClr>
              </a:gs>
              <a:gs pos="15000">
                <a:schemeClr val="accent1">
                  <a:lumMod val="5000"/>
                  <a:lumOff val="95000"/>
                  <a:alpha val="47000"/>
                </a:schemeClr>
              </a:gs>
              <a:gs pos="100000">
                <a:schemeClr val="bg1">
                  <a:alpha val="20000"/>
                </a:schemeClr>
              </a:gs>
            </a:gsLst>
            <a:lin ang="5400000" scaled="1"/>
          </a:gradFill>
          <a:ln>
            <a:solidFill>
              <a:srgbClr val="A2B3C3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81916" y="884391"/>
            <a:ext cx="10980000" cy="0"/>
          </a:xfrm>
          <a:prstGeom prst="line">
            <a:avLst/>
          </a:prstGeom>
          <a:ln>
            <a:solidFill>
              <a:srgbClr val="4C5F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893077" y="1086928"/>
            <a:ext cx="10390274" cy="5382883"/>
          </a:xfrm>
          <a:prstGeom prst="roundRect">
            <a:avLst>
              <a:gd name="adj" fmla="val 1359"/>
            </a:avLst>
          </a:prstGeom>
          <a:solidFill>
            <a:schemeClr val="bg1">
              <a:alpha val="28000"/>
            </a:schemeClr>
          </a:solidFill>
          <a:ln>
            <a:solidFill>
              <a:srgbClr val="A2B3C3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97556" y="1229360"/>
            <a:ext cx="10173060" cy="5114298"/>
          </a:xfrm>
          <a:prstGeom prst="roundRect">
            <a:avLst>
              <a:gd name="adj" fmla="val 1403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87704" y="2686334"/>
            <a:ext cx="3113901" cy="560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i="1" dirty="0" smtClean="0">
                <a:solidFill>
                  <a:srgbClr val="44546A">
                    <a:lumMod val="75000"/>
                  </a:srgbClr>
                </a:solidFill>
              </a:rPr>
              <a:t>Lee Jun Soo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506579" y="1622929"/>
            <a:ext cx="1027299" cy="102729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514" y="1696371"/>
            <a:ext cx="787427" cy="787427"/>
          </a:xfrm>
          <a:prstGeom prst="rect">
            <a:avLst/>
          </a:prstGeom>
        </p:spPr>
      </p:pic>
      <p:sp>
        <p:nvSpPr>
          <p:cNvPr id="17" name="Freeform 11"/>
          <p:cNvSpPr>
            <a:spLocks noEditPoints="1"/>
          </p:cNvSpPr>
          <p:nvPr/>
        </p:nvSpPr>
        <p:spPr bwMode="auto">
          <a:xfrm>
            <a:off x="7007224" y="1911691"/>
            <a:ext cx="314842" cy="38721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9848" y="3191419"/>
            <a:ext cx="59892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i="1" dirty="0" smtClean="0">
                <a:latin typeface="+mj-ea"/>
                <a:ea typeface="+mj-ea"/>
              </a:rPr>
              <a:t>후기</a:t>
            </a:r>
            <a:r>
              <a:rPr lang="ko-KR" altLang="en-US" sz="2000" i="1" dirty="0" smtClean="0">
                <a:latin typeface="+mj-ea"/>
                <a:ea typeface="+mj-ea"/>
              </a:rPr>
              <a:t> 게시판</a:t>
            </a:r>
            <a:r>
              <a:rPr lang="en-US" altLang="ko-KR" sz="2000" i="1" dirty="0" smtClean="0">
                <a:latin typeface="+mj-ea"/>
                <a:ea typeface="+mj-ea"/>
              </a:rPr>
              <a:t> </a:t>
            </a:r>
            <a:r>
              <a:rPr lang="ko-KR" altLang="en-US" sz="2000" i="1" dirty="0" smtClean="0">
                <a:latin typeface="+mj-ea"/>
                <a:ea typeface="+mj-ea"/>
              </a:rPr>
              <a:t>코딩</a:t>
            </a:r>
            <a:endParaRPr lang="en-US" altLang="ko-KR" sz="2000" i="1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i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i="1" dirty="0" smtClean="0">
                <a:latin typeface="+mj-ea"/>
                <a:ea typeface="+mj-ea"/>
              </a:rPr>
              <a:t>메인 화면 </a:t>
            </a:r>
            <a:r>
              <a:rPr lang="ko-KR" altLang="en-US" sz="2000" i="1" dirty="0" smtClean="0">
                <a:latin typeface="+mj-ea"/>
                <a:ea typeface="+mj-ea"/>
              </a:rPr>
              <a:t>작업</a:t>
            </a:r>
            <a:endParaRPr lang="en-US" altLang="ko-KR" sz="2000" i="1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i="1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i="1" dirty="0" smtClean="0">
                <a:latin typeface="+mj-ea"/>
                <a:ea typeface="+mj-ea"/>
              </a:rPr>
              <a:t>자료 검색</a:t>
            </a:r>
            <a:endParaRPr lang="en-US" altLang="ko-KR" sz="2000" i="1" dirty="0" smtClean="0">
              <a:latin typeface="+mj-ea"/>
              <a:ea typeface="+mj-ea"/>
            </a:endParaRPr>
          </a:p>
          <a:p>
            <a:endParaRPr lang="en-US" altLang="ko-KR" sz="2000" i="1" dirty="0" smtClean="0">
              <a:latin typeface="+mj-ea"/>
              <a:ea typeface="+mj-ea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231" y="1162470"/>
            <a:ext cx="2540131" cy="25401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062">
            <a:off x="9213331" y="2967770"/>
            <a:ext cx="1559011" cy="15590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1396">
            <a:off x="7118415" y="3467367"/>
            <a:ext cx="2669640" cy="2669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직사각형 20"/>
          <p:cNvSpPr/>
          <p:nvPr/>
        </p:nvSpPr>
        <p:spPr>
          <a:xfrm>
            <a:off x="3666966" y="-55060"/>
            <a:ext cx="483424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schemeClr val="bg1"/>
                </a:solidFill>
              </a:rPr>
              <a:t>Member’s Role</a:t>
            </a:r>
          </a:p>
        </p:txBody>
      </p:sp>
    </p:spTree>
    <p:extLst>
      <p:ext uri="{BB962C8B-B14F-4D97-AF65-F5344CB8AC3E}">
        <p14:creationId xmlns:p14="http://schemas.microsoft.com/office/powerpoint/2010/main" val="24184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581917" y="1"/>
            <a:ext cx="11004341" cy="6620718"/>
          </a:xfrm>
          <a:custGeom>
            <a:avLst/>
            <a:gdLst>
              <a:gd name="connsiteX0" fmla="*/ 10494415 w 11004341"/>
              <a:gd name="connsiteY0" fmla="*/ 244243 h 6620718"/>
              <a:gd name="connsiteX1" fmla="*/ 10332415 w 11004341"/>
              <a:gd name="connsiteY1" fmla="*/ 406243 h 6620718"/>
              <a:gd name="connsiteX2" fmla="*/ 10494415 w 11004341"/>
              <a:gd name="connsiteY2" fmla="*/ 568243 h 6620718"/>
              <a:gd name="connsiteX3" fmla="*/ 10656415 w 11004341"/>
              <a:gd name="connsiteY3" fmla="*/ 406243 h 6620718"/>
              <a:gd name="connsiteX4" fmla="*/ 10494415 w 11004341"/>
              <a:gd name="connsiteY4" fmla="*/ 244243 h 6620718"/>
              <a:gd name="connsiteX5" fmla="*/ 473160 w 11004341"/>
              <a:gd name="connsiteY5" fmla="*/ 240317 h 6620718"/>
              <a:gd name="connsiteX6" fmla="*/ 311160 w 11004341"/>
              <a:gd name="connsiteY6" fmla="*/ 402317 h 6620718"/>
              <a:gd name="connsiteX7" fmla="*/ 473160 w 11004341"/>
              <a:gd name="connsiteY7" fmla="*/ 564317 h 6620718"/>
              <a:gd name="connsiteX8" fmla="*/ 635160 w 11004341"/>
              <a:gd name="connsiteY8" fmla="*/ 402317 h 6620718"/>
              <a:gd name="connsiteX9" fmla="*/ 473160 w 11004341"/>
              <a:gd name="connsiteY9" fmla="*/ 240317 h 6620718"/>
              <a:gd name="connsiteX10" fmla="*/ 0 w 11004341"/>
              <a:gd name="connsiteY10" fmla="*/ 0 h 6620718"/>
              <a:gd name="connsiteX11" fmla="*/ 3457051 w 11004341"/>
              <a:gd name="connsiteY11" fmla="*/ 0 h 6620718"/>
              <a:gd name="connsiteX12" fmla="*/ 3457051 w 11004341"/>
              <a:gd name="connsiteY12" fmla="*/ 8534 h 6620718"/>
              <a:gd name="connsiteX13" fmla="*/ 3591059 w 11004341"/>
              <a:gd name="connsiteY13" fmla="*/ 142542 h 6620718"/>
              <a:gd name="connsiteX14" fmla="*/ 7413280 w 11004341"/>
              <a:gd name="connsiteY14" fmla="*/ 142543 h 6620718"/>
              <a:gd name="connsiteX15" fmla="*/ 7547288 w 11004341"/>
              <a:gd name="connsiteY15" fmla="*/ 8535 h 6620718"/>
              <a:gd name="connsiteX16" fmla="*/ 7547288 w 11004341"/>
              <a:gd name="connsiteY16" fmla="*/ 0 h 6620718"/>
              <a:gd name="connsiteX17" fmla="*/ 11004341 w 11004341"/>
              <a:gd name="connsiteY17" fmla="*/ 0 h 6620718"/>
              <a:gd name="connsiteX18" fmla="*/ 11004341 w 11004341"/>
              <a:gd name="connsiteY18" fmla="*/ 6422692 h 6620718"/>
              <a:gd name="connsiteX19" fmla="*/ 10806315 w 11004341"/>
              <a:gd name="connsiteY19" fmla="*/ 6620718 h 6620718"/>
              <a:gd name="connsiteX20" fmla="*/ 198027 w 11004341"/>
              <a:gd name="connsiteY20" fmla="*/ 6620718 h 6620718"/>
              <a:gd name="connsiteX21" fmla="*/ 0 w 11004341"/>
              <a:gd name="connsiteY21" fmla="*/ 6422692 h 662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004341" h="6620718">
                <a:moveTo>
                  <a:pt x="10494415" y="244243"/>
                </a:moveTo>
                <a:cubicBezTo>
                  <a:pt x="10404945" y="244243"/>
                  <a:pt x="10332415" y="316773"/>
                  <a:pt x="10332415" y="406243"/>
                </a:cubicBezTo>
                <a:cubicBezTo>
                  <a:pt x="10332415" y="495713"/>
                  <a:pt x="10404945" y="568243"/>
                  <a:pt x="10494415" y="568243"/>
                </a:cubicBezTo>
                <a:cubicBezTo>
                  <a:pt x="10583885" y="568243"/>
                  <a:pt x="10656415" y="495713"/>
                  <a:pt x="10656415" y="406243"/>
                </a:cubicBezTo>
                <a:cubicBezTo>
                  <a:pt x="10656415" y="316773"/>
                  <a:pt x="10583885" y="244243"/>
                  <a:pt x="10494415" y="244243"/>
                </a:cubicBezTo>
                <a:close/>
                <a:moveTo>
                  <a:pt x="473160" y="240317"/>
                </a:moveTo>
                <a:cubicBezTo>
                  <a:pt x="383690" y="240317"/>
                  <a:pt x="311160" y="312847"/>
                  <a:pt x="311160" y="402317"/>
                </a:cubicBezTo>
                <a:cubicBezTo>
                  <a:pt x="311160" y="491787"/>
                  <a:pt x="383690" y="564317"/>
                  <a:pt x="473160" y="564317"/>
                </a:cubicBezTo>
                <a:cubicBezTo>
                  <a:pt x="562630" y="564317"/>
                  <a:pt x="635160" y="491787"/>
                  <a:pt x="635160" y="402317"/>
                </a:cubicBezTo>
                <a:cubicBezTo>
                  <a:pt x="635160" y="312847"/>
                  <a:pt x="562630" y="240317"/>
                  <a:pt x="473160" y="240317"/>
                </a:cubicBezTo>
                <a:close/>
                <a:moveTo>
                  <a:pt x="0" y="0"/>
                </a:moveTo>
                <a:lnTo>
                  <a:pt x="3457051" y="0"/>
                </a:lnTo>
                <a:lnTo>
                  <a:pt x="3457051" y="8534"/>
                </a:lnTo>
                <a:cubicBezTo>
                  <a:pt x="3457051" y="82545"/>
                  <a:pt x="3517048" y="142542"/>
                  <a:pt x="3591059" y="142542"/>
                </a:cubicBezTo>
                <a:lnTo>
                  <a:pt x="7413280" y="142543"/>
                </a:lnTo>
                <a:cubicBezTo>
                  <a:pt x="7487291" y="142543"/>
                  <a:pt x="7547288" y="82546"/>
                  <a:pt x="7547288" y="8535"/>
                </a:cubicBezTo>
                <a:lnTo>
                  <a:pt x="7547288" y="0"/>
                </a:lnTo>
                <a:lnTo>
                  <a:pt x="11004341" y="0"/>
                </a:lnTo>
                <a:lnTo>
                  <a:pt x="11004341" y="6422692"/>
                </a:lnTo>
                <a:cubicBezTo>
                  <a:pt x="11004341" y="6532059"/>
                  <a:pt x="10915682" y="6620718"/>
                  <a:pt x="10806315" y="6620718"/>
                </a:cubicBezTo>
                <a:lnTo>
                  <a:pt x="198027" y="6620718"/>
                </a:lnTo>
                <a:cubicBezTo>
                  <a:pt x="88659" y="6620718"/>
                  <a:pt x="0" y="6532059"/>
                  <a:pt x="0" y="6422692"/>
                </a:cubicBezTo>
                <a:close/>
              </a:path>
            </a:pathLst>
          </a:custGeom>
          <a:gradFill>
            <a:gsLst>
              <a:gs pos="12000">
                <a:schemeClr val="accent1">
                  <a:lumMod val="5000"/>
                  <a:lumOff val="95000"/>
                  <a:alpha val="30000"/>
                </a:schemeClr>
              </a:gs>
              <a:gs pos="15000">
                <a:schemeClr val="accent1">
                  <a:lumMod val="5000"/>
                  <a:lumOff val="95000"/>
                  <a:alpha val="47000"/>
                </a:schemeClr>
              </a:gs>
              <a:gs pos="100000">
                <a:schemeClr val="bg1">
                  <a:alpha val="20000"/>
                </a:schemeClr>
              </a:gs>
            </a:gsLst>
            <a:lin ang="5400000" scaled="1"/>
          </a:gradFill>
          <a:ln>
            <a:solidFill>
              <a:srgbClr val="A2B3C3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81916" y="884391"/>
            <a:ext cx="10980000" cy="0"/>
          </a:xfrm>
          <a:prstGeom prst="line">
            <a:avLst/>
          </a:prstGeom>
          <a:ln>
            <a:solidFill>
              <a:srgbClr val="4C5F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893077" y="1086928"/>
            <a:ext cx="10390274" cy="5382883"/>
          </a:xfrm>
          <a:prstGeom prst="roundRect">
            <a:avLst>
              <a:gd name="adj" fmla="val 1359"/>
            </a:avLst>
          </a:prstGeom>
          <a:solidFill>
            <a:schemeClr val="bg1">
              <a:alpha val="28000"/>
            </a:schemeClr>
          </a:solidFill>
          <a:ln>
            <a:solidFill>
              <a:srgbClr val="A2B3C3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97556" y="1229360"/>
            <a:ext cx="10173060" cy="5114298"/>
          </a:xfrm>
          <a:prstGeom prst="roundRect">
            <a:avLst>
              <a:gd name="adj" fmla="val 1403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30040" y="2672132"/>
            <a:ext cx="3113901" cy="560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i="1" dirty="0" smtClean="0">
                <a:solidFill>
                  <a:srgbClr val="44546A">
                    <a:lumMod val="75000"/>
                  </a:srgbClr>
                </a:solidFill>
              </a:rPr>
              <a:t>Lim Dong In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506579" y="1622929"/>
            <a:ext cx="1027299" cy="102729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+mj-lt"/>
            </a:endParaRPr>
          </a:p>
        </p:txBody>
      </p:sp>
      <p:grpSp>
        <p:nvGrpSpPr>
          <p:cNvPr id="15" name="Group 58"/>
          <p:cNvGrpSpPr>
            <a:grpSpLocks noChangeAspect="1"/>
          </p:cNvGrpSpPr>
          <p:nvPr/>
        </p:nvGrpSpPr>
        <p:grpSpPr bwMode="auto">
          <a:xfrm>
            <a:off x="5693850" y="1703928"/>
            <a:ext cx="632809" cy="784052"/>
            <a:chOff x="648" y="958"/>
            <a:chExt cx="1078" cy="1384"/>
          </a:xfrm>
        </p:grpSpPr>
        <p:sp>
          <p:nvSpPr>
            <p:cNvPr id="17" name="Freeform 60"/>
            <p:cNvSpPr>
              <a:spLocks/>
            </p:cNvSpPr>
            <p:nvPr/>
          </p:nvSpPr>
          <p:spPr bwMode="auto">
            <a:xfrm>
              <a:off x="804" y="1821"/>
              <a:ext cx="383" cy="430"/>
            </a:xfrm>
            <a:custGeom>
              <a:avLst/>
              <a:gdLst>
                <a:gd name="T0" fmla="*/ 1149 w 1149"/>
                <a:gd name="T1" fmla="*/ 1275 h 1291"/>
                <a:gd name="T2" fmla="*/ 1137 w 1149"/>
                <a:gd name="T3" fmla="*/ 1277 h 1291"/>
                <a:gd name="T4" fmla="*/ 1101 w 1149"/>
                <a:gd name="T5" fmla="*/ 1279 h 1291"/>
                <a:gd name="T6" fmla="*/ 1047 w 1149"/>
                <a:gd name="T7" fmla="*/ 1282 h 1291"/>
                <a:gd name="T8" fmla="*/ 977 w 1149"/>
                <a:gd name="T9" fmla="*/ 1286 h 1291"/>
                <a:gd name="T10" fmla="*/ 898 w 1149"/>
                <a:gd name="T11" fmla="*/ 1288 h 1291"/>
                <a:gd name="T12" fmla="*/ 810 w 1149"/>
                <a:gd name="T13" fmla="*/ 1289 h 1291"/>
                <a:gd name="T14" fmla="*/ 719 w 1149"/>
                <a:gd name="T15" fmla="*/ 1291 h 1291"/>
                <a:gd name="T16" fmla="*/ 629 w 1149"/>
                <a:gd name="T17" fmla="*/ 1288 h 1291"/>
                <a:gd name="T18" fmla="*/ 543 w 1149"/>
                <a:gd name="T19" fmla="*/ 1283 h 1291"/>
                <a:gd name="T20" fmla="*/ 466 w 1149"/>
                <a:gd name="T21" fmla="*/ 1274 h 1291"/>
                <a:gd name="T22" fmla="*/ 401 w 1149"/>
                <a:gd name="T23" fmla="*/ 1262 h 1291"/>
                <a:gd name="T24" fmla="*/ 352 w 1149"/>
                <a:gd name="T25" fmla="*/ 1244 h 1291"/>
                <a:gd name="T26" fmla="*/ 324 w 1149"/>
                <a:gd name="T27" fmla="*/ 1221 h 1291"/>
                <a:gd name="T28" fmla="*/ 319 w 1149"/>
                <a:gd name="T29" fmla="*/ 1192 h 1291"/>
                <a:gd name="T30" fmla="*/ 343 w 1149"/>
                <a:gd name="T31" fmla="*/ 1156 h 1291"/>
                <a:gd name="T32" fmla="*/ 410 w 1149"/>
                <a:gd name="T33" fmla="*/ 1070 h 1291"/>
                <a:gd name="T34" fmla="*/ 453 w 1149"/>
                <a:gd name="T35" fmla="*/ 981 h 1291"/>
                <a:gd name="T36" fmla="*/ 476 w 1149"/>
                <a:gd name="T37" fmla="*/ 895 h 1291"/>
                <a:gd name="T38" fmla="*/ 485 w 1149"/>
                <a:gd name="T39" fmla="*/ 816 h 1291"/>
                <a:gd name="T40" fmla="*/ 485 w 1149"/>
                <a:gd name="T41" fmla="*/ 754 h 1291"/>
                <a:gd name="T42" fmla="*/ 480 w 1149"/>
                <a:gd name="T43" fmla="*/ 712 h 1291"/>
                <a:gd name="T44" fmla="*/ 477 w 1149"/>
                <a:gd name="T45" fmla="*/ 697 h 1291"/>
                <a:gd name="T46" fmla="*/ 439 w 1149"/>
                <a:gd name="T47" fmla="*/ 782 h 1291"/>
                <a:gd name="T48" fmla="*/ 393 w 1149"/>
                <a:gd name="T49" fmla="*/ 852 h 1291"/>
                <a:gd name="T50" fmla="*/ 338 w 1149"/>
                <a:gd name="T51" fmla="*/ 907 h 1291"/>
                <a:gd name="T52" fmla="*/ 283 w 1149"/>
                <a:gd name="T53" fmla="*/ 948 h 1291"/>
                <a:gd name="T54" fmla="*/ 231 w 1149"/>
                <a:gd name="T55" fmla="*/ 974 h 1291"/>
                <a:gd name="T56" fmla="*/ 184 w 1149"/>
                <a:gd name="T57" fmla="*/ 986 h 1291"/>
                <a:gd name="T58" fmla="*/ 148 w 1149"/>
                <a:gd name="T59" fmla="*/ 986 h 1291"/>
                <a:gd name="T60" fmla="*/ 128 w 1149"/>
                <a:gd name="T61" fmla="*/ 970 h 1291"/>
                <a:gd name="T62" fmla="*/ 128 w 1149"/>
                <a:gd name="T63" fmla="*/ 944 h 1291"/>
                <a:gd name="T64" fmla="*/ 150 w 1149"/>
                <a:gd name="T65" fmla="*/ 905 h 1291"/>
                <a:gd name="T66" fmla="*/ 193 w 1149"/>
                <a:gd name="T67" fmla="*/ 834 h 1291"/>
                <a:gd name="T68" fmla="*/ 215 w 1149"/>
                <a:gd name="T69" fmla="*/ 762 h 1291"/>
                <a:gd name="T70" fmla="*/ 224 w 1149"/>
                <a:gd name="T71" fmla="*/ 693 h 1291"/>
                <a:gd name="T72" fmla="*/ 222 w 1149"/>
                <a:gd name="T73" fmla="*/ 635 h 1291"/>
                <a:gd name="T74" fmla="*/ 215 w 1149"/>
                <a:gd name="T75" fmla="*/ 592 h 1291"/>
                <a:gd name="T76" fmla="*/ 210 w 1149"/>
                <a:gd name="T77" fmla="*/ 568 h 1291"/>
                <a:gd name="T78" fmla="*/ 198 w 1149"/>
                <a:gd name="T79" fmla="*/ 574 h 1291"/>
                <a:gd name="T80" fmla="*/ 170 w 1149"/>
                <a:gd name="T81" fmla="*/ 596 h 1291"/>
                <a:gd name="T82" fmla="*/ 136 w 1149"/>
                <a:gd name="T83" fmla="*/ 617 h 1291"/>
                <a:gd name="T84" fmla="*/ 99 w 1149"/>
                <a:gd name="T85" fmla="*/ 635 h 1291"/>
                <a:gd name="T86" fmla="*/ 64 w 1149"/>
                <a:gd name="T87" fmla="*/ 647 h 1291"/>
                <a:gd name="T88" fmla="*/ 33 w 1149"/>
                <a:gd name="T89" fmla="*/ 652 h 1291"/>
                <a:gd name="T90" fmla="*/ 12 w 1149"/>
                <a:gd name="T91" fmla="*/ 644 h 1291"/>
                <a:gd name="T92" fmla="*/ 0 w 1149"/>
                <a:gd name="T93" fmla="*/ 625 h 1291"/>
                <a:gd name="T94" fmla="*/ 4 w 1149"/>
                <a:gd name="T95" fmla="*/ 588 h 1291"/>
                <a:gd name="T96" fmla="*/ 33 w 1149"/>
                <a:gd name="T97" fmla="*/ 509 h 1291"/>
                <a:gd name="T98" fmla="*/ 56 w 1149"/>
                <a:gd name="T99" fmla="*/ 401 h 1291"/>
                <a:gd name="T100" fmla="*/ 61 w 1149"/>
                <a:gd name="T101" fmla="*/ 305 h 1291"/>
                <a:gd name="T102" fmla="*/ 53 w 1149"/>
                <a:gd name="T103" fmla="*/ 221 h 1291"/>
                <a:gd name="T104" fmla="*/ 40 w 1149"/>
                <a:gd name="T105" fmla="*/ 154 h 1291"/>
                <a:gd name="T106" fmla="*/ 24 w 1149"/>
                <a:gd name="T107" fmla="*/ 106 h 1291"/>
                <a:gd name="T108" fmla="*/ 14 w 1149"/>
                <a:gd name="T109" fmla="*/ 81 h 1291"/>
                <a:gd name="T110" fmla="*/ 1149 w 1149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9" h="1291">
                  <a:moveTo>
                    <a:pt x="1149" y="0"/>
                  </a:moveTo>
                  <a:lnTo>
                    <a:pt x="1149" y="1275"/>
                  </a:lnTo>
                  <a:lnTo>
                    <a:pt x="1146" y="1275"/>
                  </a:lnTo>
                  <a:lnTo>
                    <a:pt x="1137" y="1277"/>
                  </a:lnTo>
                  <a:lnTo>
                    <a:pt x="1122" y="1278"/>
                  </a:lnTo>
                  <a:lnTo>
                    <a:pt x="1101" y="1279"/>
                  </a:lnTo>
                  <a:lnTo>
                    <a:pt x="1076" y="1280"/>
                  </a:lnTo>
                  <a:lnTo>
                    <a:pt x="1047" y="1282"/>
                  </a:lnTo>
                  <a:lnTo>
                    <a:pt x="1014" y="1283"/>
                  </a:lnTo>
                  <a:lnTo>
                    <a:pt x="977" y="1286"/>
                  </a:lnTo>
                  <a:lnTo>
                    <a:pt x="939" y="1287"/>
                  </a:lnTo>
                  <a:lnTo>
                    <a:pt x="898" y="1288"/>
                  </a:lnTo>
                  <a:lnTo>
                    <a:pt x="855" y="1289"/>
                  </a:lnTo>
                  <a:lnTo>
                    <a:pt x="810" y="1289"/>
                  </a:lnTo>
                  <a:lnTo>
                    <a:pt x="765" y="1291"/>
                  </a:lnTo>
                  <a:lnTo>
                    <a:pt x="719" y="1291"/>
                  </a:lnTo>
                  <a:lnTo>
                    <a:pt x="674" y="1289"/>
                  </a:lnTo>
                  <a:lnTo>
                    <a:pt x="629" y="1288"/>
                  </a:lnTo>
                  <a:lnTo>
                    <a:pt x="585" y="1286"/>
                  </a:lnTo>
                  <a:lnTo>
                    <a:pt x="543" y="1283"/>
                  </a:lnTo>
                  <a:lnTo>
                    <a:pt x="504" y="1279"/>
                  </a:lnTo>
                  <a:lnTo>
                    <a:pt x="466" y="1274"/>
                  </a:lnTo>
                  <a:lnTo>
                    <a:pt x="432" y="1269"/>
                  </a:lnTo>
                  <a:lnTo>
                    <a:pt x="401" y="1262"/>
                  </a:lnTo>
                  <a:lnTo>
                    <a:pt x="375" y="1254"/>
                  </a:lnTo>
                  <a:lnTo>
                    <a:pt x="352" y="1244"/>
                  </a:lnTo>
                  <a:lnTo>
                    <a:pt x="336" y="1234"/>
                  </a:lnTo>
                  <a:lnTo>
                    <a:pt x="324" y="1221"/>
                  </a:lnTo>
                  <a:lnTo>
                    <a:pt x="318" y="1208"/>
                  </a:lnTo>
                  <a:lnTo>
                    <a:pt x="319" y="1192"/>
                  </a:lnTo>
                  <a:lnTo>
                    <a:pt x="327" y="1175"/>
                  </a:lnTo>
                  <a:lnTo>
                    <a:pt x="343" y="1156"/>
                  </a:lnTo>
                  <a:lnTo>
                    <a:pt x="380" y="1115"/>
                  </a:lnTo>
                  <a:lnTo>
                    <a:pt x="410" y="1070"/>
                  </a:lnTo>
                  <a:lnTo>
                    <a:pt x="434" y="1025"/>
                  </a:lnTo>
                  <a:lnTo>
                    <a:pt x="453" y="981"/>
                  </a:lnTo>
                  <a:lnTo>
                    <a:pt x="467" y="936"/>
                  </a:lnTo>
                  <a:lnTo>
                    <a:pt x="476" y="895"/>
                  </a:lnTo>
                  <a:lnTo>
                    <a:pt x="482" y="854"/>
                  </a:lnTo>
                  <a:lnTo>
                    <a:pt x="485" y="816"/>
                  </a:lnTo>
                  <a:lnTo>
                    <a:pt x="485" y="783"/>
                  </a:lnTo>
                  <a:lnTo>
                    <a:pt x="485" y="754"/>
                  </a:lnTo>
                  <a:lnTo>
                    <a:pt x="482" y="730"/>
                  </a:lnTo>
                  <a:lnTo>
                    <a:pt x="480" y="712"/>
                  </a:lnTo>
                  <a:lnTo>
                    <a:pt x="479" y="701"/>
                  </a:lnTo>
                  <a:lnTo>
                    <a:pt x="477" y="697"/>
                  </a:lnTo>
                  <a:lnTo>
                    <a:pt x="460" y="741"/>
                  </a:lnTo>
                  <a:lnTo>
                    <a:pt x="439" y="782"/>
                  </a:lnTo>
                  <a:lnTo>
                    <a:pt x="417" y="819"/>
                  </a:lnTo>
                  <a:lnTo>
                    <a:pt x="393" y="852"/>
                  </a:lnTo>
                  <a:lnTo>
                    <a:pt x="366" y="882"/>
                  </a:lnTo>
                  <a:lnTo>
                    <a:pt x="338" y="907"/>
                  </a:lnTo>
                  <a:lnTo>
                    <a:pt x="310" y="929"/>
                  </a:lnTo>
                  <a:lnTo>
                    <a:pt x="283" y="948"/>
                  </a:lnTo>
                  <a:lnTo>
                    <a:pt x="256" y="963"/>
                  </a:lnTo>
                  <a:lnTo>
                    <a:pt x="231" y="974"/>
                  </a:lnTo>
                  <a:lnTo>
                    <a:pt x="207" y="982"/>
                  </a:lnTo>
                  <a:lnTo>
                    <a:pt x="184" y="986"/>
                  </a:lnTo>
                  <a:lnTo>
                    <a:pt x="165" y="987"/>
                  </a:lnTo>
                  <a:lnTo>
                    <a:pt x="148" y="986"/>
                  </a:lnTo>
                  <a:lnTo>
                    <a:pt x="137" y="979"/>
                  </a:lnTo>
                  <a:lnTo>
                    <a:pt x="128" y="970"/>
                  </a:lnTo>
                  <a:lnTo>
                    <a:pt x="126" y="959"/>
                  </a:lnTo>
                  <a:lnTo>
                    <a:pt x="128" y="944"/>
                  </a:lnTo>
                  <a:lnTo>
                    <a:pt x="136" y="926"/>
                  </a:lnTo>
                  <a:lnTo>
                    <a:pt x="150" y="905"/>
                  </a:lnTo>
                  <a:lnTo>
                    <a:pt x="175" y="869"/>
                  </a:lnTo>
                  <a:lnTo>
                    <a:pt x="193" y="834"/>
                  </a:lnTo>
                  <a:lnTo>
                    <a:pt x="207" y="797"/>
                  </a:lnTo>
                  <a:lnTo>
                    <a:pt x="215" y="762"/>
                  </a:lnTo>
                  <a:lnTo>
                    <a:pt x="222" y="726"/>
                  </a:lnTo>
                  <a:lnTo>
                    <a:pt x="224" y="693"/>
                  </a:lnTo>
                  <a:lnTo>
                    <a:pt x="224" y="663"/>
                  </a:lnTo>
                  <a:lnTo>
                    <a:pt x="222" y="635"/>
                  </a:lnTo>
                  <a:lnTo>
                    <a:pt x="219" y="612"/>
                  </a:lnTo>
                  <a:lnTo>
                    <a:pt x="215" y="592"/>
                  </a:lnTo>
                  <a:lnTo>
                    <a:pt x="213" y="577"/>
                  </a:lnTo>
                  <a:lnTo>
                    <a:pt x="210" y="568"/>
                  </a:lnTo>
                  <a:lnTo>
                    <a:pt x="209" y="564"/>
                  </a:lnTo>
                  <a:lnTo>
                    <a:pt x="198" y="574"/>
                  </a:lnTo>
                  <a:lnTo>
                    <a:pt x="185" y="586"/>
                  </a:lnTo>
                  <a:lnTo>
                    <a:pt x="170" y="596"/>
                  </a:lnTo>
                  <a:lnTo>
                    <a:pt x="153" y="607"/>
                  </a:lnTo>
                  <a:lnTo>
                    <a:pt x="136" y="617"/>
                  </a:lnTo>
                  <a:lnTo>
                    <a:pt x="118" y="626"/>
                  </a:lnTo>
                  <a:lnTo>
                    <a:pt x="99" y="635"/>
                  </a:lnTo>
                  <a:lnTo>
                    <a:pt x="81" y="641"/>
                  </a:lnTo>
                  <a:lnTo>
                    <a:pt x="64" y="647"/>
                  </a:lnTo>
                  <a:lnTo>
                    <a:pt x="48" y="650"/>
                  </a:lnTo>
                  <a:lnTo>
                    <a:pt x="33" y="652"/>
                  </a:lnTo>
                  <a:lnTo>
                    <a:pt x="22" y="649"/>
                  </a:lnTo>
                  <a:lnTo>
                    <a:pt x="12" y="644"/>
                  </a:lnTo>
                  <a:lnTo>
                    <a:pt x="4" y="636"/>
                  </a:lnTo>
                  <a:lnTo>
                    <a:pt x="0" y="625"/>
                  </a:lnTo>
                  <a:lnTo>
                    <a:pt x="0" y="609"/>
                  </a:lnTo>
                  <a:lnTo>
                    <a:pt x="4" y="588"/>
                  </a:lnTo>
                  <a:lnTo>
                    <a:pt x="13" y="564"/>
                  </a:lnTo>
                  <a:lnTo>
                    <a:pt x="33" y="509"/>
                  </a:lnTo>
                  <a:lnTo>
                    <a:pt x="47" y="453"/>
                  </a:lnTo>
                  <a:lnTo>
                    <a:pt x="56" y="401"/>
                  </a:lnTo>
                  <a:lnTo>
                    <a:pt x="60" y="352"/>
                  </a:lnTo>
                  <a:lnTo>
                    <a:pt x="61" y="305"/>
                  </a:lnTo>
                  <a:lnTo>
                    <a:pt x="59" y="261"/>
                  </a:lnTo>
                  <a:lnTo>
                    <a:pt x="53" y="221"/>
                  </a:lnTo>
                  <a:lnTo>
                    <a:pt x="47" y="185"/>
                  </a:lnTo>
                  <a:lnTo>
                    <a:pt x="40" y="154"/>
                  </a:lnTo>
                  <a:lnTo>
                    <a:pt x="32" y="128"/>
                  </a:lnTo>
                  <a:lnTo>
                    <a:pt x="24" y="106"/>
                  </a:lnTo>
                  <a:lnTo>
                    <a:pt x="18" y="91"/>
                  </a:lnTo>
                  <a:lnTo>
                    <a:pt x="14" y="81"/>
                  </a:lnTo>
                  <a:lnTo>
                    <a:pt x="13" y="7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61"/>
            <p:cNvSpPr>
              <a:spLocks/>
            </p:cNvSpPr>
            <p:nvPr/>
          </p:nvSpPr>
          <p:spPr bwMode="auto">
            <a:xfrm>
              <a:off x="1192" y="1821"/>
              <a:ext cx="383" cy="430"/>
            </a:xfrm>
            <a:custGeom>
              <a:avLst/>
              <a:gdLst>
                <a:gd name="T0" fmla="*/ 1137 w 1150"/>
                <a:gd name="T1" fmla="*/ 78 h 1291"/>
                <a:gd name="T2" fmla="*/ 1132 w 1150"/>
                <a:gd name="T3" fmla="*/ 91 h 1291"/>
                <a:gd name="T4" fmla="*/ 1118 w 1150"/>
                <a:gd name="T5" fmla="*/ 128 h 1291"/>
                <a:gd name="T6" fmla="*/ 1103 w 1150"/>
                <a:gd name="T7" fmla="*/ 185 h 1291"/>
                <a:gd name="T8" fmla="*/ 1091 w 1150"/>
                <a:gd name="T9" fmla="*/ 261 h 1291"/>
                <a:gd name="T10" fmla="*/ 1090 w 1150"/>
                <a:gd name="T11" fmla="*/ 352 h 1291"/>
                <a:gd name="T12" fmla="*/ 1103 w 1150"/>
                <a:gd name="T13" fmla="*/ 453 h 1291"/>
                <a:gd name="T14" fmla="*/ 1137 w 1150"/>
                <a:gd name="T15" fmla="*/ 564 h 1291"/>
                <a:gd name="T16" fmla="*/ 1150 w 1150"/>
                <a:gd name="T17" fmla="*/ 609 h 1291"/>
                <a:gd name="T18" fmla="*/ 1146 w 1150"/>
                <a:gd name="T19" fmla="*/ 636 h 1291"/>
                <a:gd name="T20" fmla="*/ 1128 w 1150"/>
                <a:gd name="T21" fmla="*/ 649 h 1291"/>
                <a:gd name="T22" fmla="*/ 1101 w 1150"/>
                <a:gd name="T23" fmla="*/ 650 h 1291"/>
                <a:gd name="T24" fmla="*/ 1069 w 1150"/>
                <a:gd name="T25" fmla="*/ 641 h 1291"/>
                <a:gd name="T26" fmla="*/ 1032 w 1150"/>
                <a:gd name="T27" fmla="*/ 626 h 1291"/>
                <a:gd name="T28" fmla="*/ 996 w 1150"/>
                <a:gd name="T29" fmla="*/ 607 h 1291"/>
                <a:gd name="T30" fmla="*/ 965 w 1150"/>
                <a:gd name="T31" fmla="*/ 586 h 1291"/>
                <a:gd name="T32" fmla="*/ 941 w 1150"/>
                <a:gd name="T33" fmla="*/ 564 h 1291"/>
                <a:gd name="T34" fmla="*/ 937 w 1150"/>
                <a:gd name="T35" fmla="*/ 577 h 1291"/>
                <a:gd name="T36" fmla="*/ 931 w 1150"/>
                <a:gd name="T37" fmla="*/ 612 h 1291"/>
                <a:gd name="T38" fmla="*/ 926 w 1150"/>
                <a:gd name="T39" fmla="*/ 663 h 1291"/>
                <a:gd name="T40" fmla="*/ 928 w 1150"/>
                <a:gd name="T41" fmla="*/ 726 h 1291"/>
                <a:gd name="T42" fmla="*/ 943 w 1150"/>
                <a:gd name="T43" fmla="*/ 797 h 1291"/>
                <a:gd name="T44" fmla="*/ 975 w 1150"/>
                <a:gd name="T45" fmla="*/ 869 h 1291"/>
                <a:gd name="T46" fmla="*/ 1014 w 1150"/>
                <a:gd name="T47" fmla="*/ 926 h 1291"/>
                <a:gd name="T48" fmla="*/ 1024 w 1150"/>
                <a:gd name="T49" fmla="*/ 959 h 1291"/>
                <a:gd name="T50" fmla="*/ 1013 w 1150"/>
                <a:gd name="T51" fmla="*/ 979 h 1291"/>
                <a:gd name="T52" fmla="*/ 985 w 1150"/>
                <a:gd name="T53" fmla="*/ 987 h 1291"/>
                <a:gd name="T54" fmla="*/ 943 w 1150"/>
                <a:gd name="T55" fmla="*/ 982 h 1291"/>
                <a:gd name="T56" fmla="*/ 894 w 1150"/>
                <a:gd name="T57" fmla="*/ 963 h 1291"/>
                <a:gd name="T58" fmla="*/ 840 w 1150"/>
                <a:gd name="T59" fmla="*/ 929 h 1291"/>
                <a:gd name="T60" fmla="*/ 784 w 1150"/>
                <a:gd name="T61" fmla="*/ 882 h 1291"/>
                <a:gd name="T62" fmla="*/ 733 w 1150"/>
                <a:gd name="T63" fmla="*/ 819 h 1291"/>
                <a:gd name="T64" fmla="*/ 690 w 1150"/>
                <a:gd name="T65" fmla="*/ 741 h 1291"/>
                <a:gd name="T66" fmla="*/ 671 w 1150"/>
                <a:gd name="T67" fmla="*/ 701 h 1291"/>
                <a:gd name="T68" fmla="*/ 667 w 1150"/>
                <a:gd name="T69" fmla="*/ 730 h 1291"/>
                <a:gd name="T70" fmla="*/ 665 w 1150"/>
                <a:gd name="T71" fmla="*/ 783 h 1291"/>
                <a:gd name="T72" fmla="*/ 667 w 1150"/>
                <a:gd name="T73" fmla="*/ 854 h 1291"/>
                <a:gd name="T74" fmla="*/ 683 w 1150"/>
                <a:gd name="T75" fmla="*/ 936 h 1291"/>
                <a:gd name="T76" fmla="*/ 715 w 1150"/>
                <a:gd name="T77" fmla="*/ 1025 h 1291"/>
                <a:gd name="T78" fmla="*/ 770 w 1150"/>
                <a:gd name="T79" fmla="*/ 1115 h 1291"/>
                <a:gd name="T80" fmla="*/ 823 w 1150"/>
                <a:gd name="T81" fmla="*/ 1175 h 1291"/>
                <a:gd name="T82" fmla="*/ 832 w 1150"/>
                <a:gd name="T83" fmla="*/ 1208 h 1291"/>
                <a:gd name="T84" fmla="*/ 814 w 1150"/>
                <a:gd name="T85" fmla="*/ 1234 h 1291"/>
                <a:gd name="T86" fmla="*/ 775 w 1150"/>
                <a:gd name="T87" fmla="*/ 1254 h 1291"/>
                <a:gd name="T88" fmla="*/ 718 w 1150"/>
                <a:gd name="T89" fmla="*/ 1269 h 1291"/>
                <a:gd name="T90" fmla="*/ 646 w 1150"/>
                <a:gd name="T91" fmla="*/ 1279 h 1291"/>
                <a:gd name="T92" fmla="*/ 565 w 1150"/>
                <a:gd name="T93" fmla="*/ 1286 h 1291"/>
                <a:gd name="T94" fmla="*/ 476 w 1150"/>
                <a:gd name="T95" fmla="*/ 1289 h 1291"/>
                <a:gd name="T96" fmla="*/ 385 w 1150"/>
                <a:gd name="T97" fmla="*/ 1291 h 1291"/>
                <a:gd name="T98" fmla="*/ 295 w 1150"/>
                <a:gd name="T99" fmla="*/ 1289 h 1291"/>
                <a:gd name="T100" fmla="*/ 210 w 1150"/>
                <a:gd name="T101" fmla="*/ 1287 h 1291"/>
                <a:gd name="T102" fmla="*/ 136 w 1150"/>
                <a:gd name="T103" fmla="*/ 1283 h 1291"/>
                <a:gd name="T104" fmla="*/ 74 w 1150"/>
                <a:gd name="T105" fmla="*/ 1280 h 1291"/>
                <a:gd name="T106" fmla="*/ 28 w 1150"/>
                <a:gd name="T107" fmla="*/ 1278 h 1291"/>
                <a:gd name="T108" fmla="*/ 4 w 1150"/>
                <a:gd name="T109" fmla="*/ 1275 h 1291"/>
                <a:gd name="T110" fmla="*/ 0 w 1150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0" h="1291">
                  <a:moveTo>
                    <a:pt x="0" y="0"/>
                  </a:moveTo>
                  <a:lnTo>
                    <a:pt x="1137" y="78"/>
                  </a:lnTo>
                  <a:lnTo>
                    <a:pt x="1136" y="81"/>
                  </a:lnTo>
                  <a:lnTo>
                    <a:pt x="1132" y="91"/>
                  </a:lnTo>
                  <a:lnTo>
                    <a:pt x="1126" y="106"/>
                  </a:lnTo>
                  <a:lnTo>
                    <a:pt x="1118" y="128"/>
                  </a:lnTo>
                  <a:lnTo>
                    <a:pt x="1110" y="154"/>
                  </a:lnTo>
                  <a:lnTo>
                    <a:pt x="1103" y="185"/>
                  </a:lnTo>
                  <a:lnTo>
                    <a:pt x="1096" y="221"/>
                  </a:lnTo>
                  <a:lnTo>
                    <a:pt x="1091" y="261"/>
                  </a:lnTo>
                  <a:lnTo>
                    <a:pt x="1089" y="305"/>
                  </a:lnTo>
                  <a:lnTo>
                    <a:pt x="1090" y="352"/>
                  </a:lnTo>
                  <a:lnTo>
                    <a:pt x="1094" y="401"/>
                  </a:lnTo>
                  <a:lnTo>
                    <a:pt x="1103" y="453"/>
                  </a:lnTo>
                  <a:lnTo>
                    <a:pt x="1117" y="509"/>
                  </a:lnTo>
                  <a:lnTo>
                    <a:pt x="1137" y="564"/>
                  </a:lnTo>
                  <a:lnTo>
                    <a:pt x="1146" y="588"/>
                  </a:lnTo>
                  <a:lnTo>
                    <a:pt x="1150" y="609"/>
                  </a:lnTo>
                  <a:lnTo>
                    <a:pt x="1150" y="625"/>
                  </a:lnTo>
                  <a:lnTo>
                    <a:pt x="1146" y="636"/>
                  </a:lnTo>
                  <a:lnTo>
                    <a:pt x="1138" y="644"/>
                  </a:lnTo>
                  <a:lnTo>
                    <a:pt x="1128" y="649"/>
                  </a:lnTo>
                  <a:lnTo>
                    <a:pt x="1117" y="652"/>
                  </a:lnTo>
                  <a:lnTo>
                    <a:pt x="1101" y="650"/>
                  </a:lnTo>
                  <a:lnTo>
                    <a:pt x="1085" y="647"/>
                  </a:lnTo>
                  <a:lnTo>
                    <a:pt x="1069" y="641"/>
                  </a:lnTo>
                  <a:lnTo>
                    <a:pt x="1051" y="635"/>
                  </a:lnTo>
                  <a:lnTo>
                    <a:pt x="1032" y="626"/>
                  </a:lnTo>
                  <a:lnTo>
                    <a:pt x="1014" y="617"/>
                  </a:lnTo>
                  <a:lnTo>
                    <a:pt x="996" y="607"/>
                  </a:lnTo>
                  <a:lnTo>
                    <a:pt x="980" y="596"/>
                  </a:lnTo>
                  <a:lnTo>
                    <a:pt x="965" y="586"/>
                  </a:lnTo>
                  <a:lnTo>
                    <a:pt x="952" y="574"/>
                  </a:lnTo>
                  <a:lnTo>
                    <a:pt x="941" y="564"/>
                  </a:lnTo>
                  <a:lnTo>
                    <a:pt x="939" y="568"/>
                  </a:lnTo>
                  <a:lnTo>
                    <a:pt x="937" y="577"/>
                  </a:lnTo>
                  <a:lnTo>
                    <a:pt x="934" y="592"/>
                  </a:lnTo>
                  <a:lnTo>
                    <a:pt x="931" y="612"/>
                  </a:lnTo>
                  <a:lnTo>
                    <a:pt x="928" y="635"/>
                  </a:lnTo>
                  <a:lnTo>
                    <a:pt x="926" y="663"/>
                  </a:lnTo>
                  <a:lnTo>
                    <a:pt x="926" y="693"/>
                  </a:lnTo>
                  <a:lnTo>
                    <a:pt x="928" y="726"/>
                  </a:lnTo>
                  <a:lnTo>
                    <a:pt x="934" y="762"/>
                  </a:lnTo>
                  <a:lnTo>
                    <a:pt x="943" y="797"/>
                  </a:lnTo>
                  <a:lnTo>
                    <a:pt x="957" y="834"/>
                  </a:lnTo>
                  <a:lnTo>
                    <a:pt x="975" y="869"/>
                  </a:lnTo>
                  <a:lnTo>
                    <a:pt x="1000" y="905"/>
                  </a:lnTo>
                  <a:lnTo>
                    <a:pt x="1014" y="926"/>
                  </a:lnTo>
                  <a:lnTo>
                    <a:pt x="1022" y="944"/>
                  </a:lnTo>
                  <a:lnTo>
                    <a:pt x="1024" y="959"/>
                  </a:lnTo>
                  <a:lnTo>
                    <a:pt x="1022" y="970"/>
                  </a:lnTo>
                  <a:lnTo>
                    <a:pt x="1013" y="979"/>
                  </a:lnTo>
                  <a:lnTo>
                    <a:pt x="1002" y="986"/>
                  </a:lnTo>
                  <a:lnTo>
                    <a:pt x="985" y="987"/>
                  </a:lnTo>
                  <a:lnTo>
                    <a:pt x="966" y="986"/>
                  </a:lnTo>
                  <a:lnTo>
                    <a:pt x="943" y="982"/>
                  </a:lnTo>
                  <a:lnTo>
                    <a:pt x="919" y="974"/>
                  </a:lnTo>
                  <a:lnTo>
                    <a:pt x="894" y="963"/>
                  </a:lnTo>
                  <a:lnTo>
                    <a:pt x="867" y="948"/>
                  </a:lnTo>
                  <a:lnTo>
                    <a:pt x="840" y="929"/>
                  </a:lnTo>
                  <a:lnTo>
                    <a:pt x="812" y="907"/>
                  </a:lnTo>
                  <a:lnTo>
                    <a:pt x="784" y="882"/>
                  </a:lnTo>
                  <a:lnTo>
                    <a:pt x="757" y="852"/>
                  </a:lnTo>
                  <a:lnTo>
                    <a:pt x="733" y="819"/>
                  </a:lnTo>
                  <a:lnTo>
                    <a:pt x="710" y="782"/>
                  </a:lnTo>
                  <a:lnTo>
                    <a:pt x="690" y="741"/>
                  </a:lnTo>
                  <a:lnTo>
                    <a:pt x="672" y="697"/>
                  </a:lnTo>
                  <a:lnTo>
                    <a:pt x="671" y="701"/>
                  </a:lnTo>
                  <a:lnTo>
                    <a:pt x="670" y="712"/>
                  </a:lnTo>
                  <a:lnTo>
                    <a:pt x="667" y="730"/>
                  </a:lnTo>
                  <a:lnTo>
                    <a:pt x="665" y="754"/>
                  </a:lnTo>
                  <a:lnTo>
                    <a:pt x="665" y="783"/>
                  </a:lnTo>
                  <a:lnTo>
                    <a:pt x="665" y="816"/>
                  </a:lnTo>
                  <a:lnTo>
                    <a:pt x="667" y="854"/>
                  </a:lnTo>
                  <a:lnTo>
                    <a:pt x="674" y="895"/>
                  </a:lnTo>
                  <a:lnTo>
                    <a:pt x="683" y="936"/>
                  </a:lnTo>
                  <a:lnTo>
                    <a:pt x="696" y="981"/>
                  </a:lnTo>
                  <a:lnTo>
                    <a:pt x="715" y="1025"/>
                  </a:lnTo>
                  <a:lnTo>
                    <a:pt x="740" y="1070"/>
                  </a:lnTo>
                  <a:lnTo>
                    <a:pt x="770" y="1115"/>
                  </a:lnTo>
                  <a:lnTo>
                    <a:pt x="807" y="1156"/>
                  </a:lnTo>
                  <a:lnTo>
                    <a:pt x="823" y="1175"/>
                  </a:lnTo>
                  <a:lnTo>
                    <a:pt x="831" y="1192"/>
                  </a:lnTo>
                  <a:lnTo>
                    <a:pt x="832" y="1208"/>
                  </a:lnTo>
                  <a:lnTo>
                    <a:pt x="826" y="1221"/>
                  </a:lnTo>
                  <a:lnTo>
                    <a:pt x="814" y="1234"/>
                  </a:lnTo>
                  <a:lnTo>
                    <a:pt x="798" y="1244"/>
                  </a:lnTo>
                  <a:lnTo>
                    <a:pt x="775" y="1254"/>
                  </a:lnTo>
                  <a:lnTo>
                    <a:pt x="748" y="1262"/>
                  </a:lnTo>
                  <a:lnTo>
                    <a:pt x="718" y="1269"/>
                  </a:lnTo>
                  <a:lnTo>
                    <a:pt x="684" y="1274"/>
                  </a:lnTo>
                  <a:lnTo>
                    <a:pt x="646" y="1279"/>
                  </a:lnTo>
                  <a:lnTo>
                    <a:pt x="607" y="1283"/>
                  </a:lnTo>
                  <a:lnTo>
                    <a:pt x="565" y="1286"/>
                  </a:lnTo>
                  <a:lnTo>
                    <a:pt x="521" y="1288"/>
                  </a:lnTo>
                  <a:lnTo>
                    <a:pt x="476" y="1289"/>
                  </a:lnTo>
                  <a:lnTo>
                    <a:pt x="431" y="1291"/>
                  </a:lnTo>
                  <a:lnTo>
                    <a:pt x="385" y="1291"/>
                  </a:lnTo>
                  <a:lnTo>
                    <a:pt x="340" y="1289"/>
                  </a:lnTo>
                  <a:lnTo>
                    <a:pt x="295" y="1289"/>
                  </a:lnTo>
                  <a:lnTo>
                    <a:pt x="252" y="1288"/>
                  </a:lnTo>
                  <a:lnTo>
                    <a:pt x="210" y="1287"/>
                  </a:lnTo>
                  <a:lnTo>
                    <a:pt x="173" y="1286"/>
                  </a:lnTo>
                  <a:lnTo>
                    <a:pt x="136" y="1283"/>
                  </a:lnTo>
                  <a:lnTo>
                    <a:pt x="103" y="1282"/>
                  </a:lnTo>
                  <a:lnTo>
                    <a:pt x="74" y="1280"/>
                  </a:lnTo>
                  <a:lnTo>
                    <a:pt x="48" y="1279"/>
                  </a:lnTo>
                  <a:lnTo>
                    <a:pt x="28" y="1278"/>
                  </a:lnTo>
                  <a:lnTo>
                    <a:pt x="13" y="1277"/>
                  </a:lnTo>
                  <a:lnTo>
                    <a:pt x="4" y="1275"/>
                  </a:lnTo>
                  <a:lnTo>
                    <a:pt x="0" y="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3C2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1098" y="2020"/>
              <a:ext cx="188" cy="211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63"/>
            <p:cNvSpPr>
              <a:spLocks/>
            </p:cNvSpPr>
            <p:nvPr/>
          </p:nvSpPr>
          <p:spPr bwMode="auto">
            <a:xfrm>
              <a:off x="1098" y="2020"/>
              <a:ext cx="188" cy="66"/>
            </a:xfrm>
            <a:custGeom>
              <a:avLst/>
              <a:gdLst>
                <a:gd name="T0" fmla="*/ 0 w 565"/>
                <a:gd name="T1" fmla="*/ 0 h 197"/>
                <a:gd name="T2" fmla="*/ 565 w 565"/>
                <a:gd name="T3" fmla="*/ 0 h 197"/>
                <a:gd name="T4" fmla="*/ 565 w 565"/>
                <a:gd name="T5" fmla="*/ 191 h 197"/>
                <a:gd name="T6" fmla="*/ 504 w 565"/>
                <a:gd name="T7" fmla="*/ 197 h 197"/>
                <a:gd name="T8" fmla="*/ 447 w 565"/>
                <a:gd name="T9" fmla="*/ 197 h 197"/>
                <a:gd name="T10" fmla="*/ 391 w 565"/>
                <a:gd name="T11" fmla="*/ 194 h 197"/>
                <a:gd name="T12" fmla="*/ 338 w 565"/>
                <a:gd name="T13" fmla="*/ 188 h 197"/>
                <a:gd name="T14" fmla="*/ 289 w 565"/>
                <a:gd name="T15" fmla="*/ 180 h 197"/>
                <a:gd name="T16" fmla="*/ 242 w 565"/>
                <a:gd name="T17" fmla="*/ 170 h 197"/>
                <a:gd name="T18" fmla="*/ 199 w 565"/>
                <a:gd name="T19" fmla="*/ 159 h 197"/>
                <a:gd name="T20" fmla="*/ 160 w 565"/>
                <a:gd name="T21" fmla="*/ 147 h 197"/>
                <a:gd name="T22" fmla="*/ 124 w 565"/>
                <a:gd name="T23" fmla="*/ 133 h 197"/>
                <a:gd name="T24" fmla="*/ 93 w 565"/>
                <a:gd name="T25" fmla="*/ 122 h 197"/>
                <a:gd name="T26" fmla="*/ 65 w 565"/>
                <a:gd name="T27" fmla="*/ 109 h 197"/>
                <a:gd name="T28" fmla="*/ 42 w 565"/>
                <a:gd name="T29" fmla="*/ 98 h 197"/>
                <a:gd name="T30" fmla="*/ 24 w 565"/>
                <a:gd name="T31" fmla="*/ 89 h 197"/>
                <a:gd name="T32" fmla="*/ 12 w 565"/>
                <a:gd name="T33" fmla="*/ 81 h 197"/>
                <a:gd name="T34" fmla="*/ 3 w 565"/>
                <a:gd name="T35" fmla="*/ 78 h 197"/>
                <a:gd name="T36" fmla="*/ 0 w 565"/>
                <a:gd name="T37" fmla="*/ 75 h 197"/>
                <a:gd name="T38" fmla="*/ 0 w 565"/>
                <a:gd name="T3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5" h="197">
                  <a:moveTo>
                    <a:pt x="0" y="0"/>
                  </a:moveTo>
                  <a:lnTo>
                    <a:pt x="565" y="0"/>
                  </a:lnTo>
                  <a:lnTo>
                    <a:pt x="565" y="191"/>
                  </a:lnTo>
                  <a:lnTo>
                    <a:pt x="504" y="197"/>
                  </a:lnTo>
                  <a:lnTo>
                    <a:pt x="447" y="197"/>
                  </a:lnTo>
                  <a:lnTo>
                    <a:pt x="391" y="194"/>
                  </a:lnTo>
                  <a:lnTo>
                    <a:pt x="338" y="188"/>
                  </a:lnTo>
                  <a:lnTo>
                    <a:pt x="289" y="180"/>
                  </a:lnTo>
                  <a:lnTo>
                    <a:pt x="242" y="170"/>
                  </a:lnTo>
                  <a:lnTo>
                    <a:pt x="199" y="159"/>
                  </a:lnTo>
                  <a:lnTo>
                    <a:pt x="160" y="147"/>
                  </a:lnTo>
                  <a:lnTo>
                    <a:pt x="124" y="133"/>
                  </a:lnTo>
                  <a:lnTo>
                    <a:pt x="93" y="122"/>
                  </a:lnTo>
                  <a:lnTo>
                    <a:pt x="65" y="109"/>
                  </a:lnTo>
                  <a:lnTo>
                    <a:pt x="42" y="98"/>
                  </a:lnTo>
                  <a:lnTo>
                    <a:pt x="24" y="89"/>
                  </a:lnTo>
                  <a:lnTo>
                    <a:pt x="12" y="81"/>
                  </a:lnTo>
                  <a:lnTo>
                    <a:pt x="3" y="7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4"/>
            <p:cNvSpPr>
              <a:spLocks/>
            </p:cNvSpPr>
            <p:nvPr/>
          </p:nvSpPr>
          <p:spPr bwMode="auto">
            <a:xfrm>
              <a:off x="734" y="1589"/>
              <a:ext cx="184" cy="209"/>
            </a:xfrm>
            <a:custGeom>
              <a:avLst/>
              <a:gdLst>
                <a:gd name="T0" fmla="*/ 276 w 552"/>
                <a:gd name="T1" fmla="*/ 0 h 628"/>
                <a:gd name="T2" fmla="*/ 317 w 552"/>
                <a:gd name="T3" fmla="*/ 3 h 628"/>
                <a:gd name="T4" fmla="*/ 356 w 552"/>
                <a:gd name="T5" fmla="*/ 13 h 628"/>
                <a:gd name="T6" fmla="*/ 393 w 552"/>
                <a:gd name="T7" fmla="*/ 29 h 628"/>
                <a:gd name="T8" fmla="*/ 426 w 552"/>
                <a:gd name="T9" fmla="*/ 51 h 628"/>
                <a:gd name="T10" fmla="*/ 457 w 552"/>
                <a:gd name="T11" fmla="*/ 76 h 628"/>
                <a:gd name="T12" fmla="*/ 484 w 552"/>
                <a:gd name="T13" fmla="*/ 108 h 628"/>
                <a:gd name="T14" fmla="*/ 507 w 552"/>
                <a:gd name="T15" fmla="*/ 143 h 628"/>
                <a:gd name="T16" fmla="*/ 526 w 552"/>
                <a:gd name="T17" fmla="*/ 181 h 628"/>
                <a:gd name="T18" fmla="*/ 540 w 552"/>
                <a:gd name="T19" fmla="*/ 223 h 628"/>
                <a:gd name="T20" fmla="*/ 548 w 552"/>
                <a:gd name="T21" fmla="*/ 267 h 628"/>
                <a:gd name="T22" fmla="*/ 552 w 552"/>
                <a:gd name="T23" fmla="*/ 314 h 628"/>
                <a:gd name="T24" fmla="*/ 548 w 552"/>
                <a:gd name="T25" fmla="*/ 361 h 628"/>
                <a:gd name="T26" fmla="*/ 540 w 552"/>
                <a:gd name="T27" fmla="*/ 405 h 628"/>
                <a:gd name="T28" fmla="*/ 526 w 552"/>
                <a:gd name="T29" fmla="*/ 447 h 628"/>
                <a:gd name="T30" fmla="*/ 507 w 552"/>
                <a:gd name="T31" fmla="*/ 485 h 628"/>
                <a:gd name="T32" fmla="*/ 484 w 552"/>
                <a:gd name="T33" fmla="*/ 520 h 628"/>
                <a:gd name="T34" fmla="*/ 457 w 552"/>
                <a:gd name="T35" fmla="*/ 551 h 628"/>
                <a:gd name="T36" fmla="*/ 426 w 552"/>
                <a:gd name="T37" fmla="*/ 577 h 628"/>
                <a:gd name="T38" fmla="*/ 393 w 552"/>
                <a:gd name="T39" fmla="*/ 599 h 628"/>
                <a:gd name="T40" fmla="*/ 356 w 552"/>
                <a:gd name="T41" fmla="*/ 615 h 628"/>
                <a:gd name="T42" fmla="*/ 317 w 552"/>
                <a:gd name="T43" fmla="*/ 624 h 628"/>
                <a:gd name="T44" fmla="*/ 276 w 552"/>
                <a:gd name="T45" fmla="*/ 628 h 628"/>
                <a:gd name="T46" fmla="*/ 236 w 552"/>
                <a:gd name="T47" fmla="*/ 624 h 628"/>
                <a:gd name="T48" fmla="*/ 197 w 552"/>
                <a:gd name="T49" fmla="*/ 615 h 628"/>
                <a:gd name="T50" fmla="*/ 160 w 552"/>
                <a:gd name="T51" fmla="*/ 599 h 628"/>
                <a:gd name="T52" fmla="*/ 126 w 552"/>
                <a:gd name="T53" fmla="*/ 577 h 628"/>
                <a:gd name="T54" fmla="*/ 95 w 552"/>
                <a:gd name="T55" fmla="*/ 551 h 628"/>
                <a:gd name="T56" fmla="*/ 69 w 552"/>
                <a:gd name="T57" fmla="*/ 520 h 628"/>
                <a:gd name="T58" fmla="*/ 45 w 552"/>
                <a:gd name="T59" fmla="*/ 485 h 628"/>
                <a:gd name="T60" fmla="*/ 26 w 552"/>
                <a:gd name="T61" fmla="*/ 447 h 628"/>
                <a:gd name="T62" fmla="*/ 12 w 552"/>
                <a:gd name="T63" fmla="*/ 405 h 628"/>
                <a:gd name="T64" fmla="*/ 4 w 552"/>
                <a:gd name="T65" fmla="*/ 361 h 628"/>
                <a:gd name="T66" fmla="*/ 0 w 552"/>
                <a:gd name="T67" fmla="*/ 314 h 628"/>
                <a:gd name="T68" fmla="*/ 4 w 552"/>
                <a:gd name="T69" fmla="*/ 267 h 628"/>
                <a:gd name="T70" fmla="*/ 12 w 552"/>
                <a:gd name="T71" fmla="*/ 223 h 628"/>
                <a:gd name="T72" fmla="*/ 26 w 552"/>
                <a:gd name="T73" fmla="*/ 181 h 628"/>
                <a:gd name="T74" fmla="*/ 45 w 552"/>
                <a:gd name="T75" fmla="*/ 143 h 628"/>
                <a:gd name="T76" fmla="*/ 69 w 552"/>
                <a:gd name="T77" fmla="*/ 108 h 628"/>
                <a:gd name="T78" fmla="*/ 95 w 552"/>
                <a:gd name="T79" fmla="*/ 76 h 628"/>
                <a:gd name="T80" fmla="*/ 126 w 552"/>
                <a:gd name="T81" fmla="*/ 51 h 628"/>
                <a:gd name="T82" fmla="*/ 160 w 552"/>
                <a:gd name="T83" fmla="*/ 29 h 628"/>
                <a:gd name="T84" fmla="*/ 197 w 552"/>
                <a:gd name="T85" fmla="*/ 13 h 628"/>
                <a:gd name="T86" fmla="*/ 236 w 552"/>
                <a:gd name="T87" fmla="*/ 3 h 628"/>
                <a:gd name="T88" fmla="*/ 276 w 552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628">
                  <a:moveTo>
                    <a:pt x="276" y="0"/>
                  </a:moveTo>
                  <a:lnTo>
                    <a:pt x="317" y="3"/>
                  </a:lnTo>
                  <a:lnTo>
                    <a:pt x="356" y="13"/>
                  </a:lnTo>
                  <a:lnTo>
                    <a:pt x="393" y="29"/>
                  </a:lnTo>
                  <a:lnTo>
                    <a:pt x="426" y="51"/>
                  </a:lnTo>
                  <a:lnTo>
                    <a:pt x="457" y="76"/>
                  </a:lnTo>
                  <a:lnTo>
                    <a:pt x="484" y="108"/>
                  </a:lnTo>
                  <a:lnTo>
                    <a:pt x="507" y="143"/>
                  </a:lnTo>
                  <a:lnTo>
                    <a:pt x="526" y="181"/>
                  </a:lnTo>
                  <a:lnTo>
                    <a:pt x="540" y="223"/>
                  </a:lnTo>
                  <a:lnTo>
                    <a:pt x="548" y="267"/>
                  </a:lnTo>
                  <a:lnTo>
                    <a:pt x="552" y="314"/>
                  </a:lnTo>
                  <a:lnTo>
                    <a:pt x="548" y="361"/>
                  </a:lnTo>
                  <a:lnTo>
                    <a:pt x="540" y="405"/>
                  </a:lnTo>
                  <a:lnTo>
                    <a:pt x="526" y="447"/>
                  </a:lnTo>
                  <a:lnTo>
                    <a:pt x="507" y="485"/>
                  </a:lnTo>
                  <a:lnTo>
                    <a:pt x="484" y="520"/>
                  </a:lnTo>
                  <a:lnTo>
                    <a:pt x="457" y="551"/>
                  </a:lnTo>
                  <a:lnTo>
                    <a:pt x="426" y="577"/>
                  </a:lnTo>
                  <a:lnTo>
                    <a:pt x="393" y="599"/>
                  </a:lnTo>
                  <a:lnTo>
                    <a:pt x="356" y="615"/>
                  </a:lnTo>
                  <a:lnTo>
                    <a:pt x="317" y="624"/>
                  </a:lnTo>
                  <a:lnTo>
                    <a:pt x="276" y="628"/>
                  </a:lnTo>
                  <a:lnTo>
                    <a:pt x="236" y="624"/>
                  </a:lnTo>
                  <a:lnTo>
                    <a:pt x="197" y="615"/>
                  </a:lnTo>
                  <a:lnTo>
                    <a:pt x="160" y="599"/>
                  </a:lnTo>
                  <a:lnTo>
                    <a:pt x="126" y="577"/>
                  </a:lnTo>
                  <a:lnTo>
                    <a:pt x="95" y="551"/>
                  </a:lnTo>
                  <a:lnTo>
                    <a:pt x="69" y="520"/>
                  </a:lnTo>
                  <a:lnTo>
                    <a:pt x="45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4" y="361"/>
                  </a:lnTo>
                  <a:lnTo>
                    <a:pt x="0" y="314"/>
                  </a:lnTo>
                  <a:lnTo>
                    <a:pt x="4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5" y="143"/>
                  </a:lnTo>
                  <a:lnTo>
                    <a:pt x="69" y="108"/>
                  </a:lnTo>
                  <a:lnTo>
                    <a:pt x="95" y="76"/>
                  </a:lnTo>
                  <a:lnTo>
                    <a:pt x="126" y="51"/>
                  </a:lnTo>
                  <a:lnTo>
                    <a:pt x="160" y="29"/>
                  </a:lnTo>
                  <a:lnTo>
                    <a:pt x="197" y="13"/>
                  </a:lnTo>
                  <a:lnTo>
                    <a:pt x="236" y="3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65"/>
            <p:cNvSpPr>
              <a:spLocks/>
            </p:cNvSpPr>
            <p:nvPr/>
          </p:nvSpPr>
          <p:spPr bwMode="auto">
            <a:xfrm>
              <a:off x="1465" y="1589"/>
              <a:ext cx="184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3 h 628"/>
                <a:gd name="T4" fmla="*/ 355 w 551"/>
                <a:gd name="T5" fmla="*/ 13 h 628"/>
                <a:gd name="T6" fmla="*/ 392 w 551"/>
                <a:gd name="T7" fmla="*/ 29 h 628"/>
                <a:gd name="T8" fmla="*/ 426 w 551"/>
                <a:gd name="T9" fmla="*/ 51 h 628"/>
                <a:gd name="T10" fmla="*/ 456 w 551"/>
                <a:gd name="T11" fmla="*/ 76 h 628"/>
                <a:gd name="T12" fmla="*/ 483 w 551"/>
                <a:gd name="T13" fmla="*/ 108 h 628"/>
                <a:gd name="T14" fmla="*/ 507 w 551"/>
                <a:gd name="T15" fmla="*/ 143 h 628"/>
                <a:gd name="T16" fmla="*/ 525 w 551"/>
                <a:gd name="T17" fmla="*/ 181 h 628"/>
                <a:gd name="T18" fmla="*/ 539 w 551"/>
                <a:gd name="T19" fmla="*/ 223 h 628"/>
                <a:gd name="T20" fmla="*/ 548 w 551"/>
                <a:gd name="T21" fmla="*/ 267 h 628"/>
                <a:gd name="T22" fmla="*/ 551 w 551"/>
                <a:gd name="T23" fmla="*/ 314 h 628"/>
                <a:gd name="T24" fmla="*/ 548 w 551"/>
                <a:gd name="T25" fmla="*/ 361 h 628"/>
                <a:gd name="T26" fmla="*/ 539 w 551"/>
                <a:gd name="T27" fmla="*/ 405 h 628"/>
                <a:gd name="T28" fmla="*/ 525 w 551"/>
                <a:gd name="T29" fmla="*/ 447 h 628"/>
                <a:gd name="T30" fmla="*/ 507 w 551"/>
                <a:gd name="T31" fmla="*/ 485 h 628"/>
                <a:gd name="T32" fmla="*/ 483 w 551"/>
                <a:gd name="T33" fmla="*/ 520 h 628"/>
                <a:gd name="T34" fmla="*/ 456 w 551"/>
                <a:gd name="T35" fmla="*/ 551 h 628"/>
                <a:gd name="T36" fmla="*/ 426 w 551"/>
                <a:gd name="T37" fmla="*/ 577 h 628"/>
                <a:gd name="T38" fmla="*/ 392 w 551"/>
                <a:gd name="T39" fmla="*/ 599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9 h 628"/>
                <a:gd name="T52" fmla="*/ 126 w 551"/>
                <a:gd name="T53" fmla="*/ 577 h 628"/>
                <a:gd name="T54" fmla="*/ 94 w 551"/>
                <a:gd name="T55" fmla="*/ 551 h 628"/>
                <a:gd name="T56" fmla="*/ 68 w 551"/>
                <a:gd name="T57" fmla="*/ 520 h 628"/>
                <a:gd name="T58" fmla="*/ 44 w 551"/>
                <a:gd name="T59" fmla="*/ 485 h 628"/>
                <a:gd name="T60" fmla="*/ 26 w 551"/>
                <a:gd name="T61" fmla="*/ 447 h 628"/>
                <a:gd name="T62" fmla="*/ 12 w 551"/>
                <a:gd name="T63" fmla="*/ 405 h 628"/>
                <a:gd name="T64" fmla="*/ 3 w 551"/>
                <a:gd name="T65" fmla="*/ 361 h 628"/>
                <a:gd name="T66" fmla="*/ 0 w 551"/>
                <a:gd name="T67" fmla="*/ 314 h 628"/>
                <a:gd name="T68" fmla="*/ 3 w 551"/>
                <a:gd name="T69" fmla="*/ 267 h 628"/>
                <a:gd name="T70" fmla="*/ 12 w 551"/>
                <a:gd name="T71" fmla="*/ 223 h 628"/>
                <a:gd name="T72" fmla="*/ 26 w 551"/>
                <a:gd name="T73" fmla="*/ 181 h 628"/>
                <a:gd name="T74" fmla="*/ 44 w 551"/>
                <a:gd name="T75" fmla="*/ 143 h 628"/>
                <a:gd name="T76" fmla="*/ 68 w 551"/>
                <a:gd name="T77" fmla="*/ 108 h 628"/>
                <a:gd name="T78" fmla="*/ 94 w 551"/>
                <a:gd name="T79" fmla="*/ 76 h 628"/>
                <a:gd name="T80" fmla="*/ 126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3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3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6" y="51"/>
                  </a:lnTo>
                  <a:lnTo>
                    <a:pt x="456" y="76"/>
                  </a:lnTo>
                  <a:lnTo>
                    <a:pt x="483" y="108"/>
                  </a:lnTo>
                  <a:lnTo>
                    <a:pt x="507" y="143"/>
                  </a:lnTo>
                  <a:lnTo>
                    <a:pt x="525" y="181"/>
                  </a:lnTo>
                  <a:lnTo>
                    <a:pt x="539" y="223"/>
                  </a:lnTo>
                  <a:lnTo>
                    <a:pt x="548" y="267"/>
                  </a:lnTo>
                  <a:lnTo>
                    <a:pt x="551" y="314"/>
                  </a:lnTo>
                  <a:lnTo>
                    <a:pt x="548" y="361"/>
                  </a:lnTo>
                  <a:lnTo>
                    <a:pt x="539" y="405"/>
                  </a:lnTo>
                  <a:lnTo>
                    <a:pt x="525" y="447"/>
                  </a:lnTo>
                  <a:lnTo>
                    <a:pt x="507" y="485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6" y="577"/>
                  </a:lnTo>
                  <a:lnTo>
                    <a:pt x="392" y="599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9"/>
                  </a:lnTo>
                  <a:lnTo>
                    <a:pt x="126" y="577"/>
                  </a:lnTo>
                  <a:lnTo>
                    <a:pt x="94" y="551"/>
                  </a:lnTo>
                  <a:lnTo>
                    <a:pt x="68" y="520"/>
                  </a:lnTo>
                  <a:lnTo>
                    <a:pt x="44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3" y="361"/>
                  </a:lnTo>
                  <a:lnTo>
                    <a:pt x="0" y="314"/>
                  </a:lnTo>
                  <a:lnTo>
                    <a:pt x="3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4" y="143"/>
                  </a:lnTo>
                  <a:lnTo>
                    <a:pt x="68" y="108"/>
                  </a:lnTo>
                  <a:lnTo>
                    <a:pt x="94" y="76"/>
                  </a:lnTo>
                  <a:lnTo>
                    <a:pt x="126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66"/>
            <p:cNvSpPr>
              <a:spLocks/>
            </p:cNvSpPr>
            <p:nvPr/>
          </p:nvSpPr>
          <p:spPr bwMode="auto">
            <a:xfrm>
              <a:off x="826" y="1226"/>
              <a:ext cx="731" cy="828"/>
            </a:xfrm>
            <a:custGeom>
              <a:avLst/>
              <a:gdLst>
                <a:gd name="T0" fmla="*/ 1196 w 2192"/>
                <a:gd name="T1" fmla="*/ 2 h 2484"/>
                <a:gd name="T2" fmla="*/ 1382 w 2192"/>
                <a:gd name="T3" fmla="*/ 19 h 2484"/>
                <a:gd name="T4" fmla="*/ 1548 w 2192"/>
                <a:gd name="T5" fmla="*/ 50 h 2484"/>
                <a:gd name="T6" fmla="*/ 1694 w 2192"/>
                <a:gd name="T7" fmla="*/ 96 h 2484"/>
                <a:gd name="T8" fmla="*/ 1820 w 2192"/>
                <a:gd name="T9" fmla="*/ 155 h 2484"/>
                <a:gd name="T10" fmla="*/ 1928 w 2192"/>
                <a:gd name="T11" fmla="*/ 228 h 2484"/>
                <a:gd name="T12" fmla="*/ 2017 w 2192"/>
                <a:gd name="T13" fmla="*/ 311 h 2484"/>
                <a:gd name="T14" fmla="*/ 2086 w 2192"/>
                <a:gd name="T15" fmla="*/ 405 h 2484"/>
                <a:gd name="T16" fmla="*/ 2138 w 2192"/>
                <a:gd name="T17" fmla="*/ 507 h 2484"/>
                <a:gd name="T18" fmla="*/ 2172 w 2192"/>
                <a:gd name="T19" fmla="*/ 620 h 2484"/>
                <a:gd name="T20" fmla="*/ 2190 w 2192"/>
                <a:gd name="T21" fmla="*/ 739 h 2484"/>
                <a:gd name="T22" fmla="*/ 2191 w 2192"/>
                <a:gd name="T23" fmla="*/ 839 h 2484"/>
                <a:gd name="T24" fmla="*/ 2192 w 2192"/>
                <a:gd name="T25" fmla="*/ 921 h 2484"/>
                <a:gd name="T26" fmla="*/ 2192 w 2192"/>
                <a:gd name="T27" fmla="*/ 1012 h 2484"/>
                <a:gd name="T28" fmla="*/ 2191 w 2192"/>
                <a:gd name="T29" fmla="*/ 1112 h 2484"/>
                <a:gd name="T30" fmla="*/ 2187 w 2192"/>
                <a:gd name="T31" fmla="*/ 1218 h 2484"/>
                <a:gd name="T32" fmla="*/ 2180 w 2192"/>
                <a:gd name="T33" fmla="*/ 1330 h 2484"/>
                <a:gd name="T34" fmla="*/ 2168 w 2192"/>
                <a:gd name="T35" fmla="*/ 1444 h 2484"/>
                <a:gd name="T36" fmla="*/ 2151 w 2192"/>
                <a:gd name="T37" fmla="*/ 1559 h 2484"/>
                <a:gd name="T38" fmla="*/ 2127 w 2192"/>
                <a:gd name="T39" fmla="*/ 1674 h 2484"/>
                <a:gd name="T40" fmla="*/ 2094 w 2192"/>
                <a:gd name="T41" fmla="*/ 1788 h 2484"/>
                <a:gd name="T42" fmla="*/ 2052 w 2192"/>
                <a:gd name="T43" fmla="*/ 1899 h 2484"/>
                <a:gd name="T44" fmla="*/ 2000 w 2192"/>
                <a:gd name="T45" fmla="*/ 2004 h 2484"/>
                <a:gd name="T46" fmla="*/ 1938 w 2192"/>
                <a:gd name="T47" fmla="*/ 2103 h 2484"/>
                <a:gd name="T48" fmla="*/ 1863 w 2192"/>
                <a:gd name="T49" fmla="*/ 2195 h 2484"/>
                <a:gd name="T50" fmla="*/ 1775 w 2192"/>
                <a:gd name="T51" fmla="*/ 2276 h 2484"/>
                <a:gd name="T52" fmla="*/ 1672 w 2192"/>
                <a:gd name="T53" fmla="*/ 2347 h 2484"/>
                <a:gd name="T54" fmla="*/ 1555 w 2192"/>
                <a:gd name="T55" fmla="*/ 2404 h 2484"/>
                <a:gd name="T56" fmla="*/ 1419 w 2192"/>
                <a:gd name="T57" fmla="*/ 2447 h 2484"/>
                <a:gd name="T58" fmla="*/ 1267 w 2192"/>
                <a:gd name="T59" fmla="*/ 2474 h 2484"/>
                <a:gd name="T60" fmla="*/ 1096 w 2192"/>
                <a:gd name="T61" fmla="*/ 2484 h 2484"/>
                <a:gd name="T62" fmla="*/ 926 w 2192"/>
                <a:gd name="T63" fmla="*/ 2474 h 2484"/>
                <a:gd name="T64" fmla="*/ 774 w 2192"/>
                <a:gd name="T65" fmla="*/ 2447 h 2484"/>
                <a:gd name="T66" fmla="*/ 638 w 2192"/>
                <a:gd name="T67" fmla="*/ 2404 h 2484"/>
                <a:gd name="T68" fmla="*/ 521 w 2192"/>
                <a:gd name="T69" fmla="*/ 2347 h 2484"/>
                <a:gd name="T70" fmla="*/ 418 w 2192"/>
                <a:gd name="T71" fmla="*/ 2276 h 2484"/>
                <a:gd name="T72" fmla="*/ 329 w 2192"/>
                <a:gd name="T73" fmla="*/ 2195 h 2484"/>
                <a:gd name="T74" fmla="*/ 255 w 2192"/>
                <a:gd name="T75" fmla="*/ 2103 h 2484"/>
                <a:gd name="T76" fmla="*/ 191 w 2192"/>
                <a:gd name="T77" fmla="*/ 2004 h 2484"/>
                <a:gd name="T78" fmla="*/ 141 w 2192"/>
                <a:gd name="T79" fmla="*/ 1899 h 2484"/>
                <a:gd name="T80" fmla="*/ 99 w 2192"/>
                <a:gd name="T81" fmla="*/ 1788 h 2484"/>
                <a:gd name="T82" fmla="*/ 66 w 2192"/>
                <a:gd name="T83" fmla="*/ 1674 h 2484"/>
                <a:gd name="T84" fmla="*/ 42 w 2192"/>
                <a:gd name="T85" fmla="*/ 1559 h 2484"/>
                <a:gd name="T86" fmla="*/ 24 w 2192"/>
                <a:gd name="T87" fmla="*/ 1444 h 2484"/>
                <a:gd name="T88" fmla="*/ 12 w 2192"/>
                <a:gd name="T89" fmla="*/ 1330 h 2484"/>
                <a:gd name="T90" fmla="*/ 5 w 2192"/>
                <a:gd name="T91" fmla="*/ 1218 h 2484"/>
                <a:gd name="T92" fmla="*/ 2 w 2192"/>
                <a:gd name="T93" fmla="*/ 1112 h 2484"/>
                <a:gd name="T94" fmla="*/ 0 w 2192"/>
                <a:gd name="T95" fmla="*/ 1012 h 2484"/>
                <a:gd name="T96" fmla="*/ 0 w 2192"/>
                <a:gd name="T97" fmla="*/ 921 h 2484"/>
                <a:gd name="T98" fmla="*/ 2 w 2192"/>
                <a:gd name="T99" fmla="*/ 839 h 2484"/>
                <a:gd name="T100" fmla="*/ 3 w 2192"/>
                <a:gd name="T101" fmla="*/ 739 h 2484"/>
                <a:gd name="T102" fmla="*/ 21 w 2192"/>
                <a:gd name="T103" fmla="*/ 620 h 2484"/>
                <a:gd name="T104" fmla="*/ 55 w 2192"/>
                <a:gd name="T105" fmla="*/ 507 h 2484"/>
                <a:gd name="T106" fmla="*/ 107 w 2192"/>
                <a:gd name="T107" fmla="*/ 405 h 2484"/>
                <a:gd name="T108" fmla="*/ 176 w 2192"/>
                <a:gd name="T109" fmla="*/ 311 h 2484"/>
                <a:gd name="T110" fmla="*/ 265 w 2192"/>
                <a:gd name="T111" fmla="*/ 228 h 2484"/>
                <a:gd name="T112" fmla="*/ 372 w 2192"/>
                <a:gd name="T113" fmla="*/ 155 h 2484"/>
                <a:gd name="T114" fmla="*/ 499 w 2192"/>
                <a:gd name="T115" fmla="*/ 96 h 2484"/>
                <a:gd name="T116" fmla="*/ 645 w 2192"/>
                <a:gd name="T117" fmla="*/ 50 h 2484"/>
                <a:gd name="T118" fmla="*/ 810 w 2192"/>
                <a:gd name="T119" fmla="*/ 19 h 2484"/>
                <a:gd name="T120" fmla="*/ 996 w 2192"/>
                <a:gd name="T121" fmla="*/ 2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92" h="2484">
                  <a:moveTo>
                    <a:pt x="1096" y="0"/>
                  </a:moveTo>
                  <a:lnTo>
                    <a:pt x="1196" y="2"/>
                  </a:lnTo>
                  <a:lnTo>
                    <a:pt x="1293" y="9"/>
                  </a:lnTo>
                  <a:lnTo>
                    <a:pt x="1382" y="19"/>
                  </a:lnTo>
                  <a:lnTo>
                    <a:pt x="1468" y="33"/>
                  </a:lnTo>
                  <a:lnTo>
                    <a:pt x="1548" y="50"/>
                  </a:lnTo>
                  <a:lnTo>
                    <a:pt x="1624" y="72"/>
                  </a:lnTo>
                  <a:lnTo>
                    <a:pt x="1694" y="96"/>
                  </a:lnTo>
                  <a:lnTo>
                    <a:pt x="1760" y="124"/>
                  </a:lnTo>
                  <a:lnTo>
                    <a:pt x="1820" y="155"/>
                  </a:lnTo>
                  <a:lnTo>
                    <a:pt x="1876" y="190"/>
                  </a:lnTo>
                  <a:lnTo>
                    <a:pt x="1928" y="228"/>
                  </a:lnTo>
                  <a:lnTo>
                    <a:pt x="1973" y="268"/>
                  </a:lnTo>
                  <a:lnTo>
                    <a:pt x="2017" y="311"/>
                  </a:lnTo>
                  <a:lnTo>
                    <a:pt x="2053" y="357"/>
                  </a:lnTo>
                  <a:lnTo>
                    <a:pt x="2086" y="405"/>
                  </a:lnTo>
                  <a:lnTo>
                    <a:pt x="2114" y="455"/>
                  </a:lnTo>
                  <a:lnTo>
                    <a:pt x="2138" y="507"/>
                  </a:lnTo>
                  <a:lnTo>
                    <a:pt x="2157" y="563"/>
                  </a:lnTo>
                  <a:lnTo>
                    <a:pt x="2172" y="620"/>
                  </a:lnTo>
                  <a:lnTo>
                    <a:pt x="2184" y="678"/>
                  </a:lnTo>
                  <a:lnTo>
                    <a:pt x="2190" y="739"/>
                  </a:lnTo>
                  <a:lnTo>
                    <a:pt x="2191" y="802"/>
                  </a:lnTo>
                  <a:lnTo>
                    <a:pt x="2191" y="839"/>
                  </a:lnTo>
                  <a:lnTo>
                    <a:pt x="2192" y="878"/>
                  </a:lnTo>
                  <a:lnTo>
                    <a:pt x="2192" y="921"/>
                  </a:lnTo>
                  <a:lnTo>
                    <a:pt x="2192" y="965"/>
                  </a:lnTo>
                  <a:lnTo>
                    <a:pt x="2192" y="1012"/>
                  </a:lnTo>
                  <a:lnTo>
                    <a:pt x="2192" y="1062"/>
                  </a:lnTo>
                  <a:lnTo>
                    <a:pt x="2191" y="1112"/>
                  </a:lnTo>
                  <a:lnTo>
                    <a:pt x="2190" y="1165"/>
                  </a:lnTo>
                  <a:lnTo>
                    <a:pt x="2187" y="1218"/>
                  </a:lnTo>
                  <a:lnTo>
                    <a:pt x="2185" y="1273"/>
                  </a:lnTo>
                  <a:lnTo>
                    <a:pt x="2180" y="1330"/>
                  </a:lnTo>
                  <a:lnTo>
                    <a:pt x="2175" y="1386"/>
                  </a:lnTo>
                  <a:lnTo>
                    <a:pt x="2168" y="1444"/>
                  </a:lnTo>
                  <a:lnTo>
                    <a:pt x="2161" y="1501"/>
                  </a:lnTo>
                  <a:lnTo>
                    <a:pt x="2151" y="1559"/>
                  </a:lnTo>
                  <a:lnTo>
                    <a:pt x="2139" y="1617"/>
                  </a:lnTo>
                  <a:lnTo>
                    <a:pt x="2127" y="1674"/>
                  </a:lnTo>
                  <a:lnTo>
                    <a:pt x="2111" y="1731"/>
                  </a:lnTo>
                  <a:lnTo>
                    <a:pt x="2094" y="1788"/>
                  </a:lnTo>
                  <a:lnTo>
                    <a:pt x="2075" y="1844"/>
                  </a:lnTo>
                  <a:lnTo>
                    <a:pt x="2052" y="1899"/>
                  </a:lnTo>
                  <a:lnTo>
                    <a:pt x="2028" y="1952"/>
                  </a:lnTo>
                  <a:lnTo>
                    <a:pt x="2000" y="2004"/>
                  </a:lnTo>
                  <a:lnTo>
                    <a:pt x="1971" y="2055"/>
                  </a:lnTo>
                  <a:lnTo>
                    <a:pt x="1938" y="2103"/>
                  </a:lnTo>
                  <a:lnTo>
                    <a:pt x="1903" y="2150"/>
                  </a:lnTo>
                  <a:lnTo>
                    <a:pt x="1863" y="2195"/>
                  </a:lnTo>
                  <a:lnTo>
                    <a:pt x="1820" y="2237"/>
                  </a:lnTo>
                  <a:lnTo>
                    <a:pt x="1775" y="2276"/>
                  </a:lnTo>
                  <a:lnTo>
                    <a:pt x="1725" y="2313"/>
                  </a:lnTo>
                  <a:lnTo>
                    <a:pt x="1672" y="2347"/>
                  </a:lnTo>
                  <a:lnTo>
                    <a:pt x="1615" y="2378"/>
                  </a:lnTo>
                  <a:lnTo>
                    <a:pt x="1555" y="2404"/>
                  </a:lnTo>
                  <a:lnTo>
                    <a:pt x="1489" y="2427"/>
                  </a:lnTo>
                  <a:lnTo>
                    <a:pt x="1419" y="2447"/>
                  </a:lnTo>
                  <a:lnTo>
                    <a:pt x="1346" y="2462"/>
                  </a:lnTo>
                  <a:lnTo>
                    <a:pt x="1267" y="2474"/>
                  </a:lnTo>
                  <a:lnTo>
                    <a:pt x="1184" y="2481"/>
                  </a:lnTo>
                  <a:lnTo>
                    <a:pt x="1096" y="2484"/>
                  </a:lnTo>
                  <a:lnTo>
                    <a:pt x="1009" y="2481"/>
                  </a:lnTo>
                  <a:lnTo>
                    <a:pt x="926" y="2474"/>
                  </a:lnTo>
                  <a:lnTo>
                    <a:pt x="847" y="2462"/>
                  </a:lnTo>
                  <a:lnTo>
                    <a:pt x="774" y="2447"/>
                  </a:lnTo>
                  <a:lnTo>
                    <a:pt x="704" y="2427"/>
                  </a:lnTo>
                  <a:lnTo>
                    <a:pt x="638" y="2404"/>
                  </a:lnTo>
                  <a:lnTo>
                    <a:pt x="577" y="2378"/>
                  </a:lnTo>
                  <a:lnTo>
                    <a:pt x="521" y="2347"/>
                  </a:lnTo>
                  <a:lnTo>
                    <a:pt x="467" y="2313"/>
                  </a:lnTo>
                  <a:lnTo>
                    <a:pt x="418" y="2276"/>
                  </a:lnTo>
                  <a:lnTo>
                    <a:pt x="372" y="2237"/>
                  </a:lnTo>
                  <a:lnTo>
                    <a:pt x="329" y="2195"/>
                  </a:lnTo>
                  <a:lnTo>
                    <a:pt x="290" y="2150"/>
                  </a:lnTo>
                  <a:lnTo>
                    <a:pt x="255" y="2103"/>
                  </a:lnTo>
                  <a:lnTo>
                    <a:pt x="222" y="2055"/>
                  </a:lnTo>
                  <a:lnTo>
                    <a:pt x="191" y="2004"/>
                  </a:lnTo>
                  <a:lnTo>
                    <a:pt x="165" y="1952"/>
                  </a:lnTo>
                  <a:lnTo>
                    <a:pt x="141" y="1899"/>
                  </a:lnTo>
                  <a:lnTo>
                    <a:pt x="118" y="1844"/>
                  </a:lnTo>
                  <a:lnTo>
                    <a:pt x="99" y="1788"/>
                  </a:lnTo>
                  <a:lnTo>
                    <a:pt x="81" y="1731"/>
                  </a:lnTo>
                  <a:lnTo>
                    <a:pt x="66" y="1674"/>
                  </a:lnTo>
                  <a:lnTo>
                    <a:pt x="54" y="1617"/>
                  </a:lnTo>
                  <a:lnTo>
                    <a:pt x="42" y="1559"/>
                  </a:lnTo>
                  <a:lnTo>
                    <a:pt x="32" y="1501"/>
                  </a:lnTo>
                  <a:lnTo>
                    <a:pt x="24" y="1444"/>
                  </a:lnTo>
                  <a:lnTo>
                    <a:pt x="18" y="1386"/>
                  </a:lnTo>
                  <a:lnTo>
                    <a:pt x="12" y="1330"/>
                  </a:lnTo>
                  <a:lnTo>
                    <a:pt x="8" y="1273"/>
                  </a:lnTo>
                  <a:lnTo>
                    <a:pt x="5" y="1218"/>
                  </a:lnTo>
                  <a:lnTo>
                    <a:pt x="3" y="1165"/>
                  </a:lnTo>
                  <a:lnTo>
                    <a:pt x="2" y="1112"/>
                  </a:lnTo>
                  <a:lnTo>
                    <a:pt x="0" y="1062"/>
                  </a:lnTo>
                  <a:lnTo>
                    <a:pt x="0" y="1012"/>
                  </a:lnTo>
                  <a:lnTo>
                    <a:pt x="0" y="965"/>
                  </a:lnTo>
                  <a:lnTo>
                    <a:pt x="0" y="921"/>
                  </a:lnTo>
                  <a:lnTo>
                    <a:pt x="0" y="878"/>
                  </a:lnTo>
                  <a:lnTo>
                    <a:pt x="2" y="839"/>
                  </a:lnTo>
                  <a:lnTo>
                    <a:pt x="2" y="802"/>
                  </a:lnTo>
                  <a:lnTo>
                    <a:pt x="3" y="739"/>
                  </a:lnTo>
                  <a:lnTo>
                    <a:pt x="9" y="678"/>
                  </a:lnTo>
                  <a:lnTo>
                    <a:pt x="21" y="620"/>
                  </a:lnTo>
                  <a:lnTo>
                    <a:pt x="36" y="563"/>
                  </a:lnTo>
                  <a:lnTo>
                    <a:pt x="55" y="507"/>
                  </a:lnTo>
                  <a:lnTo>
                    <a:pt x="79" y="455"/>
                  </a:lnTo>
                  <a:lnTo>
                    <a:pt x="107" y="405"/>
                  </a:lnTo>
                  <a:lnTo>
                    <a:pt x="140" y="357"/>
                  </a:lnTo>
                  <a:lnTo>
                    <a:pt x="176" y="311"/>
                  </a:lnTo>
                  <a:lnTo>
                    <a:pt x="218" y="268"/>
                  </a:lnTo>
                  <a:lnTo>
                    <a:pt x="265" y="228"/>
                  </a:lnTo>
                  <a:lnTo>
                    <a:pt x="317" y="190"/>
                  </a:lnTo>
                  <a:lnTo>
                    <a:pt x="372" y="155"/>
                  </a:lnTo>
                  <a:lnTo>
                    <a:pt x="433" y="124"/>
                  </a:lnTo>
                  <a:lnTo>
                    <a:pt x="499" y="96"/>
                  </a:lnTo>
                  <a:lnTo>
                    <a:pt x="569" y="72"/>
                  </a:lnTo>
                  <a:lnTo>
                    <a:pt x="645" y="50"/>
                  </a:lnTo>
                  <a:lnTo>
                    <a:pt x="724" y="33"/>
                  </a:lnTo>
                  <a:lnTo>
                    <a:pt x="810" y="19"/>
                  </a:lnTo>
                  <a:lnTo>
                    <a:pt x="900" y="9"/>
                  </a:lnTo>
                  <a:lnTo>
                    <a:pt x="996" y="2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67"/>
            <p:cNvSpPr>
              <a:spLocks/>
            </p:cNvSpPr>
            <p:nvPr/>
          </p:nvSpPr>
          <p:spPr bwMode="auto">
            <a:xfrm>
              <a:off x="975" y="1625"/>
              <a:ext cx="78" cy="87"/>
            </a:xfrm>
            <a:custGeom>
              <a:avLst/>
              <a:gdLst>
                <a:gd name="T0" fmla="*/ 119 w 236"/>
                <a:gd name="T1" fmla="*/ 0 h 259"/>
                <a:gd name="T2" fmla="*/ 145 w 236"/>
                <a:gd name="T3" fmla="*/ 4 h 259"/>
                <a:gd name="T4" fmla="*/ 170 w 236"/>
                <a:gd name="T5" fmla="*/ 13 h 259"/>
                <a:gd name="T6" fmla="*/ 192 w 236"/>
                <a:gd name="T7" fmla="*/ 28 h 259"/>
                <a:gd name="T8" fmla="*/ 211 w 236"/>
                <a:gd name="T9" fmla="*/ 48 h 259"/>
                <a:gd name="T10" fmla="*/ 225 w 236"/>
                <a:gd name="T11" fmla="*/ 72 h 259"/>
                <a:gd name="T12" fmla="*/ 234 w 236"/>
                <a:gd name="T13" fmla="*/ 100 h 259"/>
                <a:gd name="T14" fmla="*/ 236 w 236"/>
                <a:gd name="T15" fmla="*/ 129 h 259"/>
                <a:gd name="T16" fmla="*/ 234 w 236"/>
                <a:gd name="T17" fmla="*/ 159 h 259"/>
                <a:gd name="T18" fmla="*/ 225 w 236"/>
                <a:gd name="T19" fmla="*/ 187 h 259"/>
                <a:gd name="T20" fmla="*/ 211 w 236"/>
                <a:gd name="T21" fmla="*/ 211 h 259"/>
                <a:gd name="T22" fmla="*/ 192 w 236"/>
                <a:gd name="T23" fmla="*/ 230 h 259"/>
                <a:gd name="T24" fmla="*/ 170 w 236"/>
                <a:gd name="T25" fmla="*/ 247 h 259"/>
                <a:gd name="T26" fmla="*/ 145 w 236"/>
                <a:gd name="T27" fmla="*/ 256 h 259"/>
                <a:gd name="T28" fmla="*/ 119 w 236"/>
                <a:gd name="T29" fmla="*/ 259 h 259"/>
                <a:gd name="T30" fmla="*/ 91 w 236"/>
                <a:gd name="T31" fmla="*/ 256 h 259"/>
                <a:gd name="T32" fmla="*/ 65 w 236"/>
                <a:gd name="T33" fmla="*/ 247 h 259"/>
                <a:gd name="T34" fmla="*/ 44 w 236"/>
                <a:gd name="T35" fmla="*/ 230 h 259"/>
                <a:gd name="T36" fmla="*/ 25 w 236"/>
                <a:gd name="T37" fmla="*/ 211 h 259"/>
                <a:gd name="T38" fmla="*/ 11 w 236"/>
                <a:gd name="T39" fmla="*/ 187 h 259"/>
                <a:gd name="T40" fmla="*/ 2 w 236"/>
                <a:gd name="T41" fmla="*/ 159 h 259"/>
                <a:gd name="T42" fmla="*/ 0 w 236"/>
                <a:gd name="T43" fmla="*/ 129 h 259"/>
                <a:gd name="T44" fmla="*/ 2 w 236"/>
                <a:gd name="T45" fmla="*/ 100 h 259"/>
                <a:gd name="T46" fmla="*/ 11 w 236"/>
                <a:gd name="T47" fmla="*/ 72 h 259"/>
                <a:gd name="T48" fmla="*/ 25 w 236"/>
                <a:gd name="T49" fmla="*/ 48 h 259"/>
                <a:gd name="T50" fmla="*/ 44 w 236"/>
                <a:gd name="T51" fmla="*/ 28 h 259"/>
                <a:gd name="T52" fmla="*/ 65 w 236"/>
                <a:gd name="T53" fmla="*/ 13 h 259"/>
                <a:gd name="T54" fmla="*/ 91 w 236"/>
                <a:gd name="T55" fmla="*/ 4 h 259"/>
                <a:gd name="T56" fmla="*/ 119 w 236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59">
                  <a:moveTo>
                    <a:pt x="119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8"/>
                  </a:lnTo>
                  <a:lnTo>
                    <a:pt x="211" y="48"/>
                  </a:lnTo>
                  <a:lnTo>
                    <a:pt x="225" y="72"/>
                  </a:lnTo>
                  <a:lnTo>
                    <a:pt x="234" y="100"/>
                  </a:lnTo>
                  <a:lnTo>
                    <a:pt x="236" y="129"/>
                  </a:lnTo>
                  <a:lnTo>
                    <a:pt x="234" y="159"/>
                  </a:lnTo>
                  <a:lnTo>
                    <a:pt x="225" y="187"/>
                  </a:lnTo>
                  <a:lnTo>
                    <a:pt x="211" y="211"/>
                  </a:lnTo>
                  <a:lnTo>
                    <a:pt x="192" y="230"/>
                  </a:lnTo>
                  <a:lnTo>
                    <a:pt x="170" y="247"/>
                  </a:lnTo>
                  <a:lnTo>
                    <a:pt x="145" y="256"/>
                  </a:lnTo>
                  <a:lnTo>
                    <a:pt x="119" y="259"/>
                  </a:lnTo>
                  <a:lnTo>
                    <a:pt x="91" y="256"/>
                  </a:lnTo>
                  <a:lnTo>
                    <a:pt x="65" y="247"/>
                  </a:lnTo>
                  <a:lnTo>
                    <a:pt x="44" y="230"/>
                  </a:lnTo>
                  <a:lnTo>
                    <a:pt x="25" y="211"/>
                  </a:lnTo>
                  <a:lnTo>
                    <a:pt x="11" y="187"/>
                  </a:lnTo>
                  <a:lnTo>
                    <a:pt x="2" y="159"/>
                  </a:lnTo>
                  <a:lnTo>
                    <a:pt x="0" y="129"/>
                  </a:lnTo>
                  <a:lnTo>
                    <a:pt x="2" y="100"/>
                  </a:lnTo>
                  <a:lnTo>
                    <a:pt x="11" y="72"/>
                  </a:lnTo>
                  <a:lnTo>
                    <a:pt x="25" y="48"/>
                  </a:lnTo>
                  <a:lnTo>
                    <a:pt x="44" y="28"/>
                  </a:lnTo>
                  <a:lnTo>
                    <a:pt x="65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68"/>
            <p:cNvSpPr>
              <a:spLocks/>
            </p:cNvSpPr>
            <p:nvPr/>
          </p:nvSpPr>
          <p:spPr bwMode="auto">
            <a:xfrm>
              <a:off x="98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50 w 71"/>
                <a:gd name="T3" fmla="*/ 2 h 71"/>
                <a:gd name="T4" fmla="*/ 60 w 71"/>
                <a:gd name="T5" fmla="*/ 10 h 71"/>
                <a:gd name="T6" fmla="*/ 67 w 71"/>
                <a:gd name="T7" fmla="*/ 21 h 71"/>
                <a:gd name="T8" fmla="*/ 71 w 71"/>
                <a:gd name="T9" fmla="*/ 35 h 71"/>
                <a:gd name="T10" fmla="*/ 67 w 71"/>
                <a:gd name="T11" fmla="*/ 48 h 71"/>
                <a:gd name="T12" fmla="*/ 60 w 71"/>
                <a:gd name="T13" fmla="*/ 60 h 71"/>
                <a:gd name="T14" fmla="*/ 50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50" y="2"/>
                  </a:lnTo>
                  <a:lnTo>
                    <a:pt x="60" y="10"/>
                  </a:lnTo>
                  <a:lnTo>
                    <a:pt x="67" y="21"/>
                  </a:lnTo>
                  <a:lnTo>
                    <a:pt x="71" y="35"/>
                  </a:lnTo>
                  <a:lnTo>
                    <a:pt x="67" y="48"/>
                  </a:lnTo>
                  <a:lnTo>
                    <a:pt x="60" y="60"/>
                  </a:lnTo>
                  <a:lnTo>
                    <a:pt x="50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69"/>
            <p:cNvSpPr>
              <a:spLocks/>
            </p:cNvSpPr>
            <p:nvPr/>
          </p:nvSpPr>
          <p:spPr bwMode="auto">
            <a:xfrm>
              <a:off x="947" y="1510"/>
              <a:ext cx="129" cy="56"/>
            </a:xfrm>
            <a:custGeom>
              <a:avLst/>
              <a:gdLst>
                <a:gd name="T0" fmla="*/ 203 w 388"/>
                <a:gd name="T1" fmla="*/ 0 h 169"/>
                <a:gd name="T2" fmla="*/ 241 w 388"/>
                <a:gd name="T3" fmla="*/ 1 h 169"/>
                <a:gd name="T4" fmla="*/ 275 w 388"/>
                <a:gd name="T5" fmla="*/ 8 h 169"/>
                <a:gd name="T6" fmla="*/ 303 w 388"/>
                <a:gd name="T7" fmla="*/ 17 h 169"/>
                <a:gd name="T8" fmla="*/ 326 w 388"/>
                <a:gd name="T9" fmla="*/ 28 h 169"/>
                <a:gd name="T10" fmla="*/ 346 w 388"/>
                <a:gd name="T11" fmla="*/ 42 h 169"/>
                <a:gd name="T12" fmla="*/ 361 w 388"/>
                <a:gd name="T13" fmla="*/ 57 h 169"/>
                <a:gd name="T14" fmla="*/ 372 w 388"/>
                <a:gd name="T15" fmla="*/ 74 h 169"/>
                <a:gd name="T16" fmla="*/ 380 w 388"/>
                <a:gd name="T17" fmla="*/ 90 h 169"/>
                <a:gd name="T18" fmla="*/ 385 w 388"/>
                <a:gd name="T19" fmla="*/ 107 h 169"/>
                <a:gd name="T20" fmla="*/ 388 w 388"/>
                <a:gd name="T21" fmla="*/ 123 h 169"/>
                <a:gd name="T22" fmla="*/ 388 w 388"/>
                <a:gd name="T23" fmla="*/ 137 h 169"/>
                <a:gd name="T24" fmla="*/ 385 w 388"/>
                <a:gd name="T25" fmla="*/ 150 h 169"/>
                <a:gd name="T26" fmla="*/ 381 w 388"/>
                <a:gd name="T27" fmla="*/ 158 h 169"/>
                <a:gd name="T28" fmla="*/ 376 w 388"/>
                <a:gd name="T29" fmla="*/ 165 h 169"/>
                <a:gd name="T30" fmla="*/ 370 w 388"/>
                <a:gd name="T31" fmla="*/ 169 h 169"/>
                <a:gd name="T32" fmla="*/ 364 w 388"/>
                <a:gd name="T33" fmla="*/ 167 h 169"/>
                <a:gd name="T34" fmla="*/ 324 w 388"/>
                <a:gd name="T35" fmla="*/ 148 h 169"/>
                <a:gd name="T36" fmla="*/ 288 w 388"/>
                <a:gd name="T37" fmla="*/ 136 h 169"/>
                <a:gd name="T38" fmla="*/ 253 w 388"/>
                <a:gd name="T39" fmla="*/ 127 h 169"/>
                <a:gd name="T40" fmla="*/ 222 w 388"/>
                <a:gd name="T41" fmla="*/ 123 h 169"/>
                <a:gd name="T42" fmla="*/ 193 w 388"/>
                <a:gd name="T43" fmla="*/ 122 h 169"/>
                <a:gd name="T44" fmla="*/ 166 w 388"/>
                <a:gd name="T45" fmla="*/ 124 h 169"/>
                <a:gd name="T46" fmla="*/ 142 w 388"/>
                <a:gd name="T47" fmla="*/ 128 h 169"/>
                <a:gd name="T48" fmla="*/ 121 w 388"/>
                <a:gd name="T49" fmla="*/ 134 h 169"/>
                <a:gd name="T50" fmla="*/ 100 w 388"/>
                <a:gd name="T51" fmla="*/ 141 h 169"/>
                <a:gd name="T52" fmla="*/ 81 w 388"/>
                <a:gd name="T53" fmla="*/ 147 h 169"/>
                <a:gd name="T54" fmla="*/ 65 w 388"/>
                <a:gd name="T55" fmla="*/ 152 h 169"/>
                <a:gd name="T56" fmla="*/ 50 w 388"/>
                <a:gd name="T57" fmla="*/ 157 h 169"/>
                <a:gd name="T58" fmla="*/ 36 w 388"/>
                <a:gd name="T59" fmla="*/ 158 h 169"/>
                <a:gd name="T60" fmla="*/ 23 w 388"/>
                <a:gd name="T61" fmla="*/ 158 h 169"/>
                <a:gd name="T62" fmla="*/ 12 w 388"/>
                <a:gd name="T63" fmla="*/ 155 h 169"/>
                <a:gd name="T64" fmla="*/ 5 w 388"/>
                <a:gd name="T65" fmla="*/ 150 h 169"/>
                <a:gd name="T66" fmla="*/ 2 w 388"/>
                <a:gd name="T67" fmla="*/ 141 h 169"/>
                <a:gd name="T68" fmla="*/ 0 w 388"/>
                <a:gd name="T69" fmla="*/ 129 h 169"/>
                <a:gd name="T70" fmla="*/ 2 w 388"/>
                <a:gd name="T71" fmla="*/ 117 h 169"/>
                <a:gd name="T72" fmla="*/ 5 w 388"/>
                <a:gd name="T73" fmla="*/ 103 h 169"/>
                <a:gd name="T74" fmla="*/ 12 w 388"/>
                <a:gd name="T75" fmla="*/ 86 h 169"/>
                <a:gd name="T76" fmla="*/ 23 w 388"/>
                <a:gd name="T77" fmla="*/ 71 h 169"/>
                <a:gd name="T78" fmla="*/ 36 w 388"/>
                <a:gd name="T79" fmla="*/ 56 h 169"/>
                <a:gd name="T80" fmla="*/ 53 w 388"/>
                <a:gd name="T81" fmla="*/ 41 h 169"/>
                <a:gd name="T82" fmla="*/ 75 w 388"/>
                <a:gd name="T83" fmla="*/ 28 h 169"/>
                <a:gd name="T84" fmla="*/ 100 w 388"/>
                <a:gd name="T85" fmla="*/ 17 h 169"/>
                <a:gd name="T86" fmla="*/ 129 w 388"/>
                <a:gd name="T87" fmla="*/ 8 h 169"/>
                <a:gd name="T88" fmla="*/ 164 w 388"/>
                <a:gd name="T89" fmla="*/ 1 h 169"/>
                <a:gd name="T90" fmla="*/ 203 w 388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8" h="169">
                  <a:moveTo>
                    <a:pt x="203" y="0"/>
                  </a:moveTo>
                  <a:lnTo>
                    <a:pt x="241" y="1"/>
                  </a:lnTo>
                  <a:lnTo>
                    <a:pt x="275" y="8"/>
                  </a:lnTo>
                  <a:lnTo>
                    <a:pt x="303" y="17"/>
                  </a:lnTo>
                  <a:lnTo>
                    <a:pt x="326" y="28"/>
                  </a:lnTo>
                  <a:lnTo>
                    <a:pt x="346" y="42"/>
                  </a:lnTo>
                  <a:lnTo>
                    <a:pt x="361" y="57"/>
                  </a:lnTo>
                  <a:lnTo>
                    <a:pt x="372" y="74"/>
                  </a:lnTo>
                  <a:lnTo>
                    <a:pt x="380" y="90"/>
                  </a:lnTo>
                  <a:lnTo>
                    <a:pt x="385" y="107"/>
                  </a:lnTo>
                  <a:lnTo>
                    <a:pt x="388" y="123"/>
                  </a:lnTo>
                  <a:lnTo>
                    <a:pt x="388" y="137"/>
                  </a:lnTo>
                  <a:lnTo>
                    <a:pt x="385" y="150"/>
                  </a:lnTo>
                  <a:lnTo>
                    <a:pt x="381" y="158"/>
                  </a:lnTo>
                  <a:lnTo>
                    <a:pt x="376" y="165"/>
                  </a:lnTo>
                  <a:lnTo>
                    <a:pt x="370" y="169"/>
                  </a:lnTo>
                  <a:lnTo>
                    <a:pt x="364" y="167"/>
                  </a:lnTo>
                  <a:lnTo>
                    <a:pt x="324" y="148"/>
                  </a:lnTo>
                  <a:lnTo>
                    <a:pt x="288" y="136"/>
                  </a:lnTo>
                  <a:lnTo>
                    <a:pt x="253" y="127"/>
                  </a:lnTo>
                  <a:lnTo>
                    <a:pt x="222" y="123"/>
                  </a:lnTo>
                  <a:lnTo>
                    <a:pt x="193" y="122"/>
                  </a:lnTo>
                  <a:lnTo>
                    <a:pt x="166" y="124"/>
                  </a:lnTo>
                  <a:lnTo>
                    <a:pt x="142" y="128"/>
                  </a:lnTo>
                  <a:lnTo>
                    <a:pt x="121" y="134"/>
                  </a:lnTo>
                  <a:lnTo>
                    <a:pt x="100" y="141"/>
                  </a:lnTo>
                  <a:lnTo>
                    <a:pt x="81" y="147"/>
                  </a:lnTo>
                  <a:lnTo>
                    <a:pt x="65" y="152"/>
                  </a:lnTo>
                  <a:lnTo>
                    <a:pt x="50" y="157"/>
                  </a:lnTo>
                  <a:lnTo>
                    <a:pt x="36" y="158"/>
                  </a:lnTo>
                  <a:lnTo>
                    <a:pt x="23" y="158"/>
                  </a:lnTo>
                  <a:lnTo>
                    <a:pt x="12" y="155"/>
                  </a:lnTo>
                  <a:lnTo>
                    <a:pt x="5" y="150"/>
                  </a:lnTo>
                  <a:lnTo>
                    <a:pt x="2" y="141"/>
                  </a:lnTo>
                  <a:lnTo>
                    <a:pt x="0" y="129"/>
                  </a:lnTo>
                  <a:lnTo>
                    <a:pt x="2" y="117"/>
                  </a:lnTo>
                  <a:lnTo>
                    <a:pt x="5" y="103"/>
                  </a:lnTo>
                  <a:lnTo>
                    <a:pt x="12" y="86"/>
                  </a:lnTo>
                  <a:lnTo>
                    <a:pt x="23" y="71"/>
                  </a:lnTo>
                  <a:lnTo>
                    <a:pt x="36" y="56"/>
                  </a:lnTo>
                  <a:lnTo>
                    <a:pt x="53" y="41"/>
                  </a:lnTo>
                  <a:lnTo>
                    <a:pt x="75" y="28"/>
                  </a:lnTo>
                  <a:lnTo>
                    <a:pt x="100" y="17"/>
                  </a:lnTo>
                  <a:lnTo>
                    <a:pt x="129" y="8"/>
                  </a:lnTo>
                  <a:lnTo>
                    <a:pt x="164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1335" y="1625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6 w 238"/>
                <a:gd name="T3" fmla="*/ 4 h 259"/>
                <a:gd name="T4" fmla="*/ 171 w 238"/>
                <a:gd name="T5" fmla="*/ 13 h 259"/>
                <a:gd name="T6" fmla="*/ 194 w 238"/>
                <a:gd name="T7" fmla="*/ 28 h 259"/>
                <a:gd name="T8" fmla="*/ 212 w 238"/>
                <a:gd name="T9" fmla="*/ 48 h 259"/>
                <a:gd name="T10" fmla="*/ 226 w 238"/>
                <a:gd name="T11" fmla="*/ 72 h 259"/>
                <a:gd name="T12" fmla="*/ 235 w 238"/>
                <a:gd name="T13" fmla="*/ 100 h 259"/>
                <a:gd name="T14" fmla="*/ 238 w 238"/>
                <a:gd name="T15" fmla="*/ 129 h 259"/>
                <a:gd name="T16" fmla="*/ 235 w 238"/>
                <a:gd name="T17" fmla="*/ 159 h 259"/>
                <a:gd name="T18" fmla="*/ 226 w 238"/>
                <a:gd name="T19" fmla="*/ 187 h 259"/>
                <a:gd name="T20" fmla="*/ 212 w 238"/>
                <a:gd name="T21" fmla="*/ 211 h 259"/>
                <a:gd name="T22" fmla="*/ 194 w 238"/>
                <a:gd name="T23" fmla="*/ 230 h 259"/>
                <a:gd name="T24" fmla="*/ 171 w 238"/>
                <a:gd name="T25" fmla="*/ 247 h 259"/>
                <a:gd name="T26" fmla="*/ 146 w 238"/>
                <a:gd name="T27" fmla="*/ 256 h 259"/>
                <a:gd name="T28" fmla="*/ 119 w 238"/>
                <a:gd name="T29" fmla="*/ 259 h 259"/>
                <a:gd name="T30" fmla="*/ 92 w 238"/>
                <a:gd name="T31" fmla="*/ 256 h 259"/>
                <a:gd name="T32" fmla="*/ 68 w 238"/>
                <a:gd name="T33" fmla="*/ 247 h 259"/>
                <a:gd name="T34" fmla="*/ 45 w 238"/>
                <a:gd name="T35" fmla="*/ 230 h 259"/>
                <a:gd name="T36" fmla="*/ 27 w 238"/>
                <a:gd name="T37" fmla="*/ 211 h 259"/>
                <a:gd name="T38" fmla="*/ 13 w 238"/>
                <a:gd name="T39" fmla="*/ 187 h 259"/>
                <a:gd name="T40" fmla="*/ 4 w 238"/>
                <a:gd name="T41" fmla="*/ 159 h 259"/>
                <a:gd name="T42" fmla="*/ 0 w 238"/>
                <a:gd name="T43" fmla="*/ 129 h 259"/>
                <a:gd name="T44" fmla="*/ 4 w 238"/>
                <a:gd name="T45" fmla="*/ 100 h 259"/>
                <a:gd name="T46" fmla="*/ 13 w 238"/>
                <a:gd name="T47" fmla="*/ 72 h 259"/>
                <a:gd name="T48" fmla="*/ 27 w 238"/>
                <a:gd name="T49" fmla="*/ 48 h 259"/>
                <a:gd name="T50" fmla="*/ 45 w 238"/>
                <a:gd name="T51" fmla="*/ 28 h 259"/>
                <a:gd name="T52" fmla="*/ 68 w 238"/>
                <a:gd name="T53" fmla="*/ 13 h 259"/>
                <a:gd name="T54" fmla="*/ 92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4" y="28"/>
                  </a:lnTo>
                  <a:lnTo>
                    <a:pt x="212" y="48"/>
                  </a:lnTo>
                  <a:lnTo>
                    <a:pt x="226" y="72"/>
                  </a:lnTo>
                  <a:lnTo>
                    <a:pt x="235" y="100"/>
                  </a:lnTo>
                  <a:lnTo>
                    <a:pt x="238" y="129"/>
                  </a:lnTo>
                  <a:lnTo>
                    <a:pt x="235" y="159"/>
                  </a:lnTo>
                  <a:lnTo>
                    <a:pt x="226" y="187"/>
                  </a:lnTo>
                  <a:lnTo>
                    <a:pt x="212" y="211"/>
                  </a:lnTo>
                  <a:lnTo>
                    <a:pt x="194" y="230"/>
                  </a:lnTo>
                  <a:lnTo>
                    <a:pt x="171" y="247"/>
                  </a:lnTo>
                  <a:lnTo>
                    <a:pt x="146" y="256"/>
                  </a:lnTo>
                  <a:lnTo>
                    <a:pt x="119" y="259"/>
                  </a:lnTo>
                  <a:lnTo>
                    <a:pt x="92" y="256"/>
                  </a:lnTo>
                  <a:lnTo>
                    <a:pt x="68" y="247"/>
                  </a:lnTo>
                  <a:lnTo>
                    <a:pt x="45" y="230"/>
                  </a:lnTo>
                  <a:lnTo>
                    <a:pt x="27" y="211"/>
                  </a:lnTo>
                  <a:lnTo>
                    <a:pt x="13" y="187"/>
                  </a:lnTo>
                  <a:lnTo>
                    <a:pt x="4" y="159"/>
                  </a:lnTo>
                  <a:lnTo>
                    <a:pt x="0" y="129"/>
                  </a:lnTo>
                  <a:lnTo>
                    <a:pt x="4" y="100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8" y="13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71"/>
            <p:cNvSpPr>
              <a:spLocks/>
            </p:cNvSpPr>
            <p:nvPr/>
          </p:nvSpPr>
          <p:spPr bwMode="auto">
            <a:xfrm>
              <a:off x="134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49 w 71"/>
                <a:gd name="T3" fmla="*/ 2 h 71"/>
                <a:gd name="T4" fmla="*/ 61 w 71"/>
                <a:gd name="T5" fmla="*/ 10 h 71"/>
                <a:gd name="T6" fmla="*/ 68 w 71"/>
                <a:gd name="T7" fmla="*/ 21 h 71"/>
                <a:gd name="T8" fmla="*/ 71 w 71"/>
                <a:gd name="T9" fmla="*/ 35 h 71"/>
                <a:gd name="T10" fmla="*/ 68 w 71"/>
                <a:gd name="T11" fmla="*/ 48 h 71"/>
                <a:gd name="T12" fmla="*/ 61 w 71"/>
                <a:gd name="T13" fmla="*/ 60 h 71"/>
                <a:gd name="T14" fmla="*/ 49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49" y="2"/>
                  </a:lnTo>
                  <a:lnTo>
                    <a:pt x="61" y="10"/>
                  </a:lnTo>
                  <a:lnTo>
                    <a:pt x="68" y="21"/>
                  </a:lnTo>
                  <a:lnTo>
                    <a:pt x="71" y="35"/>
                  </a:lnTo>
                  <a:lnTo>
                    <a:pt x="68" y="48"/>
                  </a:lnTo>
                  <a:lnTo>
                    <a:pt x="61" y="60"/>
                  </a:lnTo>
                  <a:lnTo>
                    <a:pt x="49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1307" y="1510"/>
              <a:ext cx="129" cy="56"/>
            </a:xfrm>
            <a:custGeom>
              <a:avLst/>
              <a:gdLst>
                <a:gd name="T0" fmla="*/ 185 w 387"/>
                <a:gd name="T1" fmla="*/ 0 h 169"/>
                <a:gd name="T2" fmla="*/ 224 w 387"/>
                <a:gd name="T3" fmla="*/ 1 h 169"/>
                <a:gd name="T4" fmla="*/ 258 w 387"/>
                <a:gd name="T5" fmla="*/ 8 h 169"/>
                <a:gd name="T6" fmla="*/ 287 w 387"/>
                <a:gd name="T7" fmla="*/ 17 h 169"/>
                <a:gd name="T8" fmla="*/ 313 w 387"/>
                <a:gd name="T9" fmla="*/ 28 h 169"/>
                <a:gd name="T10" fmla="*/ 334 w 387"/>
                <a:gd name="T11" fmla="*/ 41 h 169"/>
                <a:gd name="T12" fmla="*/ 351 w 387"/>
                <a:gd name="T13" fmla="*/ 56 h 169"/>
                <a:gd name="T14" fmla="*/ 365 w 387"/>
                <a:gd name="T15" fmla="*/ 71 h 169"/>
                <a:gd name="T16" fmla="*/ 376 w 387"/>
                <a:gd name="T17" fmla="*/ 86 h 169"/>
                <a:gd name="T18" fmla="*/ 382 w 387"/>
                <a:gd name="T19" fmla="*/ 103 h 169"/>
                <a:gd name="T20" fmla="*/ 386 w 387"/>
                <a:gd name="T21" fmla="*/ 117 h 169"/>
                <a:gd name="T22" fmla="*/ 387 w 387"/>
                <a:gd name="T23" fmla="*/ 129 h 169"/>
                <a:gd name="T24" fmla="*/ 386 w 387"/>
                <a:gd name="T25" fmla="*/ 141 h 169"/>
                <a:gd name="T26" fmla="*/ 382 w 387"/>
                <a:gd name="T27" fmla="*/ 150 h 169"/>
                <a:gd name="T28" fmla="*/ 376 w 387"/>
                <a:gd name="T29" fmla="*/ 155 h 169"/>
                <a:gd name="T30" fmla="*/ 365 w 387"/>
                <a:gd name="T31" fmla="*/ 158 h 169"/>
                <a:gd name="T32" fmla="*/ 352 w 387"/>
                <a:gd name="T33" fmla="*/ 158 h 169"/>
                <a:gd name="T34" fmla="*/ 338 w 387"/>
                <a:gd name="T35" fmla="*/ 157 h 169"/>
                <a:gd name="T36" fmla="*/ 323 w 387"/>
                <a:gd name="T37" fmla="*/ 152 h 169"/>
                <a:gd name="T38" fmla="*/ 306 w 387"/>
                <a:gd name="T39" fmla="*/ 147 h 169"/>
                <a:gd name="T40" fmla="*/ 287 w 387"/>
                <a:gd name="T41" fmla="*/ 141 h 169"/>
                <a:gd name="T42" fmla="*/ 267 w 387"/>
                <a:gd name="T43" fmla="*/ 134 h 169"/>
                <a:gd name="T44" fmla="*/ 246 w 387"/>
                <a:gd name="T45" fmla="*/ 128 h 169"/>
                <a:gd name="T46" fmla="*/ 222 w 387"/>
                <a:gd name="T47" fmla="*/ 124 h 169"/>
                <a:gd name="T48" fmla="*/ 195 w 387"/>
                <a:gd name="T49" fmla="*/ 122 h 169"/>
                <a:gd name="T50" fmla="*/ 166 w 387"/>
                <a:gd name="T51" fmla="*/ 123 h 169"/>
                <a:gd name="T52" fmla="*/ 134 w 387"/>
                <a:gd name="T53" fmla="*/ 127 h 169"/>
                <a:gd name="T54" fmla="*/ 100 w 387"/>
                <a:gd name="T55" fmla="*/ 136 h 169"/>
                <a:gd name="T56" fmla="*/ 63 w 387"/>
                <a:gd name="T57" fmla="*/ 148 h 169"/>
                <a:gd name="T58" fmla="*/ 24 w 387"/>
                <a:gd name="T59" fmla="*/ 167 h 169"/>
                <a:gd name="T60" fmla="*/ 18 w 387"/>
                <a:gd name="T61" fmla="*/ 169 h 169"/>
                <a:gd name="T62" fmla="*/ 12 w 387"/>
                <a:gd name="T63" fmla="*/ 165 h 169"/>
                <a:gd name="T64" fmla="*/ 7 w 387"/>
                <a:gd name="T65" fmla="*/ 158 h 169"/>
                <a:gd name="T66" fmla="*/ 3 w 387"/>
                <a:gd name="T67" fmla="*/ 150 h 169"/>
                <a:gd name="T68" fmla="*/ 0 w 387"/>
                <a:gd name="T69" fmla="*/ 137 h 169"/>
                <a:gd name="T70" fmla="*/ 0 w 387"/>
                <a:gd name="T71" fmla="*/ 123 h 169"/>
                <a:gd name="T72" fmla="*/ 3 w 387"/>
                <a:gd name="T73" fmla="*/ 107 h 169"/>
                <a:gd name="T74" fmla="*/ 8 w 387"/>
                <a:gd name="T75" fmla="*/ 90 h 169"/>
                <a:gd name="T76" fmla="*/ 15 w 387"/>
                <a:gd name="T77" fmla="*/ 74 h 169"/>
                <a:gd name="T78" fmla="*/ 27 w 387"/>
                <a:gd name="T79" fmla="*/ 57 h 169"/>
                <a:gd name="T80" fmla="*/ 42 w 387"/>
                <a:gd name="T81" fmla="*/ 42 h 169"/>
                <a:gd name="T82" fmla="*/ 61 w 387"/>
                <a:gd name="T83" fmla="*/ 28 h 169"/>
                <a:gd name="T84" fmla="*/ 85 w 387"/>
                <a:gd name="T85" fmla="*/ 17 h 169"/>
                <a:gd name="T86" fmla="*/ 113 w 387"/>
                <a:gd name="T87" fmla="*/ 8 h 169"/>
                <a:gd name="T88" fmla="*/ 147 w 387"/>
                <a:gd name="T89" fmla="*/ 1 h 169"/>
                <a:gd name="T90" fmla="*/ 185 w 387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7" h="169">
                  <a:moveTo>
                    <a:pt x="185" y="0"/>
                  </a:moveTo>
                  <a:lnTo>
                    <a:pt x="224" y="1"/>
                  </a:lnTo>
                  <a:lnTo>
                    <a:pt x="258" y="8"/>
                  </a:lnTo>
                  <a:lnTo>
                    <a:pt x="287" y="17"/>
                  </a:lnTo>
                  <a:lnTo>
                    <a:pt x="313" y="28"/>
                  </a:lnTo>
                  <a:lnTo>
                    <a:pt x="334" y="41"/>
                  </a:lnTo>
                  <a:lnTo>
                    <a:pt x="351" y="56"/>
                  </a:lnTo>
                  <a:lnTo>
                    <a:pt x="365" y="71"/>
                  </a:lnTo>
                  <a:lnTo>
                    <a:pt x="376" y="86"/>
                  </a:lnTo>
                  <a:lnTo>
                    <a:pt x="382" y="103"/>
                  </a:lnTo>
                  <a:lnTo>
                    <a:pt x="386" y="117"/>
                  </a:lnTo>
                  <a:lnTo>
                    <a:pt x="387" y="129"/>
                  </a:lnTo>
                  <a:lnTo>
                    <a:pt x="386" y="141"/>
                  </a:lnTo>
                  <a:lnTo>
                    <a:pt x="382" y="150"/>
                  </a:lnTo>
                  <a:lnTo>
                    <a:pt x="376" y="155"/>
                  </a:lnTo>
                  <a:lnTo>
                    <a:pt x="365" y="158"/>
                  </a:lnTo>
                  <a:lnTo>
                    <a:pt x="352" y="158"/>
                  </a:lnTo>
                  <a:lnTo>
                    <a:pt x="338" y="157"/>
                  </a:lnTo>
                  <a:lnTo>
                    <a:pt x="323" y="152"/>
                  </a:lnTo>
                  <a:lnTo>
                    <a:pt x="306" y="147"/>
                  </a:lnTo>
                  <a:lnTo>
                    <a:pt x="287" y="141"/>
                  </a:lnTo>
                  <a:lnTo>
                    <a:pt x="267" y="134"/>
                  </a:lnTo>
                  <a:lnTo>
                    <a:pt x="246" y="128"/>
                  </a:lnTo>
                  <a:lnTo>
                    <a:pt x="222" y="124"/>
                  </a:lnTo>
                  <a:lnTo>
                    <a:pt x="195" y="122"/>
                  </a:lnTo>
                  <a:lnTo>
                    <a:pt x="166" y="123"/>
                  </a:lnTo>
                  <a:lnTo>
                    <a:pt x="134" y="127"/>
                  </a:lnTo>
                  <a:lnTo>
                    <a:pt x="100" y="136"/>
                  </a:lnTo>
                  <a:lnTo>
                    <a:pt x="63" y="148"/>
                  </a:lnTo>
                  <a:lnTo>
                    <a:pt x="24" y="167"/>
                  </a:lnTo>
                  <a:lnTo>
                    <a:pt x="18" y="169"/>
                  </a:lnTo>
                  <a:lnTo>
                    <a:pt x="12" y="165"/>
                  </a:lnTo>
                  <a:lnTo>
                    <a:pt x="7" y="158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3" y="107"/>
                  </a:lnTo>
                  <a:lnTo>
                    <a:pt x="8" y="90"/>
                  </a:lnTo>
                  <a:lnTo>
                    <a:pt x="15" y="74"/>
                  </a:lnTo>
                  <a:lnTo>
                    <a:pt x="27" y="57"/>
                  </a:lnTo>
                  <a:lnTo>
                    <a:pt x="42" y="42"/>
                  </a:lnTo>
                  <a:lnTo>
                    <a:pt x="61" y="28"/>
                  </a:lnTo>
                  <a:lnTo>
                    <a:pt x="85" y="17"/>
                  </a:lnTo>
                  <a:lnTo>
                    <a:pt x="113" y="8"/>
                  </a:lnTo>
                  <a:lnTo>
                    <a:pt x="147" y="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1129" y="1802"/>
              <a:ext cx="125" cy="45"/>
            </a:xfrm>
            <a:custGeom>
              <a:avLst/>
              <a:gdLst>
                <a:gd name="T0" fmla="*/ 6 w 375"/>
                <a:gd name="T1" fmla="*/ 0 h 135"/>
                <a:gd name="T2" fmla="*/ 15 w 375"/>
                <a:gd name="T3" fmla="*/ 2 h 135"/>
                <a:gd name="T4" fmla="*/ 27 w 375"/>
                <a:gd name="T5" fmla="*/ 6 h 135"/>
                <a:gd name="T6" fmla="*/ 41 w 375"/>
                <a:gd name="T7" fmla="*/ 14 h 135"/>
                <a:gd name="T8" fmla="*/ 58 w 375"/>
                <a:gd name="T9" fmla="*/ 23 h 135"/>
                <a:gd name="T10" fmla="*/ 80 w 375"/>
                <a:gd name="T11" fmla="*/ 33 h 135"/>
                <a:gd name="T12" fmla="*/ 103 w 375"/>
                <a:gd name="T13" fmla="*/ 42 h 135"/>
                <a:gd name="T14" fmla="*/ 128 w 375"/>
                <a:gd name="T15" fmla="*/ 49 h 135"/>
                <a:gd name="T16" fmla="*/ 157 w 375"/>
                <a:gd name="T17" fmla="*/ 56 h 135"/>
                <a:gd name="T18" fmla="*/ 187 w 375"/>
                <a:gd name="T19" fmla="*/ 57 h 135"/>
                <a:gd name="T20" fmla="*/ 218 w 375"/>
                <a:gd name="T21" fmla="*/ 56 h 135"/>
                <a:gd name="T22" fmla="*/ 247 w 375"/>
                <a:gd name="T23" fmla="*/ 49 h 135"/>
                <a:gd name="T24" fmla="*/ 272 w 375"/>
                <a:gd name="T25" fmla="*/ 42 h 135"/>
                <a:gd name="T26" fmla="*/ 295 w 375"/>
                <a:gd name="T27" fmla="*/ 33 h 135"/>
                <a:gd name="T28" fmla="*/ 316 w 375"/>
                <a:gd name="T29" fmla="*/ 23 h 135"/>
                <a:gd name="T30" fmla="*/ 333 w 375"/>
                <a:gd name="T31" fmla="*/ 14 h 135"/>
                <a:gd name="T32" fmla="*/ 348 w 375"/>
                <a:gd name="T33" fmla="*/ 6 h 135"/>
                <a:gd name="T34" fmla="*/ 360 w 375"/>
                <a:gd name="T35" fmla="*/ 2 h 135"/>
                <a:gd name="T36" fmla="*/ 368 w 375"/>
                <a:gd name="T37" fmla="*/ 0 h 135"/>
                <a:gd name="T38" fmla="*/ 373 w 375"/>
                <a:gd name="T39" fmla="*/ 4 h 135"/>
                <a:gd name="T40" fmla="*/ 375 w 375"/>
                <a:gd name="T41" fmla="*/ 13 h 135"/>
                <a:gd name="T42" fmla="*/ 375 w 375"/>
                <a:gd name="T43" fmla="*/ 24 h 135"/>
                <a:gd name="T44" fmla="*/ 371 w 375"/>
                <a:gd name="T45" fmla="*/ 38 h 135"/>
                <a:gd name="T46" fmla="*/ 366 w 375"/>
                <a:gd name="T47" fmla="*/ 53 h 135"/>
                <a:gd name="T48" fmla="*/ 357 w 375"/>
                <a:gd name="T49" fmla="*/ 67 h 135"/>
                <a:gd name="T50" fmla="*/ 346 w 375"/>
                <a:gd name="T51" fmla="*/ 82 h 135"/>
                <a:gd name="T52" fmla="*/ 330 w 375"/>
                <a:gd name="T53" fmla="*/ 96 h 135"/>
                <a:gd name="T54" fmla="*/ 311 w 375"/>
                <a:gd name="T55" fmla="*/ 109 h 135"/>
                <a:gd name="T56" fmla="*/ 289 w 375"/>
                <a:gd name="T57" fmla="*/ 119 h 135"/>
                <a:gd name="T58" fmla="*/ 260 w 375"/>
                <a:gd name="T59" fmla="*/ 128 h 135"/>
                <a:gd name="T60" fmla="*/ 227 w 375"/>
                <a:gd name="T61" fmla="*/ 133 h 135"/>
                <a:gd name="T62" fmla="*/ 187 w 375"/>
                <a:gd name="T63" fmla="*/ 135 h 135"/>
                <a:gd name="T64" fmla="*/ 148 w 375"/>
                <a:gd name="T65" fmla="*/ 133 h 135"/>
                <a:gd name="T66" fmla="*/ 115 w 375"/>
                <a:gd name="T67" fmla="*/ 128 h 135"/>
                <a:gd name="T68" fmla="*/ 86 w 375"/>
                <a:gd name="T69" fmla="*/ 119 h 135"/>
                <a:gd name="T70" fmla="*/ 63 w 375"/>
                <a:gd name="T71" fmla="*/ 109 h 135"/>
                <a:gd name="T72" fmla="*/ 44 w 375"/>
                <a:gd name="T73" fmla="*/ 96 h 135"/>
                <a:gd name="T74" fmla="*/ 29 w 375"/>
                <a:gd name="T75" fmla="*/ 82 h 135"/>
                <a:gd name="T76" fmla="*/ 18 w 375"/>
                <a:gd name="T77" fmla="*/ 67 h 135"/>
                <a:gd name="T78" fmla="*/ 9 w 375"/>
                <a:gd name="T79" fmla="*/ 53 h 135"/>
                <a:gd name="T80" fmla="*/ 4 w 375"/>
                <a:gd name="T81" fmla="*/ 38 h 135"/>
                <a:gd name="T82" fmla="*/ 0 w 375"/>
                <a:gd name="T83" fmla="*/ 24 h 135"/>
                <a:gd name="T84" fmla="*/ 0 w 375"/>
                <a:gd name="T85" fmla="*/ 13 h 135"/>
                <a:gd name="T86" fmla="*/ 1 w 375"/>
                <a:gd name="T87" fmla="*/ 4 h 135"/>
                <a:gd name="T88" fmla="*/ 6 w 375"/>
                <a:gd name="T8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5" h="135">
                  <a:moveTo>
                    <a:pt x="6" y="0"/>
                  </a:moveTo>
                  <a:lnTo>
                    <a:pt x="15" y="2"/>
                  </a:lnTo>
                  <a:lnTo>
                    <a:pt x="27" y="6"/>
                  </a:lnTo>
                  <a:lnTo>
                    <a:pt x="41" y="14"/>
                  </a:lnTo>
                  <a:lnTo>
                    <a:pt x="58" y="23"/>
                  </a:lnTo>
                  <a:lnTo>
                    <a:pt x="80" y="33"/>
                  </a:lnTo>
                  <a:lnTo>
                    <a:pt x="103" y="42"/>
                  </a:lnTo>
                  <a:lnTo>
                    <a:pt x="128" y="49"/>
                  </a:lnTo>
                  <a:lnTo>
                    <a:pt x="157" y="56"/>
                  </a:lnTo>
                  <a:lnTo>
                    <a:pt x="187" y="57"/>
                  </a:lnTo>
                  <a:lnTo>
                    <a:pt x="218" y="56"/>
                  </a:lnTo>
                  <a:lnTo>
                    <a:pt x="247" y="49"/>
                  </a:lnTo>
                  <a:lnTo>
                    <a:pt x="272" y="42"/>
                  </a:lnTo>
                  <a:lnTo>
                    <a:pt x="295" y="33"/>
                  </a:lnTo>
                  <a:lnTo>
                    <a:pt x="316" y="23"/>
                  </a:lnTo>
                  <a:lnTo>
                    <a:pt x="333" y="14"/>
                  </a:lnTo>
                  <a:lnTo>
                    <a:pt x="348" y="6"/>
                  </a:lnTo>
                  <a:lnTo>
                    <a:pt x="360" y="2"/>
                  </a:lnTo>
                  <a:lnTo>
                    <a:pt x="368" y="0"/>
                  </a:lnTo>
                  <a:lnTo>
                    <a:pt x="373" y="4"/>
                  </a:lnTo>
                  <a:lnTo>
                    <a:pt x="375" y="13"/>
                  </a:lnTo>
                  <a:lnTo>
                    <a:pt x="375" y="24"/>
                  </a:lnTo>
                  <a:lnTo>
                    <a:pt x="371" y="38"/>
                  </a:lnTo>
                  <a:lnTo>
                    <a:pt x="366" y="53"/>
                  </a:lnTo>
                  <a:lnTo>
                    <a:pt x="357" y="67"/>
                  </a:lnTo>
                  <a:lnTo>
                    <a:pt x="346" y="82"/>
                  </a:lnTo>
                  <a:lnTo>
                    <a:pt x="330" y="96"/>
                  </a:lnTo>
                  <a:lnTo>
                    <a:pt x="311" y="109"/>
                  </a:lnTo>
                  <a:lnTo>
                    <a:pt x="289" y="119"/>
                  </a:lnTo>
                  <a:lnTo>
                    <a:pt x="260" y="128"/>
                  </a:lnTo>
                  <a:lnTo>
                    <a:pt x="227" y="133"/>
                  </a:lnTo>
                  <a:lnTo>
                    <a:pt x="187" y="135"/>
                  </a:lnTo>
                  <a:lnTo>
                    <a:pt x="148" y="133"/>
                  </a:lnTo>
                  <a:lnTo>
                    <a:pt x="115" y="128"/>
                  </a:lnTo>
                  <a:lnTo>
                    <a:pt x="86" y="119"/>
                  </a:lnTo>
                  <a:lnTo>
                    <a:pt x="63" y="109"/>
                  </a:lnTo>
                  <a:lnTo>
                    <a:pt x="44" y="96"/>
                  </a:lnTo>
                  <a:lnTo>
                    <a:pt x="29" y="82"/>
                  </a:lnTo>
                  <a:lnTo>
                    <a:pt x="18" y="67"/>
                  </a:lnTo>
                  <a:lnTo>
                    <a:pt x="9" y="53"/>
                  </a:lnTo>
                  <a:lnTo>
                    <a:pt x="4" y="38"/>
                  </a:lnTo>
                  <a:lnTo>
                    <a:pt x="0" y="24"/>
                  </a:lnTo>
                  <a:lnTo>
                    <a:pt x="0" y="13"/>
                  </a:lnTo>
                  <a:lnTo>
                    <a:pt x="1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74"/>
            <p:cNvSpPr>
              <a:spLocks/>
            </p:cNvSpPr>
            <p:nvPr/>
          </p:nvSpPr>
          <p:spPr bwMode="auto">
            <a:xfrm>
              <a:off x="1170" y="1944"/>
              <a:ext cx="43" cy="15"/>
            </a:xfrm>
            <a:custGeom>
              <a:avLst/>
              <a:gdLst>
                <a:gd name="T0" fmla="*/ 128 w 129"/>
                <a:gd name="T1" fmla="*/ 0 h 47"/>
                <a:gd name="T2" fmla="*/ 129 w 129"/>
                <a:gd name="T3" fmla="*/ 4 h 47"/>
                <a:gd name="T4" fmla="*/ 129 w 129"/>
                <a:gd name="T5" fmla="*/ 12 h 47"/>
                <a:gd name="T6" fmla="*/ 125 w 129"/>
                <a:gd name="T7" fmla="*/ 19 h 47"/>
                <a:gd name="T8" fmla="*/ 120 w 129"/>
                <a:gd name="T9" fmla="*/ 28 h 47"/>
                <a:gd name="T10" fmla="*/ 112 w 129"/>
                <a:gd name="T11" fmla="*/ 35 h 47"/>
                <a:gd name="T12" fmla="*/ 101 w 129"/>
                <a:gd name="T13" fmla="*/ 41 h 47"/>
                <a:gd name="T14" fmla="*/ 85 w 129"/>
                <a:gd name="T15" fmla="*/ 46 h 47"/>
                <a:gd name="T16" fmla="*/ 64 w 129"/>
                <a:gd name="T17" fmla="*/ 47 h 47"/>
                <a:gd name="T18" fmla="*/ 44 w 129"/>
                <a:gd name="T19" fmla="*/ 46 h 47"/>
                <a:gd name="T20" fmla="*/ 28 w 129"/>
                <a:gd name="T21" fmla="*/ 41 h 47"/>
                <a:gd name="T22" fmla="*/ 16 w 129"/>
                <a:gd name="T23" fmla="*/ 35 h 47"/>
                <a:gd name="T24" fmla="*/ 9 w 129"/>
                <a:gd name="T25" fmla="*/ 28 h 47"/>
                <a:gd name="T26" fmla="*/ 4 w 129"/>
                <a:gd name="T27" fmla="*/ 19 h 47"/>
                <a:gd name="T28" fmla="*/ 0 w 129"/>
                <a:gd name="T29" fmla="*/ 12 h 47"/>
                <a:gd name="T30" fmla="*/ 0 w 129"/>
                <a:gd name="T31" fmla="*/ 4 h 47"/>
                <a:gd name="T32" fmla="*/ 1 w 129"/>
                <a:gd name="T33" fmla="*/ 0 h 47"/>
                <a:gd name="T34" fmla="*/ 5 w 129"/>
                <a:gd name="T35" fmla="*/ 2 h 47"/>
                <a:gd name="T36" fmla="*/ 13 w 129"/>
                <a:gd name="T37" fmla="*/ 4 h 47"/>
                <a:gd name="T38" fmla="*/ 21 w 129"/>
                <a:gd name="T39" fmla="*/ 9 h 47"/>
                <a:gd name="T40" fmla="*/ 34 w 129"/>
                <a:gd name="T41" fmla="*/ 14 h 47"/>
                <a:gd name="T42" fmla="*/ 48 w 129"/>
                <a:gd name="T43" fmla="*/ 18 h 47"/>
                <a:gd name="T44" fmla="*/ 64 w 129"/>
                <a:gd name="T45" fmla="*/ 21 h 47"/>
                <a:gd name="T46" fmla="*/ 81 w 129"/>
                <a:gd name="T47" fmla="*/ 18 h 47"/>
                <a:gd name="T48" fmla="*/ 95 w 129"/>
                <a:gd name="T49" fmla="*/ 14 h 47"/>
                <a:gd name="T50" fmla="*/ 107 w 129"/>
                <a:gd name="T51" fmla="*/ 9 h 47"/>
                <a:gd name="T52" fmla="*/ 116 w 129"/>
                <a:gd name="T53" fmla="*/ 4 h 47"/>
                <a:gd name="T54" fmla="*/ 124 w 129"/>
                <a:gd name="T55" fmla="*/ 2 h 47"/>
                <a:gd name="T56" fmla="*/ 128 w 129"/>
                <a:gd name="T5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47">
                  <a:moveTo>
                    <a:pt x="128" y="0"/>
                  </a:moveTo>
                  <a:lnTo>
                    <a:pt x="129" y="4"/>
                  </a:lnTo>
                  <a:lnTo>
                    <a:pt x="129" y="12"/>
                  </a:lnTo>
                  <a:lnTo>
                    <a:pt x="125" y="19"/>
                  </a:lnTo>
                  <a:lnTo>
                    <a:pt x="120" y="28"/>
                  </a:lnTo>
                  <a:lnTo>
                    <a:pt x="112" y="35"/>
                  </a:lnTo>
                  <a:lnTo>
                    <a:pt x="101" y="41"/>
                  </a:lnTo>
                  <a:lnTo>
                    <a:pt x="85" y="46"/>
                  </a:lnTo>
                  <a:lnTo>
                    <a:pt x="64" y="47"/>
                  </a:lnTo>
                  <a:lnTo>
                    <a:pt x="44" y="46"/>
                  </a:lnTo>
                  <a:lnTo>
                    <a:pt x="28" y="41"/>
                  </a:lnTo>
                  <a:lnTo>
                    <a:pt x="16" y="35"/>
                  </a:lnTo>
                  <a:lnTo>
                    <a:pt x="9" y="28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4"/>
                  </a:lnTo>
                  <a:lnTo>
                    <a:pt x="1" y="0"/>
                  </a:lnTo>
                  <a:lnTo>
                    <a:pt x="5" y="2"/>
                  </a:lnTo>
                  <a:lnTo>
                    <a:pt x="13" y="4"/>
                  </a:lnTo>
                  <a:lnTo>
                    <a:pt x="21" y="9"/>
                  </a:lnTo>
                  <a:lnTo>
                    <a:pt x="34" y="14"/>
                  </a:lnTo>
                  <a:lnTo>
                    <a:pt x="48" y="18"/>
                  </a:lnTo>
                  <a:lnTo>
                    <a:pt x="64" y="21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9"/>
                  </a:lnTo>
                  <a:lnTo>
                    <a:pt x="116" y="4"/>
                  </a:lnTo>
                  <a:lnTo>
                    <a:pt x="124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75"/>
            <p:cNvSpPr>
              <a:spLocks/>
            </p:cNvSpPr>
            <p:nvPr/>
          </p:nvSpPr>
          <p:spPr bwMode="auto">
            <a:xfrm>
              <a:off x="1093" y="1895"/>
              <a:ext cx="198" cy="32"/>
            </a:xfrm>
            <a:custGeom>
              <a:avLst/>
              <a:gdLst>
                <a:gd name="T0" fmla="*/ 3 w 595"/>
                <a:gd name="T1" fmla="*/ 0 h 97"/>
                <a:gd name="T2" fmla="*/ 9 w 595"/>
                <a:gd name="T3" fmla="*/ 0 h 97"/>
                <a:gd name="T4" fmla="*/ 20 w 595"/>
                <a:gd name="T5" fmla="*/ 3 h 97"/>
                <a:gd name="T6" fmla="*/ 35 w 595"/>
                <a:gd name="T7" fmla="*/ 8 h 97"/>
                <a:gd name="T8" fmla="*/ 56 w 595"/>
                <a:gd name="T9" fmla="*/ 15 h 97"/>
                <a:gd name="T10" fmla="*/ 78 w 595"/>
                <a:gd name="T11" fmla="*/ 24 h 97"/>
                <a:gd name="T12" fmla="*/ 106 w 595"/>
                <a:gd name="T13" fmla="*/ 31 h 97"/>
                <a:gd name="T14" fmla="*/ 138 w 595"/>
                <a:gd name="T15" fmla="*/ 40 h 97"/>
                <a:gd name="T16" fmla="*/ 172 w 595"/>
                <a:gd name="T17" fmla="*/ 46 h 97"/>
                <a:gd name="T18" fmla="*/ 211 w 595"/>
                <a:gd name="T19" fmla="*/ 53 h 97"/>
                <a:gd name="T20" fmla="*/ 253 w 595"/>
                <a:gd name="T21" fmla="*/ 57 h 97"/>
                <a:gd name="T22" fmla="*/ 297 w 595"/>
                <a:gd name="T23" fmla="*/ 59 h 97"/>
                <a:gd name="T24" fmla="*/ 342 w 595"/>
                <a:gd name="T25" fmla="*/ 57 h 97"/>
                <a:gd name="T26" fmla="*/ 383 w 595"/>
                <a:gd name="T27" fmla="*/ 53 h 97"/>
                <a:gd name="T28" fmla="*/ 423 w 595"/>
                <a:gd name="T29" fmla="*/ 46 h 97"/>
                <a:gd name="T30" fmla="*/ 457 w 595"/>
                <a:gd name="T31" fmla="*/ 40 h 97"/>
                <a:gd name="T32" fmla="*/ 489 w 595"/>
                <a:gd name="T33" fmla="*/ 31 h 97"/>
                <a:gd name="T34" fmla="*/ 516 w 595"/>
                <a:gd name="T35" fmla="*/ 24 h 97"/>
                <a:gd name="T36" fmla="*/ 539 w 595"/>
                <a:gd name="T37" fmla="*/ 15 h 97"/>
                <a:gd name="T38" fmla="*/ 559 w 595"/>
                <a:gd name="T39" fmla="*/ 8 h 97"/>
                <a:gd name="T40" fmla="*/ 575 w 595"/>
                <a:gd name="T41" fmla="*/ 3 h 97"/>
                <a:gd name="T42" fmla="*/ 586 w 595"/>
                <a:gd name="T43" fmla="*/ 0 h 97"/>
                <a:gd name="T44" fmla="*/ 592 w 595"/>
                <a:gd name="T45" fmla="*/ 0 h 97"/>
                <a:gd name="T46" fmla="*/ 595 w 595"/>
                <a:gd name="T47" fmla="*/ 2 h 97"/>
                <a:gd name="T48" fmla="*/ 594 w 595"/>
                <a:gd name="T49" fmla="*/ 7 h 97"/>
                <a:gd name="T50" fmla="*/ 591 w 595"/>
                <a:gd name="T51" fmla="*/ 15 h 97"/>
                <a:gd name="T52" fmla="*/ 585 w 595"/>
                <a:gd name="T53" fmla="*/ 22 h 97"/>
                <a:gd name="T54" fmla="*/ 576 w 595"/>
                <a:gd name="T55" fmla="*/ 31 h 97"/>
                <a:gd name="T56" fmla="*/ 563 w 595"/>
                <a:gd name="T57" fmla="*/ 41 h 97"/>
                <a:gd name="T58" fmla="*/ 547 w 595"/>
                <a:gd name="T59" fmla="*/ 51 h 97"/>
                <a:gd name="T60" fmla="*/ 526 w 595"/>
                <a:gd name="T61" fmla="*/ 62 h 97"/>
                <a:gd name="T62" fmla="*/ 502 w 595"/>
                <a:gd name="T63" fmla="*/ 70 h 97"/>
                <a:gd name="T64" fmla="*/ 472 w 595"/>
                <a:gd name="T65" fmla="*/ 79 h 97"/>
                <a:gd name="T66" fmla="*/ 438 w 595"/>
                <a:gd name="T67" fmla="*/ 86 h 97"/>
                <a:gd name="T68" fmla="*/ 397 w 595"/>
                <a:gd name="T69" fmla="*/ 92 h 97"/>
                <a:gd name="T70" fmla="*/ 351 w 595"/>
                <a:gd name="T71" fmla="*/ 96 h 97"/>
                <a:gd name="T72" fmla="*/ 297 w 595"/>
                <a:gd name="T73" fmla="*/ 97 h 97"/>
                <a:gd name="T74" fmla="*/ 244 w 595"/>
                <a:gd name="T75" fmla="*/ 96 h 97"/>
                <a:gd name="T76" fmla="*/ 197 w 595"/>
                <a:gd name="T77" fmla="*/ 92 h 97"/>
                <a:gd name="T78" fmla="*/ 157 w 595"/>
                <a:gd name="T79" fmla="*/ 86 h 97"/>
                <a:gd name="T80" fmla="*/ 123 w 595"/>
                <a:gd name="T81" fmla="*/ 79 h 97"/>
                <a:gd name="T82" fmla="*/ 92 w 595"/>
                <a:gd name="T83" fmla="*/ 70 h 97"/>
                <a:gd name="T84" fmla="*/ 68 w 595"/>
                <a:gd name="T85" fmla="*/ 62 h 97"/>
                <a:gd name="T86" fmla="*/ 48 w 595"/>
                <a:gd name="T87" fmla="*/ 51 h 97"/>
                <a:gd name="T88" fmla="*/ 32 w 595"/>
                <a:gd name="T89" fmla="*/ 41 h 97"/>
                <a:gd name="T90" fmla="*/ 19 w 595"/>
                <a:gd name="T91" fmla="*/ 31 h 97"/>
                <a:gd name="T92" fmla="*/ 10 w 595"/>
                <a:gd name="T93" fmla="*/ 22 h 97"/>
                <a:gd name="T94" fmla="*/ 4 w 595"/>
                <a:gd name="T95" fmla="*/ 15 h 97"/>
                <a:gd name="T96" fmla="*/ 1 w 595"/>
                <a:gd name="T97" fmla="*/ 7 h 97"/>
                <a:gd name="T98" fmla="*/ 0 w 595"/>
                <a:gd name="T99" fmla="*/ 2 h 97"/>
                <a:gd name="T100" fmla="*/ 3 w 595"/>
                <a:gd name="T10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5" h="97">
                  <a:moveTo>
                    <a:pt x="3" y="0"/>
                  </a:moveTo>
                  <a:lnTo>
                    <a:pt x="9" y="0"/>
                  </a:lnTo>
                  <a:lnTo>
                    <a:pt x="20" y="3"/>
                  </a:lnTo>
                  <a:lnTo>
                    <a:pt x="35" y="8"/>
                  </a:lnTo>
                  <a:lnTo>
                    <a:pt x="56" y="15"/>
                  </a:lnTo>
                  <a:lnTo>
                    <a:pt x="78" y="24"/>
                  </a:lnTo>
                  <a:lnTo>
                    <a:pt x="106" y="31"/>
                  </a:lnTo>
                  <a:lnTo>
                    <a:pt x="138" y="40"/>
                  </a:lnTo>
                  <a:lnTo>
                    <a:pt x="172" y="46"/>
                  </a:lnTo>
                  <a:lnTo>
                    <a:pt x="211" y="53"/>
                  </a:lnTo>
                  <a:lnTo>
                    <a:pt x="253" y="57"/>
                  </a:lnTo>
                  <a:lnTo>
                    <a:pt x="297" y="59"/>
                  </a:lnTo>
                  <a:lnTo>
                    <a:pt x="342" y="57"/>
                  </a:lnTo>
                  <a:lnTo>
                    <a:pt x="383" y="53"/>
                  </a:lnTo>
                  <a:lnTo>
                    <a:pt x="423" y="46"/>
                  </a:lnTo>
                  <a:lnTo>
                    <a:pt x="457" y="40"/>
                  </a:lnTo>
                  <a:lnTo>
                    <a:pt x="489" y="31"/>
                  </a:lnTo>
                  <a:lnTo>
                    <a:pt x="516" y="24"/>
                  </a:lnTo>
                  <a:lnTo>
                    <a:pt x="539" y="15"/>
                  </a:lnTo>
                  <a:lnTo>
                    <a:pt x="559" y="8"/>
                  </a:lnTo>
                  <a:lnTo>
                    <a:pt x="575" y="3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5" y="2"/>
                  </a:lnTo>
                  <a:lnTo>
                    <a:pt x="594" y="7"/>
                  </a:lnTo>
                  <a:lnTo>
                    <a:pt x="591" y="15"/>
                  </a:lnTo>
                  <a:lnTo>
                    <a:pt x="585" y="22"/>
                  </a:lnTo>
                  <a:lnTo>
                    <a:pt x="576" y="31"/>
                  </a:lnTo>
                  <a:lnTo>
                    <a:pt x="563" y="41"/>
                  </a:lnTo>
                  <a:lnTo>
                    <a:pt x="547" y="51"/>
                  </a:lnTo>
                  <a:lnTo>
                    <a:pt x="526" y="62"/>
                  </a:lnTo>
                  <a:lnTo>
                    <a:pt x="502" y="70"/>
                  </a:lnTo>
                  <a:lnTo>
                    <a:pt x="472" y="79"/>
                  </a:lnTo>
                  <a:lnTo>
                    <a:pt x="438" y="86"/>
                  </a:lnTo>
                  <a:lnTo>
                    <a:pt x="397" y="92"/>
                  </a:lnTo>
                  <a:lnTo>
                    <a:pt x="351" y="96"/>
                  </a:lnTo>
                  <a:lnTo>
                    <a:pt x="297" y="97"/>
                  </a:lnTo>
                  <a:lnTo>
                    <a:pt x="244" y="96"/>
                  </a:lnTo>
                  <a:lnTo>
                    <a:pt x="197" y="92"/>
                  </a:lnTo>
                  <a:lnTo>
                    <a:pt x="157" y="86"/>
                  </a:lnTo>
                  <a:lnTo>
                    <a:pt x="123" y="79"/>
                  </a:lnTo>
                  <a:lnTo>
                    <a:pt x="92" y="70"/>
                  </a:lnTo>
                  <a:lnTo>
                    <a:pt x="68" y="62"/>
                  </a:lnTo>
                  <a:lnTo>
                    <a:pt x="48" y="51"/>
                  </a:lnTo>
                  <a:lnTo>
                    <a:pt x="32" y="41"/>
                  </a:lnTo>
                  <a:lnTo>
                    <a:pt x="19" y="31"/>
                  </a:lnTo>
                  <a:lnTo>
                    <a:pt x="10" y="22"/>
                  </a:lnTo>
                  <a:lnTo>
                    <a:pt x="4" y="15"/>
                  </a:lnTo>
                  <a:lnTo>
                    <a:pt x="1" y="7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76"/>
            <p:cNvSpPr>
              <a:spLocks/>
            </p:cNvSpPr>
            <p:nvPr/>
          </p:nvSpPr>
          <p:spPr bwMode="auto">
            <a:xfrm>
              <a:off x="734" y="2105"/>
              <a:ext cx="458" cy="237"/>
            </a:xfrm>
            <a:custGeom>
              <a:avLst/>
              <a:gdLst>
                <a:gd name="T0" fmla="*/ 1372 w 1372"/>
                <a:gd name="T1" fmla="*/ 0 h 711"/>
                <a:gd name="T2" fmla="*/ 1372 w 1372"/>
                <a:gd name="T3" fmla="*/ 711 h 711"/>
                <a:gd name="T4" fmla="*/ 0 w 1372"/>
                <a:gd name="T5" fmla="*/ 711 h 711"/>
                <a:gd name="T6" fmla="*/ 4 w 1372"/>
                <a:gd name="T7" fmla="*/ 673 h 711"/>
                <a:gd name="T8" fmla="*/ 17 w 1372"/>
                <a:gd name="T9" fmla="*/ 634 h 711"/>
                <a:gd name="T10" fmla="*/ 36 w 1372"/>
                <a:gd name="T11" fmla="*/ 593 h 711"/>
                <a:gd name="T12" fmla="*/ 62 w 1372"/>
                <a:gd name="T13" fmla="*/ 552 h 711"/>
                <a:gd name="T14" fmla="*/ 95 w 1372"/>
                <a:gd name="T15" fmla="*/ 510 h 711"/>
                <a:gd name="T16" fmla="*/ 135 w 1372"/>
                <a:gd name="T17" fmla="*/ 468 h 711"/>
                <a:gd name="T18" fmla="*/ 179 w 1372"/>
                <a:gd name="T19" fmla="*/ 426 h 711"/>
                <a:gd name="T20" fmla="*/ 230 w 1372"/>
                <a:gd name="T21" fmla="*/ 384 h 711"/>
                <a:gd name="T22" fmla="*/ 285 w 1372"/>
                <a:gd name="T23" fmla="*/ 344 h 711"/>
                <a:gd name="T24" fmla="*/ 345 w 1372"/>
                <a:gd name="T25" fmla="*/ 305 h 711"/>
                <a:gd name="T26" fmla="*/ 409 w 1372"/>
                <a:gd name="T27" fmla="*/ 267 h 711"/>
                <a:gd name="T28" fmla="*/ 478 w 1372"/>
                <a:gd name="T29" fmla="*/ 229 h 711"/>
                <a:gd name="T30" fmla="*/ 550 w 1372"/>
                <a:gd name="T31" fmla="*/ 193 h 711"/>
                <a:gd name="T32" fmla="*/ 624 w 1372"/>
                <a:gd name="T33" fmla="*/ 160 h 711"/>
                <a:gd name="T34" fmla="*/ 702 w 1372"/>
                <a:gd name="T35" fmla="*/ 130 h 711"/>
                <a:gd name="T36" fmla="*/ 781 w 1372"/>
                <a:gd name="T37" fmla="*/ 102 h 711"/>
                <a:gd name="T38" fmla="*/ 864 w 1372"/>
                <a:gd name="T39" fmla="*/ 77 h 711"/>
                <a:gd name="T40" fmla="*/ 947 w 1372"/>
                <a:gd name="T41" fmla="*/ 54 h 711"/>
                <a:gd name="T42" fmla="*/ 1031 w 1372"/>
                <a:gd name="T43" fmla="*/ 35 h 711"/>
                <a:gd name="T44" fmla="*/ 1117 w 1372"/>
                <a:gd name="T45" fmla="*/ 20 h 711"/>
                <a:gd name="T46" fmla="*/ 1202 w 1372"/>
                <a:gd name="T47" fmla="*/ 9 h 711"/>
                <a:gd name="T48" fmla="*/ 1288 w 1372"/>
                <a:gd name="T49" fmla="*/ 2 h 711"/>
                <a:gd name="T50" fmla="*/ 1372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1372" y="0"/>
                  </a:moveTo>
                  <a:lnTo>
                    <a:pt x="1372" y="711"/>
                  </a:lnTo>
                  <a:lnTo>
                    <a:pt x="0" y="711"/>
                  </a:lnTo>
                  <a:lnTo>
                    <a:pt x="4" y="673"/>
                  </a:lnTo>
                  <a:lnTo>
                    <a:pt x="17" y="634"/>
                  </a:lnTo>
                  <a:lnTo>
                    <a:pt x="36" y="593"/>
                  </a:lnTo>
                  <a:lnTo>
                    <a:pt x="62" y="552"/>
                  </a:lnTo>
                  <a:lnTo>
                    <a:pt x="95" y="510"/>
                  </a:lnTo>
                  <a:lnTo>
                    <a:pt x="135" y="468"/>
                  </a:lnTo>
                  <a:lnTo>
                    <a:pt x="179" y="426"/>
                  </a:lnTo>
                  <a:lnTo>
                    <a:pt x="230" y="384"/>
                  </a:lnTo>
                  <a:lnTo>
                    <a:pt x="285" y="344"/>
                  </a:lnTo>
                  <a:lnTo>
                    <a:pt x="345" y="305"/>
                  </a:lnTo>
                  <a:lnTo>
                    <a:pt x="409" y="267"/>
                  </a:lnTo>
                  <a:lnTo>
                    <a:pt x="478" y="229"/>
                  </a:lnTo>
                  <a:lnTo>
                    <a:pt x="550" y="193"/>
                  </a:lnTo>
                  <a:lnTo>
                    <a:pt x="624" y="160"/>
                  </a:lnTo>
                  <a:lnTo>
                    <a:pt x="702" y="130"/>
                  </a:lnTo>
                  <a:lnTo>
                    <a:pt x="781" y="102"/>
                  </a:lnTo>
                  <a:lnTo>
                    <a:pt x="864" y="77"/>
                  </a:lnTo>
                  <a:lnTo>
                    <a:pt x="947" y="54"/>
                  </a:lnTo>
                  <a:lnTo>
                    <a:pt x="1031" y="35"/>
                  </a:lnTo>
                  <a:lnTo>
                    <a:pt x="1117" y="20"/>
                  </a:lnTo>
                  <a:lnTo>
                    <a:pt x="1202" y="9"/>
                  </a:lnTo>
                  <a:lnTo>
                    <a:pt x="1288" y="2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77"/>
            <p:cNvSpPr>
              <a:spLocks/>
            </p:cNvSpPr>
            <p:nvPr/>
          </p:nvSpPr>
          <p:spPr bwMode="auto">
            <a:xfrm>
              <a:off x="1192" y="2105"/>
              <a:ext cx="457" cy="237"/>
            </a:xfrm>
            <a:custGeom>
              <a:avLst/>
              <a:gdLst>
                <a:gd name="T0" fmla="*/ 0 w 1372"/>
                <a:gd name="T1" fmla="*/ 0 h 711"/>
                <a:gd name="T2" fmla="*/ 85 w 1372"/>
                <a:gd name="T3" fmla="*/ 2 h 711"/>
                <a:gd name="T4" fmla="*/ 171 w 1372"/>
                <a:gd name="T5" fmla="*/ 9 h 711"/>
                <a:gd name="T6" fmla="*/ 256 w 1372"/>
                <a:gd name="T7" fmla="*/ 20 h 711"/>
                <a:gd name="T8" fmla="*/ 342 w 1372"/>
                <a:gd name="T9" fmla="*/ 35 h 711"/>
                <a:gd name="T10" fmla="*/ 426 w 1372"/>
                <a:gd name="T11" fmla="*/ 54 h 711"/>
                <a:gd name="T12" fmla="*/ 509 w 1372"/>
                <a:gd name="T13" fmla="*/ 77 h 711"/>
                <a:gd name="T14" fmla="*/ 591 w 1372"/>
                <a:gd name="T15" fmla="*/ 102 h 711"/>
                <a:gd name="T16" fmla="*/ 671 w 1372"/>
                <a:gd name="T17" fmla="*/ 130 h 711"/>
                <a:gd name="T18" fmla="*/ 748 w 1372"/>
                <a:gd name="T19" fmla="*/ 160 h 711"/>
                <a:gd name="T20" fmla="*/ 823 w 1372"/>
                <a:gd name="T21" fmla="*/ 193 h 711"/>
                <a:gd name="T22" fmla="*/ 895 w 1372"/>
                <a:gd name="T23" fmla="*/ 229 h 711"/>
                <a:gd name="T24" fmla="*/ 964 w 1372"/>
                <a:gd name="T25" fmla="*/ 267 h 711"/>
                <a:gd name="T26" fmla="*/ 1028 w 1372"/>
                <a:gd name="T27" fmla="*/ 305 h 711"/>
                <a:gd name="T28" fmla="*/ 1088 w 1372"/>
                <a:gd name="T29" fmla="*/ 344 h 711"/>
                <a:gd name="T30" fmla="*/ 1143 w 1372"/>
                <a:gd name="T31" fmla="*/ 384 h 711"/>
                <a:gd name="T32" fmla="*/ 1194 w 1372"/>
                <a:gd name="T33" fmla="*/ 426 h 711"/>
                <a:gd name="T34" fmla="*/ 1238 w 1372"/>
                <a:gd name="T35" fmla="*/ 468 h 711"/>
                <a:gd name="T36" fmla="*/ 1277 w 1372"/>
                <a:gd name="T37" fmla="*/ 510 h 711"/>
                <a:gd name="T38" fmla="*/ 1310 w 1372"/>
                <a:gd name="T39" fmla="*/ 552 h 711"/>
                <a:gd name="T40" fmla="*/ 1337 w 1372"/>
                <a:gd name="T41" fmla="*/ 593 h 711"/>
                <a:gd name="T42" fmla="*/ 1356 w 1372"/>
                <a:gd name="T43" fmla="*/ 634 h 711"/>
                <a:gd name="T44" fmla="*/ 1367 w 1372"/>
                <a:gd name="T45" fmla="*/ 673 h 711"/>
                <a:gd name="T46" fmla="*/ 1372 w 1372"/>
                <a:gd name="T47" fmla="*/ 711 h 711"/>
                <a:gd name="T48" fmla="*/ 0 w 1372"/>
                <a:gd name="T49" fmla="*/ 711 h 711"/>
                <a:gd name="T50" fmla="*/ 0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0" y="0"/>
                  </a:moveTo>
                  <a:lnTo>
                    <a:pt x="85" y="2"/>
                  </a:lnTo>
                  <a:lnTo>
                    <a:pt x="171" y="9"/>
                  </a:lnTo>
                  <a:lnTo>
                    <a:pt x="256" y="20"/>
                  </a:lnTo>
                  <a:lnTo>
                    <a:pt x="342" y="35"/>
                  </a:lnTo>
                  <a:lnTo>
                    <a:pt x="426" y="54"/>
                  </a:lnTo>
                  <a:lnTo>
                    <a:pt x="509" y="77"/>
                  </a:lnTo>
                  <a:lnTo>
                    <a:pt x="591" y="102"/>
                  </a:lnTo>
                  <a:lnTo>
                    <a:pt x="671" y="130"/>
                  </a:lnTo>
                  <a:lnTo>
                    <a:pt x="748" y="160"/>
                  </a:lnTo>
                  <a:lnTo>
                    <a:pt x="823" y="193"/>
                  </a:lnTo>
                  <a:lnTo>
                    <a:pt x="895" y="229"/>
                  </a:lnTo>
                  <a:lnTo>
                    <a:pt x="964" y="267"/>
                  </a:lnTo>
                  <a:lnTo>
                    <a:pt x="1028" y="305"/>
                  </a:lnTo>
                  <a:lnTo>
                    <a:pt x="1088" y="344"/>
                  </a:lnTo>
                  <a:lnTo>
                    <a:pt x="1143" y="384"/>
                  </a:lnTo>
                  <a:lnTo>
                    <a:pt x="1194" y="426"/>
                  </a:lnTo>
                  <a:lnTo>
                    <a:pt x="1238" y="468"/>
                  </a:lnTo>
                  <a:lnTo>
                    <a:pt x="1277" y="510"/>
                  </a:lnTo>
                  <a:lnTo>
                    <a:pt x="1310" y="552"/>
                  </a:lnTo>
                  <a:lnTo>
                    <a:pt x="1337" y="593"/>
                  </a:lnTo>
                  <a:lnTo>
                    <a:pt x="1356" y="634"/>
                  </a:lnTo>
                  <a:lnTo>
                    <a:pt x="1367" y="673"/>
                  </a:lnTo>
                  <a:lnTo>
                    <a:pt x="1372" y="711"/>
                  </a:lnTo>
                  <a:lnTo>
                    <a:pt x="0" y="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78"/>
            <p:cNvSpPr>
              <a:spLocks/>
            </p:cNvSpPr>
            <p:nvPr/>
          </p:nvSpPr>
          <p:spPr bwMode="auto">
            <a:xfrm>
              <a:off x="648" y="958"/>
              <a:ext cx="1078" cy="947"/>
            </a:xfrm>
            <a:custGeom>
              <a:avLst/>
              <a:gdLst>
                <a:gd name="T0" fmla="*/ 1953 w 3235"/>
                <a:gd name="T1" fmla="*/ 64 h 2839"/>
                <a:gd name="T2" fmla="*/ 2411 w 3235"/>
                <a:gd name="T3" fmla="*/ 263 h 2839"/>
                <a:gd name="T4" fmla="*/ 2748 w 3235"/>
                <a:gd name="T5" fmla="*/ 522 h 2839"/>
                <a:gd name="T6" fmla="*/ 2921 w 3235"/>
                <a:gd name="T7" fmla="*/ 792 h 2839"/>
                <a:gd name="T8" fmla="*/ 3107 w 3235"/>
                <a:gd name="T9" fmla="*/ 1167 h 2839"/>
                <a:gd name="T10" fmla="*/ 3229 w 3235"/>
                <a:gd name="T11" fmla="*/ 1397 h 2839"/>
                <a:gd name="T12" fmla="*/ 3153 w 3235"/>
                <a:gd name="T13" fmla="*/ 1439 h 2839"/>
                <a:gd name="T14" fmla="*/ 3024 w 3235"/>
                <a:gd name="T15" fmla="*/ 1313 h 2839"/>
                <a:gd name="T16" fmla="*/ 3012 w 3235"/>
                <a:gd name="T17" fmla="*/ 1302 h 2839"/>
                <a:gd name="T18" fmla="*/ 3068 w 3235"/>
                <a:gd name="T19" fmla="*/ 1587 h 2839"/>
                <a:gd name="T20" fmla="*/ 3065 w 3235"/>
                <a:gd name="T21" fmla="*/ 2109 h 2839"/>
                <a:gd name="T22" fmla="*/ 2927 w 3235"/>
                <a:gd name="T23" fmla="*/ 2475 h 2839"/>
                <a:gd name="T24" fmla="*/ 2711 w 3235"/>
                <a:gd name="T25" fmla="*/ 2718 h 2839"/>
                <a:gd name="T26" fmla="*/ 2557 w 3235"/>
                <a:gd name="T27" fmla="*/ 2807 h 2839"/>
                <a:gd name="T28" fmla="*/ 2607 w 3235"/>
                <a:gd name="T29" fmla="*/ 2643 h 2839"/>
                <a:gd name="T30" fmla="*/ 2633 w 3235"/>
                <a:gd name="T31" fmla="*/ 2288 h 2839"/>
                <a:gd name="T32" fmla="*/ 2598 w 3235"/>
                <a:gd name="T33" fmla="*/ 2033 h 2839"/>
                <a:gd name="T34" fmla="*/ 2565 w 3235"/>
                <a:gd name="T35" fmla="*/ 2049 h 2839"/>
                <a:gd name="T36" fmla="*/ 2502 w 3235"/>
                <a:gd name="T37" fmla="*/ 2068 h 2839"/>
                <a:gd name="T38" fmla="*/ 2441 w 3235"/>
                <a:gd name="T39" fmla="*/ 1743 h 2839"/>
                <a:gd name="T40" fmla="*/ 2300 w 3235"/>
                <a:gd name="T41" fmla="*/ 1514 h 2839"/>
                <a:gd name="T42" fmla="*/ 2219 w 3235"/>
                <a:gd name="T43" fmla="*/ 1450 h 2839"/>
                <a:gd name="T44" fmla="*/ 2246 w 3235"/>
                <a:gd name="T45" fmla="*/ 1514 h 2839"/>
                <a:gd name="T46" fmla="*/ 2203 w 3235"/>
                <a:gd name="T47" fmla="*/ 1585 h 2839"/>
                <a:gd name="T48" fmla="*/ 1798 w 3235"/>
                <a:gd name="T49" fmla="*/ 1515 h 2839"/>
                <a:gd name="T50" fmla="*/ 1550 w 3235"/>
                <a:gd name="T51" fmla="*/ 1414 h 2839"/>
                <a:gd name="T52" fmla="*/ 1539 w 3235"/>
                <a:gd name="T53" fmla="*/ 1431 h 2839"/>
                <a:gd name="T54" fmla="*/ 1564 w 3235"/>
                <a:gd name="T55" fmla="*/ 1553 h 2839"/>
                <a:gd name="T56" fmla="*/ 1368 w 3235"/>
                <a:gd name="T57" fmla="*/ 1572 h 2839"/>
                <a:gd name="T58" fmla="*/ 1056 w 3235"/>
                <a:gd name="T59" fmla="*/ 1477 h 2839"/>
                <a:gd name="T60" fmla="*/ 900 w 3235"/>
                <a:gd name="T61" fmla="*/ 1401 h 2839"/>
                <a:gd name="T62" fmla="*/ 852 w 3235"/>
                <a:gd name="T63" fmla="*/ 1504 h 2839"/>
                <a:gd name="T64" fmla="*/ 763 w 3235"/>
                <a:gd name="T65" fmla="*/ 1801 h 2839"/>
                <a:gd name="T66" fmla="*/ 733 w 3235"/>
                <a:gd name="T67" fmla="*/ 2039 h 2839"/>
                <a:gd name="T68" fmla="*/ 663 w 3235"/>
                <a:gd name="T69" fmla="*/ 1983 h 2839"/>
                <a:gd name="T70" fmla="*/ 638 w 3235"/>
                <a:gd name="T71" fmla="*/ 1949 h 2839"/>
                <a:gd name="T72" fmla="*/ 613 w 3235"/>
                <a:gd name="T73" fmla="*/ 2225 h 2839"/>
                <a:gd name="T74" fmla="*/ 647 w 3235"/>
                <a:gd name="T75" fmla="*/ 2612 h 2839"/>
                <a:gd name="T76" fmla="*/ 734 w 3235"/>
                <a:gd name="T77" fmla="*/ 2836 h 2839"/>
                <a:gd name="T78" fmla="*/ 611 w 3235"/>
                <a:gd name="T79" fmla="*/ 2779 h 2839"/>
                <a:gd name="T80" fmla="*/ 400 w 3235"/>
                <a:gd name="T81" fmla="*/ 2574 h 2839"/>
                <a:gd name="T82" fmla="*/ 233 w 3235"/>
                <a:gd name="T83" fmla="*/ 2258 h 2839"/>
                <a:gd name="T84" fmla="*/ 163 w 3235"/>
                <a:gd name="T85" fmla="*/ 1654 h 2839"/>
                <a:gd name="T86" fmla="*/ 189 w 3235"/>
                <a:gd name="T87" fmla="*/ 1170 h 2839"/>
                <a:gd name="T88" fmla="*/ 195 w 3235"/>
                <a:gd name="T89" fmla="*/ 914 h 2839"/>
                <a:gd name="T90" fmla="*/ 80 w 3235"/>
                <a:gd name="T91" fmla="*/ 875 h 2839"/>
                <a:gd name="T92" fmla="*/ 0 w 3235"/>
                <a:gd name="T93" fmla="*/ 866 h 2839"/>
                <a:gd name="T94" fmla="*/ 125 w 3235"/>
                <a:gd name="T95" fmla="*/ 734 h 2839"/>
                <a:gd name="T96" fmla="*/ 285 w 3235"/>
                <a:gd name="T97" fmla="*/ 580 h 2839"/>
                <a:gd name="T98" fmla="*/ 334 w 3235"/>
                <a:gd name="T99" fmla="*/ 393 h 2839"/>
                <a:gd name="T100" fmla="*/ 386 w 3235"/>
                <a:gd name="T101" fmla="*/ 313 h 2839"/>
                <a:gd name="T102" fmla="*/ 429 w 3235"/>
                <a:gd name="T103" fmla="*/ 481 h 2839"/>
                <a:gd name="T104" fmla="*/ 397 w 3235"/>
                <a:gd name="T105" fmla="*/ 604 h 2839"/>
                <a:gd name="T106" fmla="*/ 890 w 3235"/>
                <a:gd name="T107" fmla="*/ 156 h 2839"/>
                <a:gd name="T108" fmla="*/ 1426 w 3235"/>
                <a:gd name="T109" fmla="*/ 3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5" h="2839">
                  <a:moveTo>
                    <a:pt x="1504" y="0"/>
                  </a:moveTo>
                  <a:lnTo>
                    <a:pt x="1581" y="2"/>
                  </a:lnTo>
                  <a:lnTo>
                    <a:pt x="1657" y="7"/>
                  </a:lnTo>
                  <a:lnTo>
                    <a:pt x="1733" y="17"/>
                  </a:lnTo>
                  <a:lnTo>
                    <a:pt x="1807" y="29"/>
                  </a:lnTo>
                  <a:lnTo>
                    <a:pt x="1881" y="45"/>
                  </a:lnTo>
                  <a:lnTo>
                    <a:pt x="1953" y="64"/>
                  </a:lnTo>
                  <a:lnTo>
                    <a:pt x="2024" y="86"/>
                  </a:lnTo>
                  <a:lnTo>
                    <a:pt x="2093" y="110"/>
                  </a:lnTo>
                  <a:lnTo>
                    <a:pt x="2160" y="137"/>
                  </a:lnTo>
                  <a:lnTo>
                    <a:pt x="2226" y="166"/>
                  </a:lnTo>
                  <a:lnTo>
                    <a:pt x="2291" y="196"/>
                  </a:lnTo>
                  <a:lnTo>
                    <a:pt x="2353" y="229"/>
                  </a:lnTo>
                  <a:lnTo>
                    <a:pt x="2411" y="263"/>
                  </a:lnTo>
                  <a:lnTo>
                    <a:pt x="2468" y="298"/>
                  </a:lnTo>
                  <a:lnTo>
                    <a:pt x="2522" y="334"/>
                  </a:lnTo>
                  <a:lnTo>
                    <a:pt x="2574" y="371"/>
                  </a:lnTo>
                  <a:lnTo>
                    <a:pt x="2622" y="408"/>
                  </a:lnTo>
                  <a:lnTo>
                    <a:pt x="2668" y="446"/>
                  </a:lnTo>
                  <a:lnTo>
                    <a:pt x="2710" y="484"/>
                  </a:lnTo>
                  <a:lnTo>
                    <a:pt x="2748" y="522"/>
                  </a:lnTo>
                  <a:lnTo>
                    <a:pt x="2782" y="558"/>
                  </a:lnTo>
                  <a:lnTo>
                    <a:pt x="2813" y="595"/>
                  </a:lnTo>
                  <a:lnTo>
                    <a:pt x="2840" y="630"/>
                  </a:lnTo>
                  <a:lnTo>
                    <a:pt x="2863" y="665"/>
                  </a:lnTo>
                  <a:lnTo>
                    <a:pt x="2882" y="699"/>
                  </a:lnTo>
                  <a:lnTo>
                    <a:pt x="2896" y="730"/>
                  </a:lnTo>
                  <a:lnTo>
                    <a:pt x="2921" y="792"/>
                  </a:lnTo>
                  <a:lnTo>
                    <a:pt x="2946" y="853"/>
                  </a:lnTo>
                  <a:lnTo>
                    <a:pt x="2973" y="911"/>
                  </a:lnTo>
                  <a:lnTo>
                    <a:pt x="3001" y="967"/>
                  </a:lnTo>
                  <a:lnTo>
                    <a:pt x="3027" y="1021"/>
                  </a:lnTo>
                  <a:lnTo>
                    <a:pt x="3055" y="1072"/>
                  </a:lnTo>
                  <a:lnTo>
                    <a:pt x="3082" y="1120"/>
                  </a:lnTo>
                  <a:lnTo>
                    <a:pt x="3107" y="1167"/>
                  </a:lnTo>
                  <a:lnTo>
                    <a:pt x="3131" y="1209"/>
                  </a:lnTo>
                  <a:lnTo>
                    <a:pt x="3154" y="1249"/>
                  </a:lnTo>
                  <a:lnTo>
                    <a:pt x="3174" y="1285"/>
                  </a:lnTo>
                  <a:lnTo>
                    <a:pt x="3193" y="1319"/>
                  </a:lnTo>
                  <a:lnTo>
                    <a:pt x="3208" y="1348"/>
                  </a:lnTo>
                  <a:lnTo>
                    <a:pt x="3220" y="1375"/>
                  </a:lnTo>
                  <a:lnTo>
                    <a:pt x="3229" y="1397"/>
                  </a:lnTo>
                  <a:lnTo>
                    <a:pt x="3234" y="1415"/>
                  </a:lnTo>
                  <a:lnTo>
                    <a:pt x="3235" y="1430"/>
                  </a:lnTo>
                  <a:lnTo>
                    <a:pt x="3231" y="1442"/>
                  </a:lnTo>
                  <a:lnTo>
                    <a:pt x="3222" y="1448"/>
                  </a:lnTo>
                  <a:lnTo>
                    <a:pt x="3208" y="1450"/>
                  </a:lnTo>
                  <a:lnTo>
                    <a:pt x="3181" y="1447"/>
                  </a:lnTo>
                  <a:lnTo>
                    <a:pt x="3153" y="1439"/>
                  </a:lnTo>
                  <a:lnTo>
                    <a:pt x="3129" y="1426"/>
                  </a:lnTo>
                  <a:lnTo>
                    <a:pt x="3106" y="1410"/>
                  </a:lnTo>
                  <a:lnTo>
                    <a:pt x="3084" y="1391"/>
                  </a:lnTo>
                  <a:lnTo>
                    <a:pt x="3067" y="1371"/>
                  </a:lnTo>
                  <a:lnTo>
                    <a:pt x="3050" y="1351"/>
                  </a:lnTo>
                  <a:lnTo>
                    <a:pt x="3036" y="1330"/>
                  </a:lnTo>
                  <a:lnTo>
                    <a:pt x="3024" y="1313"/>
                  </a:lnTo>
                  <a:lnTo>
                    <a:pt x="3015" y="1296"/>
                  </a:lnTo>
                  <a:lnTo>
                    <a:pt x="3008" y="1283"/>
                  </a:lnTo>
                  <a:lnTo>
                    <a:pt x="3005" y="1275"/>
                  </a:lnTo>
                  <a:lnTo>
                    <a:pt x="3003" y="1272"/>
                  </a:lnTo>
                  <a:lnTo>
                    <a:pt x="3005" y="1276"/>
                  </a:lnTo>
                  <a:lnTo>
                    <a:pt x="3007" y="1286"/>
                  </a:lnTo>
                  <a:lnTo>
                    <a:pt x="3012" y="1302"/>
                  </a:lnTo>
                  <a:lnTo>
                    <a:pt x="3019" y="1326"/>
                  </a:lnTo>
                  <a:lnTo>
                    <a:pt x="3026" y="1356"/>
                  </a:lnTo>
                  <a:lnTo>
                    <a:pt x="3035" y="1391"/>
                  </a:lnTo>
                  <a:lnTo>
                    <a:pt x="3044" y="1431"/>
                  </a:lnTo>
                  <a:lnTo>
                    <a:pt x="3053" y="1478"/>
                  </a:lnTo>
                  <a:lnTo>
                    <a:pt x="3060" y="1530"/>
                  </a:lnTo>
                  <a:lnTo>
                    <a:pt x="3068" y="1587"/>
                  </a:lnTo>
                  <a:lnTo>
                    <a:pt x="3074" y="1649"/>
                  </a:lnTo>
                  <a:lnTo>
                    <a:pt x="3078" y="1715"/>
                  </a:lnTo>
                  <a:lnTo>
                    <a:pt x="3081" y="1786"/>
                  </a:lnTo>
                  <a:lnTo>
                    <a:pt x="3082" y="1860"/>
                  </a:lnTo>
                  <a:lnTo>
                    <a:pt x="3079" y="1940"/>
                  </a:lnTo>
                  <a:lnTo>
                    <a:pt x="3074" y="2022"/>
                  </a:lnTo>
                  <a:lnTo>
                    <a:pt x="3065" y="2109"/>
                  </a:lnTo>
                  <a:lnTo>
                    <a:pt x="3055" y="2168"/>
                  </a:lnTo>
                  <a:lnTo>
                    <a:pt x="3043" y="2224"/>
                  </a:lnTo>
                  <a:lnTo>
                    <a:pt x="3025" y="2279"/>
                  </a:lnTo>
                  <a:lnTo>
                    <a:pt x="3005" y="2331"/>
                  </a:lnTo>
                  <a:lnTo>
                    <a:pt x="2982" y="2382"/>
                  </a:lnTo>
                  <a:lnTo>
                    <a:pt x="2955" y="2430"/>
                  </a:lnTo>
                  <a:lnTo>
                    <a:pt x="2927" y="2475"/>
                  </a:lnTo>
                  <a:lnTo>
                    <a:pt x="2898" y="2519"/>
                  </a:lnTo>
                  <a:lnTo>
                    <a:pt x="2868" y="2559"/>
                  </a:lnTo>
                  <a:lnTo>
                    <a:pt x="2836" y="2597"/>
                  </a:lnTo>
                  <a:lnTo>
                    <a:pt x="2805" y="2631"/>
                  </a:lnTo>
                  <a:lnTo>
                    <a:pt x="2772" y="2664"/>
                  </a:lnTo>
                  <a:lnTo>
                    <a:pt x="2741" y="2693"/>
                  </a:lnTo>
                  <a:lnTo>
                    <a:pt x="2711" y="2718"/>
                  </a:lnTo>
                  <a:lnTo>
                    <a:pt x="2681" y="2741"/>
                  </a:lnTo>
                  <a:lnTo>
                    <a:pt x="2654" y="2761"/>
                  </a:lnTo>
                  <a:lnTo>
                    <a:pt x="2629" y="2778"/>
                  </a:lnTo>
                  <a:lnTo>
                    <a:pt x="2606" y="2791"/>
                  </a:lnTo>
                  <a:lnTo>
                    <a:pt x="2586" y="2799"/>
                  </a:lnTo>
                  <a:lnTo>
                    <a:pt x="2569" y="2806"/>
                  </a:lnTo>
                  <a:lnTo>
                    <a:pt x="2557" y="2807"/>
                  </a:lnTo>
                  <a:lnTo>
                    <a:pt x="2548" y="2806"/>
                  </a:lnTo>
                  <a:lnTo>
                    <a:pt x="2544" y="2799"/>
                  </a:lnTo>
                  <a:lnTo>
                    <a:pt x="2545" y="2791"/>
                  </a:lnTo>
                  <a:lnTo>
                    <a:pt x="2552" y="2777"/>
                  </a:lnTo>
                  <a:lnTo>
                    <a:pt x="2574" y="2735"/>
                  </a:lnTo>
                  <a:lnTo>
                    <a:pt x="2593" y="2689"/>
                  </a:lnTo>
                  <a:lnTo>
                    <a:pt x="2607" y="2643"/>
                  </a:lnTo>
                  <a:lnTo>
                    <a:pt x="2619" y="2593"/>
                  </a:lnTo>
                  <a:lnTo>
                    <a:pt x="2627" y="2541"/>
                  </a:lnTo>
                  <a:lnTo>
                    <a:pt x="2633" y="2491"/>
                  </a:lnTo>
                  <a:lnTo>
                    <a:pt x="2635" y="2439"/>
                  </a:lnTo>
                  <a:lnTo>
                    <a:pt x="2636" y="2387"/>
                  </a:lnTo>
                  <a:lnTo>
                    <a:pt x="2635" y="2336"/>
                  </a:lnTo>
                  <a:lnTo>
                    <a:pt x="2633" y="2288"/>
                  </a:lnTo>
                  <a:lnTo>
                    <a:pt x="2629" y="2240"/>
                  </a:lnTo>
                  <a:lnTo>
                    <a:pt x="2624" y="2196"/>
                  </a:lnTo>
                  <a:lnTo>
                    <a:pt x="2619" y="2155"/>
                  </a:lnTo>
                  <a:lnTo>
                    <a:pt x="2614" y="2117"/>
                  </a:lnTo>
                  <a:lnTo>
                    <a:pt x="2607" y="2084"/>
                  </a:lnTo>
                  <a:lnTo>
                    <a:pt x="2602" y="2055"/>
                  </a:lnTo>
                  <a:lnTo>
                    <a:pt x="2598" y="2033"/>
                  </a:lnTo>
                  <a:lnTo>
                    <a:pt x="2595" y="2015"/>
                  </a:lnTo>
                  <a:lnTo>
                    <a:pt x="2592" y="2005"/>
                  </a:lnTo>
                  <a:lnTo>
                    <a:pt x="2591" y="2001"/>
                  </a:lnTo>
                  <a:lnTo>
                    <a:pt x="2588" y="2012"/>
                  </a:lnTo>
                  <a:lnTo>
                    <a:pt x="2582" y="2025"/>
                  </a:lnTo>
                  <a:lnTo>
                    <a:pt x="2574" y="2038"/>
                  </a:lnTo>
                  <a:lnTo>
                    <a:pt x="2565" y="2049"/>
                  </a:lnTo>
                  <a:lnTo>
                    <a:pt x="2557" y="2060"/>
                  </a:lnTo>
                  <a:lnTo>
                    <a:pt x="2546" y="2068"/>
                  </a:lnTo>
                  <a:lnTo>
                    <a:pt x="2535" y="2074"/>
                  </a:lnTo>
                  <a:lnTo>
                    <a:pt x="2525" y="2078"/>
                  </a:lnTo>
                  <a:lnTo>
                    <a:pt x="2516" y="2079"/>
                  </a:lnTo>
                  <a:lnTo>
                    <a:pt x="2508" y="2076"/>
                  </a:lnTo>
                  <a:lnTo>
                    <a:pt x="2502" y="2068"/>
                  </a:lnTo>
                  <a:lnTo>
                    <a:pt x="2497" y="2055"/>
                  </a:lnTo>
                  <a:lnTo>
                    <a:pt x="2495" y="2038"/>
                  </a:lnTo>
                  <a:lnTo>
                    <a:pt x="2491" y="1969"/>
                  </a:lnTo>
                  <a:lnTo>
                    <a:pt x="2483" y="1905"/>
                  </a:lnTo>
                  <a:lnTo>
                    <a:pt x="2472" y="1847"/>
                  </a:lnTo>
                  <a:lnTo>
                    <a:pt x="2458" y="1792"/>
                  </a:lnTo>
                  <a:lnTo>
                    <a:pt x="2441" y="1743"/>
                  </a:lnTo>
                  <a:lnTo>
                    <a:pt x="2424" y="1697"/>
                  </a:lnTo>
                  <a:lnTo>
                    <a:pt x="2403" y="1657"/>
                  </a:lnTo>
                  <a:lnTo>
                    <a:pt x="2383" y="1621"/>
                  </a:lnTo>
                  <a:lnTo>
                    <a:pt x="2362" y="1588"/>
                  </a:lnTo>
                  <a:lnTo>
                    <a:pt x="2341" y="1559"/>
                  </a:lnTo>
                  <a:lnTo>
                    <a:pt x="2320" y="1535"/>
                  </a:lnTo>
                  <a:lnTo>
                    <a:pt x="2300" y="1514"/>
                  </a:lnTo>
                  <a:lnTo>
                    <a:pt x="2281" y="1496"/>
                  </a:lnTo>
                  <a:lnTo>
                    <a:pt x="2263" y="1481"/>
                  </a:lnTo>
                  <a:lnTo>
                    <a:pt x="2249" y="1469"/>
                  </a:lnTo>
                  <a:lnTo>
                    <a:pt x="2236" y="1461"/>
                  </a:lnTo>
                  <a:lnTo>
                    <a:pt x="2226" y="1454"/>
                  </a:lnTo>
                  <a:lnTo>
                    <a:pt x="2220" y="1450"/>
                  </a:lnTo>
                  <a:lnTo>
                    <a:pt x="2219" y="1450"/>
                  </a:lnTo>
                  <a:lnTo>
                    <a:pt x="2220" y="1452"/>
                  </a:lnTo>
                  <a:lnTo>
                    <a:pt x="2222" y="1457"/>
                  </a:lnTo>
                  <a:lnTo>
                    <a:pt x="2228" y="1464"/>
                  </a:lnTo>
                  <a:lnTo>
                    <a:pt x="2233" y="1475"/>
                  </a:lnTo>
                  <a:lnTo>
                    <a:pt x="2238" y="1487"/>
                  </a:lnTo>
                  <a:lnTo>
                    <a:pt x="2243" y="1500"/>
                  </a:lnTo>
                  <a:lnTo>
                    <a:pt x="2246" y="1514"/>
                  </a:lnTo>
                  <a:lnTo>
                    <a:pt x="2249" y="1528"/>
                  </a:lnTo>
                  <a:lnTo>
                    <a:pt x="2250" y="1542"/>
                  </a:lnTo>
                  <a:lnTo>
                    <a:pt x="2248" y="1554"/>
                  </a:lnTo>
                  <a:lnTo>
                    <a:pt x="2243" y="1566"/>
                  </a:lnTo>
                  <a:lnTo>
                    <a:pt x="2234" y="1574"/>
                  </a:lnTo>
                  <a:lnTo>
                    <a:pt x="2221" y="1581"/>
                  </a:lnTo>
                  <a:lnTo>
                    <a:pt x="2203" y="1585"/>
                  </a:lnTo>
                  <a:lnTo>
                    <a:pt x="2179" y="1586"/>
                  </a:lnTo>
                  <a:lnTo>
                    <a:pt x="2107" y="1580"/>
                  </a:lnTo>
                  <a:lnTo>
                    <a:pt x="2038" y="1569"/>
                  </a:lnTo>
                  <a:lnTo>
                    <a:pt x="1972" y="1559"/>
                  </a:lnTo>
                  <a:lnTo>
                    <a:pt x="1910" y="1545"/>
                  </a:lnTo>
                  <a:lnTo>
                    <a:pt x="1852" y="1531"/>
                  </a:lnTo>
                  <a:lnTo>
                    <a:pt x="1798" y="1515"/>
                  </a:lnTo>
                  <a:lnTo>
                    <a:pt x="1748" y="1499"/>
                  </a:lnTo>
                  <a:lnTo>
                    <a:pt x="1704" y="1482"/>
                  </a:lnTo>
                  <a:lnTo>
                    <a:pt x="1663" y="1467"/>
                  </a:lnTo>
                  <a:lnTo>
                    <a:pt x="1628" y="1452"/>
                  </a:lnTo>
                  <a:lnTo>
                    <a:pt x="1596" y="1438"/>
                  </a:lnTo>
                  <a:lnTo>
                    <a:pt x="1571" y="1425"/>
                  </a:lnTo>
                  <a:lnTo>
                    <a:pt x="1550" y="1414"/>
                  </a:lnTo>
                  <a:lnTo>
                    <a:pt x="1536" y="1406"/>
                  </a:lnTo>
                  <a:lnTo>
                    <a:pt x="1528" y="1401"/>
                  </a:lnTo>
                  <a:lnTo>
                    <a:pt x="1524" y="1399"/>
                  </a:lnTo>
                  <a:lnTo>
                    <a:pt x="1525" y="1401"/>
                  </a:lnTo>
                  <a:lnTo>
                    <a:pt x="1529" y="1409"/>
                  </a:lnTo>
                  <a:lnTo>
                    <a:pt x="1533" y="1419"/>
                  </a:lnTo>
                  <a:lnTo>
                    <a:pt x="1539" y="1431"/>
                  </a:lnTo>
                  <a:lnTo>
                    <a:pt x="1545" y="1448"/>
                  </a:lnTo>
                  <a:lnTo>
                    <a:pt x="1550" y="1464"/>
                  </a:lnTo>
                  <a:lnTo>
                    <a:pt x="1557" y="1483"/>
                  </a:lnTo>
                  <a:lnTo>
                    <a:pt x="1562" y="1501"/>
                  </a:lnTo>
                  <a:lnTo>
                    <a:pt x="1564" y="1520"/>
                  </a:lnTo>
                  <a:lnTo>
                    <a:pt x="1566" y="1537"/>
                  </a:lnTo>
                  <a:lnTo>
                    <a:pt x="1564" y="1553"/>
                  </a:lnTo>
                  <a:lnTo>
                    <a:pt x="1559" y="1566"/>
                  </a:lnTo>
                  <a:lnTo>
                    <a:pt x="1552" y="1576"/>
                  </a:lnTo>
                  <a:lnTo>
                    <a:pt x="1540" y="1583"/>
                  </a:lnTo>
                  <a:lnTo>
                    <a:pt x="1524" y="1586"/>
                  </a:lnTo>
                  <a:lnTo>
                    <a:pt x="1472" y="1583"/>
                  </a:lnTo>
                  <a:lnTo>
                    <a:pt x="1420" y="1578"/>
                  </a:lnTo>
                  <a:lnTo>
                    <a:pt x="1368" y="1572"/>
                  </a:lnTo>
                  <a:lnTo>
                    <a:pt x="1319" y="1562"/>
                  </a:lnTo>
                  <a:lnTo>
                    <a:pt x="1269" y="1550"/>
                  </a:lnTo>
                  <a:lnTo>
                    <a:pt x="1223" y="1537"/>
                  </a:lnTo>
                  <a:lnTo>
                    <a:pt x="1177" y="1523"/>
                  </a:lnTo>
                  <a:lnTo>
                    <a:pt x="1134" y="1507"/>
                  </a:lnTo>
                  <a:lnTo>
                    <a:pt x="1092" y="1492"/>
                  </a:lnTo>
                  <a:lnTo>
                    <a:pt x="1056" y="1477"/>
                  </a:lnTo>
                  <a:lnTo>
                    <a:pt x="1020" y="1462"/>
                  </a:lnTo>
                  <a:lnTo>
                    <a:pt x="990" y="1448"/>
                  </a:lnTo>
                  <a:lnTo>
                    <a:pt x="963" y="1434"/>
                  </a:lnTo>
                  <a:lnTo>
                    <a:pt x="940" y="1423"/>
                  </a:lnTo>
                  <a:lnTo>
                    <a:pt x="921" y="1413"/>
                  </a:lnTo>
                  <a:lnTo>
                    <a:pt x="907" y="1405"/>
                  </a:lnTo>
                  <a:lnTo>
                    <a:pt x="900" y="1401"/>
                  </a:lnTo>
                  <a:lnTo>
                    <a:pt x="897" y="1399"/>
                  </a:lnTo>
                  <a:lnTo>
                    <a:pt x="895" y="1402"/>
                  </a:lnTo>
                  <a:lnTo>
                    <a:pt x="891" y="1413"/>
                  </a:lnTo>
                  <a:lnTo>
                    <a:pt x="883" y="1428"/>
                  </a:lnTo>
                  <a:lnTo>
                    <a:pt x="875" y="1448"/>
                  </a:lnTo>
                  <a:lnTo>
                    <a:pt x="864" y="1473"/>
                  </a:lnTo>
                  <a:lnTo>
                    <a:pt x="852" y="1504"/>
                  </a:lnTo>
                  <a:lnTo>
                    <a:pt x="839" y="1538"/>
                  </a:lnTo>
                  <a:lnTo>
                    <a:pt x="825" y="1574"/>
                  </a:lnTo>
                  <a:lnTo>
                    <a:pt x="811" y="1616"/>
                  </a:lnTo>
                  <a:lnTo>
                    <a:pt x="799" y="1659"/>
                  </a:lnTo>
                  <a:lnTo>
                    <a:pt x="786" y="1705"/>
                  </a:lnTo>
                  <a:lnTo>
                    <a:pt x="773" y="1752"/>
                  </a:lnTo>
                  <a:lnTo>
                    <a:pt x="763" y="1801"/>
                  </a:lnTo>
                  <a:lnTo>
                    <a:pt x="754" y="1850"/>
                  </a:lnTo>
                  <a:lnTo>
                    <a:pt x="748" y="1901"/>
                  </a:lnTo>
                  <a:lnTo>
                    <a:pt x="744" y="1950"/>
                  </a:lnTo>
                  <a:lnTo>
                    <a:pt x="744" y="2001"/>
                  </a:lnTo>
                  <a:lnTo>
                    <a:pt x="743" y="2019"/>
                  </a:lnTo>
                  <a:lnTo>
                    <a:pt x="739" y="2031"/>
                  </a:lnTo>
                  <a:lnTo>
                    <a:pt x="733" y="2039"/>
                  </a:lnTo>
                  <a:lnTo>
                    <a:pt x="724" y="2041"/>
                  </a:lnTo>
                  <a:lnTo>
                    <a:pt x="715" y="2039"/>
                  </a:lnTo>
                  <a:lnTo>
                    <a:pt x="705" y="2034"/>
                  </a:lnTo>
                  <a:lnTo>
                    <a:pt x="694" y="2025"/>
                  </a:lnTo>
                  <a:lnTo>
                    <a:pt x="683" y="2012"/>
                  </a:lnTo>
                  <a:lnTo>
                    <a:pt x="673" y="1998"/>
                  </a:lnTo>
                  <a:lnTo>
                    <a:pt x="663" y="1983"/>
                  </a:lnTo>
                  <a:lnTo>
                    <a:pt x="656" y="1967"/>
                  </a:lnTo>
                  <a:lnTo>
                    <a:pt x="649" y="1949"/>
                  </a:lnTo>
                  <a:lnTo>
                    <a:pt x="645" y="1933"/>
                  </a:lnTo>
                  <a:lnTo>
                    <a:pt x="643" y="1915"/>
                  </a:lnTo>
                  <a:lnTo>
                    <a:pt x="643" y="1920"/>
                  </a:lnTo>
                  <a:lnTo>
                    <a:pt x="640" y="1931"/>
                  </a:lnTo>
                  <a:lnTo>
                    <a:pt x="638" y="1949"/>
                  </a:lnTo>
                  <a:lnTo>
                    <a:pt x="634" y="1974"/>
                  </a:lnTo>
                  <a:lnTo>
                    <a:pt x="630" y="2005"/>
                  </a:lnTo>
                  <a:lnTo>
                    <a:pt x="626" y="2040"/>
                  </a:lnTo>
                  <a:lnTo>
                    <a:pt x="621" y="2081"/>
                  </a:lnTo>
                  <a:lnTo>
                    <a:pt x="618" y="2125"/>
                  </a:lnTo>
                  <a:lnTo>
                    <a:pt x="615" y="2173"/>
                  </a:lnTo>
                  <a:lnTo>
                    <a:pt x="613" y="2225"/>
                  </a:lnTo>
                  <a:lnTo>
                    <a:pt x="613" y="2278"/>
                  </a:lnTo>
                  <a:lnTo>
                    <a:pt x="613" y="2332"/>
                  </a:lnTo>
                  <a:lnTo>
                    <a:pt x="615" y="2388"/>
                  </a:lnTo>
                  <a:lnTo>
                    <a:pt x="619" y="2445"/>
                  </a:lnTo>
                  <a:lnTo>
                    <a:pt x="625" y="2502"/>
                  </a:lnTo>
                  <a:lnTo>
                    <a:pt x="634" y="2558"/>
                  </a:lnTo>
                  <a:lnTo>
                    <a:pt x="647" y="2612"/>
                  </a:lnTo>
                  <a:lnTo>
                    <a:pt x="661" y="2665"/>
                  </a:lnTo>
                  <a:lnTo>
                    <a:pt x="680" y="2716"/>
                  </a:lnTo>
                  <a:lnTo>
                    <a:pt x="701" y="2763"/>
                  </a:lnTo>
                  <a:lnTo>
                    <a:pt x="726" y="2807"/>
                  </a:lnTo>
                  <a:lnTo>
                    <a:pt x="734" y="2821"/>
                  </a:lnTo>
                  <a:lnTo>
                    <a:pt x="737" y="2831"/>
                  </a:lnTo>
                  <a:lnTo>
                    <a:pt x="734" y="2836"/>
                  </a:lnTo>
                  <a:lnTo>
                    <a:pt x="726" y="2839"/>
                  </a:lnTo>
                  <a:lnTo>
                    <a:pt x="715" y="2837"/>
                  </a:lnTo>
                  <a:lnTo>
                    <a:pt x="701" y="2832"/>
                  </a:lnTo>
                  <a:lnTo>
                    <a:pt x="682" y="2823"/>
                  </a:lnTo>
                  <a:lnTo>
                    <a:pt x="661" y="2812"/>
                  </a:lnTo>
                  <a:lnTo>
                    <a:pt x="637" y="2797"/>
                  </a:lnTo>
                  <a:lnTo>
                    <a:pt x="611" y="2779"/>
                  </a:lnTo>
                  <a:lnTo>
                    <a:pt x="583" y="2758"/>
                  </a:lnTo>
                  <a:lnTo>
                    <a:pt x="554" y="2734"/>
                  </a:lnTo>
                  <a:lnTo>
                    <a:pt x="524" y="2707"/>
                  </a:lnTo>
                  <a:lnTo>
                    <a:pt x="494" y="2677"/>
                  </a:lnTo>
                  <a:lnTo>
                    <a:pt x="462" y="2645"/>
                  </a:lnTo>
                  <a:lnTo>
                    <a:pt x="430" y="2611"/>
                  </a:lnTo>
                  <a:lnTo>
                    <a:pt x="400" y="2574"/>
                  </a:lnTo>
                  <a:lnTo>
                    <a:pt x="371" y="2535"/>
                  </a:lnTo>
                  <a:lnTo>
                    <a:pt x="342" y="2493"/>
                  </a:lnTo>
                  <a:lnTo>
                    <a:pt x="315" y="2450"/>
                  </a:lnTo>
                  <a:lnTo>
                    <a:pt x="291" y="2405"/>
                  </a:lnTo>
                  <a:lnTo>
                    <a:pt x="268" y="2358"/>
                  </a:lnTo>
                  <a:lnTo>
                    <a:pt x="249" y="2308"/>
                  </a:lnTo>
                  <a:lnTo>
                    <a:pt x="233" y="2258"/>
                  </a:lnTo>
                  <a:lnTo>
                    <a:pt x="220" y="2206"/>
                  </a:lnTo>
                  <a:lnTo>
                    <a:pt x="203" y="2107"/>
                  </a:lnTo>
                  <a:lnTo>
                    <a:pt x="187" y="2011"/>
                  </a:lnTo>
                  <a:lnTo>
                    <a:pt x="177" y="1917"/>
                  </a:lnTo>
                  <a:lnTo>
                    <a:pt x="170" y="1826"/>
                  </a:lnTo>
                  <a:lnTo>
                    <a:pt x="166" y="1739"/>
                  </a:lnTo>
                  <a:lnTo>
                    <a:pt x="163" y="1654"/>
                  </a:lnTo>
                  <a:lnTo>
                    <a:pt x="163" y="1573"/>
                  </a:lnTo>
                  <a:lnTo>
                    <a:pt x="166" y="1496"/>
                  </a:lnTo>
                  <a:lnTo>
                    <a:pt x="168" y="1423"/>
                  </a:lnTo>
                  <a:lnTo>
                    <a:pt x="173" y="1353"/>
                  </a:lnTo>
                  <a:lnTo>
                    <a:pt x="178" y="1287"/>
                  </a:lnTo>
                  <a:lnTo>
                    <a:pt x="184" y="1225"/>
                  </a:lnTo>
                  <a:lnTo>
                    <a:pt x="189" y="1170"/>
                  </a:lnTo>
                  <a:lnTo>
                    <a:pt x="194" y="1116"/>
                  </a:lnTo>
                  <a:lnTo>
                    <a:pt x="197" y="1070"/>
                  </a:lnTo>
                  <a:lnTo>
                    <a:pt x="201" y="1028"/>
                  </a:lnTo>
                  <a:lnTo>
                    <a:pt x="203" y="991"/>
                  </a:lnTo>
                  <a:lnTo>
                    <a:pt x="203" y="959"/>
                  </a:lnTo>
                  <a:lnTo>
                    <a:pt x="200" y="934"/>
                  </a:lnTo>
                  <a:lnTo>
                    <a:pt x="195" y="914"/>
                  </a:lnTo>
                  <a:lnTo>
                    <a:pt x="186" y="900"/>
                  </a:lnTo>
                  <a:lnTo>
                    <a:pt x="170" y="885"/>
                  </a:lnTo>
                  <a:lnTo>
                    <a:pt x="153" y="876"/>
                  </a:lnTo>
                  <a:lnTo>
                    <a:pt x="134" y="871"/>
                  </a:lnTo>
                  <a:lnTo>
                    <a:pt x="116" y="870"/>
                  </a:lnTo>
                  <a:lnTo>
                    <a:pt x="97" y="871"/>
                  </a:lnTo>
                  <a:lnTo>
                    <a:pt x="80" y="875"/>
                  </a:lnTo>
                  <a:lnTo>
                    <a:pt x="62" y="878"/>
                  </a:lnTo>
                  <a:lnTo>
                    <a:pt x="47" y="882"/>
                  </a:lnTo>
                  <a:lnTo>
                    <a:pt x="33" y="885"/>
                  </a:lnTo>
                  <a:lnTo>
                    <a:pt x="20" y="885"/>
                  </a:lnTo>
                  <a:lnTo>
                    <a:pt x="10" y="884"/>
                  </a:lnTo>
                  <a:lnTo>
                    <a:pt x="4" y="877"/>
                  </a:lnTo>
                  <a:lnTo>
                    <a:pt x="0" y="866"/>
                  </a:lnTo>
                  <a:lnTo>
                    <a:pt x="1" y="851"/>
                  </a:lnTo>
                  <a:lnTo>
                    <a:pt x="10" y="833"/>
                  </a:lnTo>
                  <a:lnTo>
                    <a:pt x="25" y="815"/>
                  </a:lnTo>
                  <a:lnTo>
                    <a:pt x="46" y="796"/>
                  </a:lnTo>
                  <a:lnTo>
                    <a:pt x="70" y="776"/>
                  </a:lnTo>
                  <a:lnTo>
                    <a:pt x="96" y="756"/>
                  </a:lnTo>
                  <a:lnTo>
                    <a:pt x="125" y="734"/>
                  </a:lnTo>
                  <a:lnTo>
                    <a:pt x="154" y="713"/>
                  </a:lnTo>
                  <a:lnTo>
                    <a:pt x="184" y="690"/>
                  </a:lnTo>
                  <a:lnTo>
                    <a:pt x="211" y="667"/>
                  </a:lnTo>
                  <a:lnTo>
                    <a:pt x="237" y="643"/>
                  </a:lnTo>
                  <a:lnTo>
                    <a:pt x="259" y="620"/>
                  </a:lnTo>
                  <a:lnTo>
                    <a:pt x="273" y="601"/>
                  </a:lnTo>
                  <a:lnTo>
                    <a:pt x="285" y="580"/>
                  </a:lnTo>
                  <a:lnTo>
                    <a:pt x="295" y="556"/>
                  </a:lnTo>
                  <a:lnTo>
                    <a:pt x="304" y="529"/>
                  </a:lnTo>
                  <a:lnTo>
                    <a:pt x="310" y="501"/>
                  </a:lnTo>
                  <a:lnTo>
                    <a:pt x="318" y="474"/>
                  </a:lnTo>
                  <a:lnTo>
                    <a:pt x="323" y="446"/>
                  </a:lnTo>
                  <a:lnTo>
                    <a:pt x="328" y="419"/>
                  </a:lnTo>
                  <a:lnTo>
                    <a:pt x="334" y="393"/>
                  </a:lnTo>
                  <a:lnTo>
                    <a:pt x="339" y="370"/>
                  </a:lnTo>
                  <a:lnTo>
                    <a:pt x="344" y="348"/>
                  </a:lnTo>
                  <a:lnTo>
                    <a:pt x="351" y="332"/>
                  </a:lnTo>
                  <a:lnTo>
                    <a:pt x="358" y="319"/>
                  </a:lnTo>
                  <a:lnTo>
                    <a:pt x="366" y="310"/>
                  </a:lnTo>
                  <a:lnTo>
                    <a:pt x="375" y="309"/>
                  </a:lnTo>
                  <a:lnTo>
                    <a:pt x="386" y="313"/>
                  </a:lnTo>
                  <a:lnTo>
                    <a:pt x="397" y="324"/>
                  </a:lnTo>
                  <a:lnTo>
                    <a:pt x="413" y="346"/>
                  </a:lnTo>
                  <a:lnTo>
                    <a:pt x="423" y="370"/>
                  </a:lnTo>
                  <a:lnTo>
                    <a:pt x="429" y="396"/>
                  </a:lnTo>
                  <a:lnTo>
                    <a:pt x="432" y="424"/>
                  </a:lnTo>
                  <a:lnTo>
                    <a:pt x="432" y="453"/>
                  </a:lnTo>
                  <a:lnTo>
                    <a:pt x="429" y="481"/>
                  </a:lnTo>
                  <a:lnTo>
                    <a:pt x="424" y="509"/>
                  </a:lnTo>
                  <a:lnTo>
                    <a:pt x="419" y="534"/>
                  </a:lnTo>
                  <a:lnTo>
                    <a:pt x="413" y="557"/>
                  </a:lnTo>
                  <a:lnTo>
                    <a:pt x="408" y="576"/>
                  </a:lnTo>
                  <a:lnTo>
                    <a:pt x="402" y="590"/>
                  </a:lnTo>
                  <a:lnTo>
                    <a:pt x="399" y="600"/>
                  </a:lnTo>
                  <a:lnTo>
                    <a:pt x="397" y="604"/>
                  </a:lnTo>
                  <a:lnTo>
                    <a:pt x="463" y="518"/>
                  </a:lnTo>
                  <a:lnTo>
                    <a:pt x="530" y="441"/>
                  </a:lnTo>
                  <a:lnTo>
                    <a:pt x="600" y="371"/>
                  </a:lnTo>
                  <a:lnTo>
                    <a:pt x="671" y="308"/>
                  </a:lnTo>
                  <a:lnTo>
                    <a:pt x="743" y="251"/>
                  </a:lnTo>
                  <a:lnTo>
                    <a:pt x="815" y="200"/>
                  </a:lnTo>
                  <a:lnTo>
                    <a:pt x="890" y="156"/>
                  </a:lnTo>
                  <a:lnTo>
                    <a:pt x="966" y="118"/>
                  </a:lnTo>
                  <a:lnTo>
                    <a:pt x="1042" y="85"/>
                  </a:lnTo>
                  <a:lnTo>
                    <a:pt x="1118" y="58"/>
                  </a:lnTo>
                  <a:lnTo>
                    <a:pt x="1195" y="37"/>
                  </a:lnTo>
                  <a:lnTo>
                    <a:pt x="1272" y="21"/>
                  </a:lnTo>
                  <a:lnTo>
                    <a:pt x="1349" y="9"/>
                  </a:lnTo>
                  <a:lnTo>
                    <a:pt x="1426" y="3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79"/>
            <p:cNvSpPr>
              <a:spLocks/>
            </p:cNvSpPr>
            <p:nvPr/>
          </p:nvSpPr>
          <p:spPr bwMode="auto">
            <a:xfrm>
              <a:off x="1034" y="2110"/>
              <a:ext cx="158" cy="232"/>
            </a:xfrm>
            <a:custGeom>
              <a:avLst/>
              <a:gdLst>
                <a:gd name="T0" fmla="*/ 261 w 472"/>
                <a:gd name="T1" fmla="*/ 0 h 697"/>
                <a:gd name="T2" fmla="*/ 472 w 472"/>
                <a:gd name="T3" fmla="*/ 341 h 697"/>
                <a:gd name="T4" fmla="*/ 472 w 472"/>
                <a:gd name="T5" fmla="*/ 697 h 697"/>
                <a:gd name="T6" fmla="*/ 0 w 472"/>
                <a:gd name="T7" fmla="*/ 52 h 697"/>
                <a:gd name="T8" fmla="*/ 86 w 472"/>
                <a:gd name="T9" fmla="*/ 31 h 697"/>
                <a:gd name="T10" fmla="*/ 174 w 472"/>
                <a:gd name="T11" fmla="*/ 14 h 697"/>
                <a:gd name="T12" fmla="*/ 261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61" y="0"/>
                  </a:moveTo>
                  <a:lnTo>
                    <a:pt x="472" y="341"/>
                  </a:lnTo>
                  <a:lnTo>
                    <a:pt x="472" y="697"/>
                  </a:lnTo>
                  <a:lnTo>
                    <a:pt x="0" y="52"/>
                  </a:lnTo>
                  <a:lnTo>
                    <a:pt x="86" y="31"/>
                  </a:lnTo>
                  <a:lnTo>
                    <a:pt x="174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80"/>
            <p:cNvSpPr>
              <a:spLocks/>
            </p:cNvSpPr>
            <p:nvPr/>
          </p:nvSpPr>
          <p:spPr bwMode="auto">
            <a:xfrm>
              <a:off x="1192" y="2110"/>
              <a:ext cx="157" cy="232"/>
            </a:xfrm>
            <a:custGeom>
              <a:avLst/>
              <a:gdLst>
                <a:gd name="T0" fmla="*/ 212 w 472"/>
                <a:gd name="T1" fmla="*/ 0 h 697"/>
                <a:gd name="T2" fmla="*/ 299 w 472"/>
                <a:gd name="T3" fmla="*/ 14 h 697"/>
                <a:gd name="T4" fmla="*/ 386 w 472"/>
                <a:gd name="T5" fmla="*/ 31 h 697"/>
                <a:gd name="T6" fmla="*/ 472 w 472"/>
                <a:gd name="T7" fmla="*/ 52 h 697"/>
                <a:gd name="T8" fmla="*/ 0 w 472"/>
                <a:gd name="T9" fmla="*/ 697 h 697"/>
                <a:gd name="T10" fmla="*/ 0 w 472"/>
                <a:gd name="T11" fmla="*/ 341 h 697"/>
                <a:gd name="T12" fmla="*/ 212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12" y="0"/>
                  </a:moveTo>
                  <a:lnTo>
                    <a:pt x="299" y="14"/>
                  </a:lnTo>
                  <a:lnTo>
                    <a:pt x="386" y="31"/>
                  </a:lnTo>
                  <a:lnTo>
                    <a:pt x="472" y="52"/>
                  </a:lnTo>
                  <a:lnTo>
                    <a:pt x="0" y="697"/>
                  </a:lnTo>
                  <a:lnTo>
                    <a:pt x="0" y="34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81"/>
            <p:cNvSpPr>
              <a:spLocks/>
            </p:cNvSpPr>
            <p:nvPr/>
          </p:nvSpPr>
          <p:spPr bwMode="auto">
            <a:xfrm>
              <a:off x="1098" y="2097"/>
              <a:ext cx="188" cy="161"/>
            </a:xfrm>
            <a:custGeom>
              <a:avLst/>
              <a:gdLst>
                <a:gd name="T0" fmla="*/ 252 w 565"/>
                <a:gd name="T1" fmla="*/ 0 h 483"/>
                <a:gd name="T2" fmla="*/ 298 w 565"/>
                <a:gd name="T3" fmla="*/ 1 h 483"/>
                <a:gd name="T4" fmla="*/ 342 w 565"/>
                <a:gd name="T5" fmla="*/ 4 h 483"/>
                <a:gd name="T6" fmla="*/ 384 w 565"/>
                <a:gd name="T7" fmla="*/ 8 h 483"/>
                <a:gd name="T8" fmla="*/ 423 w 565"/>
                <a:gd name="T9" fmla="*/ 13 h 483"/>
                <a:gd name="T10" fmla="*/ 457 w 565"/>
                <a:gd name="T11" fmla="*/ 19 h 483"/>
                <a:gd name="T12" fmla="*/ 489 w 565"/>
                <a:gd name="T13" fmla="*/ 27 h 483"/>
                <a:gd name="T14" fmla="*/ 514 w 565"/>
                <a:gd name="T15" fmla="*/ 33 h 483"/>
                <a:gd name="T16" fmla="*/ 536 w 565"/>
                <a:gd name="T17" fmla="*/ 38 h 483"/>
                <a:gd name="T18" fmla="*/ 552 w 565"/>
                <a:gd name="T19" fmla="*/ 43 h 483"/>
                <a:gd name="T20" fmla="*/ 561 w 565"/>
                <a:gd name="T21" fmla="*/ 47 h 483"/>
                <a:gd name="T22" fmla="*/ 565 w 565"/>
                <a:gd name="T23" fmla="*/ 47 h 483"/>
                <a:gd name="T24" fmla="*/ 282 w 565"/>
                <a:gd name="T25" fmla="*/ 483 h 483"/>
                <a:gd name="T26" fmla="*/ 0 w 565"/>
                <a:gd name="T27" fmla="*/ 48 h 483"/>
                <a:gd name="T28" fmla="*/ 51 w 565"/>
                <a:gd name="T29" fmla="*/ 30 h 483"/>
                <a:gd name="T30" fmla="*/ 103 w 565"/>
                <a:gd name="T31" fmla="*/ 16 h 483"/>
                <a:gd name="T32" fmla="*/ 153 w 565"/>
                <a:gd name="T33" fmla="*/ 8 h 483"/>
                <a:gd name="T34" fmla="*/ 203 w 565"/>
                <a:gd name="T35" fmla="*/ 3 h 483"/>
                <a:gd name="T36" fmla="*/ 252 w 565"/>
                <a:gd name="T3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483">
                  <a:moveTo>
                    <a:pt x="252" y="0"/>
                  </a:moveTo>
                  <a:lnTo>
                    <a:pt x="298" y="1"/>
                  </a:lnTo>
                  <a:lnTo>
                    <a:pt x="342" y="4"/>
                  </a:lnTo>
                  <a:lnTo>
                    <a:pt x="384" y="8"/>
                  </a:lnTo>
                  <a:lnTo>
                    <a:pt x="423" y="13"/>
                  </a:lnTo>
                  <a:lnTo>
                    <a:pt x="457" y="19"/>
                  </a:lnTo>
                  <a:lnTo>
                    <a:pt x="489" y="27"/>
                  </a:lnTo>
                  <a:lnTo>
                    <a:pt x="514" y="33"/>
                  </a:lnTo>
                  <a:lnTo>
                    <a:pt x="536" y="38"/>
                  </a:lnTo>
                  <a:lnTo>
                    <a:pt x="552" y="43"/>
                  </a:lnTo>
                  <a:lnTo>
                    <a:pt x="561" y="47"/>
                  </a:lnTo>
                  <a:lnTo>
                    <a:pt x="565" y="47"/>
                  </a:lnTo>
                  <a:lnTo>
                    <a:pt x="282" y="483"/>
                  </a:lnTo>
                  <a:lnTo>
                    <a:pt x="0" y="48"/>
                  </a:lnTo>
                  <a:lnTo>
                    <a:pt x="51" y="30"/>
                  </a:lnTo>
                  <a:lnTo>
                    <a:pt x="103" y="16"/>
                  </a:lnTo>
                  <a:lnTo>
                    <a:pt x="153" y="8"/>
                  </a:lnTo>
                  <a:lnTo>
                    <a:pt x="203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930573" y="1948344"/>
            <a:ext cx="384165" cy="425800"/>
            <a:chOff x="4006850" y="1601788"/>
            <a:chExt cx="322263" cy="357188"/>
          </a:xfrm>
          <a:solidFill>
            <a:srgbClr val="009FE0"/>
          </a:solidFill>
        </p:grpSpPr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79848" y="3191419"/>
            <a:ext cx="598922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i="1" dirty="0" smtClean="0">
                <a:latin typeface="+mj-ea"/>
                <a:ea typeface="+mj-ea"/>
              </a:rPr>
              <a:t>로고 제작</a:t>
            </a:r>
            <a:endParaRPr lang="en-US" altLang="ko-KR" sz="2000" i="1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i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i="1" dirty="0" smtClean="0">
                <a:latin typeface="+mj-ea"/>
                <a:ea typeface="+mj-ea"/>
              </a:rPr>
              <a:t>PPT </a:t>
            </a:r>
            <a:r>
              <a:rPr lang="ko-KR" altLang="en-US" sz="2000" i="1" dirty="0" smtClean="0">
                <a:latin typeface="+mj-ea"/>
                <a:ea typeface="+mj-ea"/>
              </a:rPr>
              <a:t>디자인</a:t>
            </a:r>
            <a:endParaRPr lang="en-US" altLang="ko-KR" sz="2000" i="1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i="1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i="1" dirty="0" smtClean="0">
                <a:latin typeface="+mj-ea"/>
                <a:ea typeface="+mj-ea"/>
              </a:rPr>
              <a:t>디자인 전반</a:t>
            </a:r>
            <a:endParaRPr lang="en-US" altLang="ko-KR" sz="2000" i="1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128">
            <a:off x="9227351" y="1629688"/>
            <a:ext cx="1210122" cy="12101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5721">
            <a:off x="7665992" y="2517741"/>
            <a:ext cx="1722758" cy="17227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5228">
            <a:off x="8790498" y="3950711"/>
            <a:ext cx="1985083" cy="198508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0" name="직사각형 49"/>
          <p:cNvSpPr/>
          <p:nvPr/>
        </p:nvSpPr>
        <p:spPr>
          <a:xfrm>
            <a:off x="3666966" y="-55060"/>
            <a:ext cx="483424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schemeClr val="bg1"/>
                </a:solidFill>
              </a:rPr>
              <a:t>Member’s Role</a:t>
            </a:r>
          </a:p>
        </p:txBody>
      </p:sp>
    </p:spTree>
    <p:extLst>
      <p:ext uri="{BB962C8B-B14F-4D97-AF65-F5344CB8AC3E}">
        <p14:creationId xmlns:p14="http://schemas.microsoft.com/office/powerpoint/2010/main" val="31685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737271" y="-10966"/>
            <a:ext cx="2396454" cy="3345544"/>
            <a:chOff x="652444" y="197211"/>
            <a:chExt cx="4738706" cy="5970890"/>
          </a:xfrm>
        </p:grpSpPr>
        <p:sp>
          <p:nvSpPr>
            <p:cNvPr id="38" name="자유형 37"/>
            <p:cNvSpPr/>
            <p:nvPr/>
          </p:nvSpPr>
          <p:spPr>
            <a:xfrm flipH="1">
              <a:off x="3218820" y="197211"/>
              <a:ext cx="538982" cy="1176484"/>
            </a:xfrm>
            <a:custGeom>
              <a:avLst/>
              <a:gdLst>
                <a:gd name="connsiteX0" fmla="*/ 0 w 297180"/>
                <a:gd name="connsiteY0" fmla="*/ 0 h 461878"/>
                <a:gd name="connsiteX1" fmla="*/ 190500 w 297180"/>
                <a:gd name="connsiteY1" fmla="*/ 434340 h 461878"/>
                <a:gd name="connsiteX2" fmla="*/ 297180 w 297180"/>
                <a:gd name="connsiteY2" fmla="*/ 381000 h 461878"/>
                <a:gd name="connsiteX0" fmla="*/ 0 w 297180"/>
                <a:gd name="connsiteY0" fmla="*/ 0 h 422545"/>
                <a:gd name="connsiteX1" fmla="*/ 169069 w 297180"/>
                <a:gd name="connsiteY1" fmla="*/ 372428 h 422545"/>
                <a:gd name="connsiteX2" fmla="*/ 297180 w 297180"/>
                <a:gd name="connsiteY2" fmla="*/ 381000 h 422545"/>
                <a:gd name="connsiteX0" fmla="*/ 0 w 311467"/>
                <a:gd name="connsiteY0" fmla="*/ 0 h 429993"/>
                <a:gd name="connsiteX1" fmla="*/ 169069 w 311467"/>
                <a:gd name="connsiteY1" fmla="*/ 372428 h 429993"/>
                <a:gd name="connsiteX2" fmla="*/ 311467 w 311467"/>
                <a:gd name="connsiteY2" fmla="*/ 392906 h 429993"/>
                <a:gd name="connsiteX0" fmla="*/ 0 w 311467"/>
                <a:gd name="connsiteY0" fmla="*/ 0 h 429000"/>
                <a:gd name="connsiteX1" fmla="*/ 169069 w 311467"/>
                <a:gd name="connsiteY1" fmla="*/ 372428 h 429000"/>
                <a:gd name="connsiteX2" fmla="*/ 311467 w 311467"/>
                <a:gd name="connsiteY2" fmla="*/ 392906 h 429000"/>
                <a:gd name="connsiteX0" fmla="*/ 0 w 311467"/>
                <a:gd name="connsiteY0" fmla="*/ 0 h 413654"/>
                <a:gd name="connsiteX1" fmla="*/ 140494 w 311467"/>
                <a:gd name="connsiteY1" fmla="*/ 315278 h 413654"/>
                <a:gd name="connsiteX2" fmla="*/ 311467 w 311467"/>
                <a:gd name="connsiteY2" fmla="*/ 392906 h 413654"/>
                <a:gd name="connsiteX0" fmla="*/ 0 w 170974"/>
                <a:gd name="connsiteY0" fmla="*/ 0 h 370531"/>
                <a:gd name="connsiteX1" fmla="*/ 140494 w 170974"/>
                <a:gd name="connsiteY1" fmla="*/ 315278 h 370531"/>
                <a:gd name="connsiteX2" fmla="*/ 170974 w 170974"/>
                <a:gd name="connsiteY2" fmla="*/ 338137 h 370531"/>
                <a:gd name="connsiteX0" fmla="*/ 0 w 170974"/>
                <a:gd name="connsiteY0" fmla="*/ 0 h 357229"/>
                <a:gd name="connsiteX1" fmla="*/ 114300 w 170974"/>
                <a:gd name="connsiteY1" fmla="*/ 258128 h 357229"/>
                <a:gd name="connsiteX2" fmla="*/ 170974 w 170974"/>
                <a:gd name="connsiteY2" fmla="*/ 338137 h 357229"/>
                <a:gd name="connsiteX0" fmla="*/ 0 w 170974"/>
                <a:gd name="connsiteY0" fmla="*/ 0 h 351350"/>
                <a:gd name="connsiteX1" fmla="*/ 61913 w 170974"/>
                <a:gd name="connsiteY1" fmla="*/ 200978 h 351350"/>
                <a:gd name="connsiteX2" fmla="*/ 170974 w 170974"/>
                <a:gd name="connsiteY2" fmla="*/ 338137 h 351350"/>
                <a:gd name="connsiteX0" fmla="*/ 0 w 163830"/>
                <a:gd name="connsiteY0" fmla="*/ 0 h 398875"/>
                <a:gd name="connsiteX1" fmla="*/ 61913 w 163830"/>
                <a:gd name="connsiteY1" fmla="*/ 200978 h 398875"/>
                <a:gd name="connsiteX2" fmla="*/ 163830 w 163830"/>
                <a:gd name="connsiteY2" fmla="*/ 388143 h 398875"/>
                <a:gd name="connsiteX0" fmla="*/ 0 w 163830"/>
                <a:gd name="connsiteY0" fmla="*/ 0 h 388143"/>
                <a:gd name="connsiteX1" fmla="*/ 61913 w 163830"/>
                <a:gd name="connsiteY1" fmla="*/ 200978 h 388143"/>
                <a:gd name="connsiteX2" fmla="*/ 163830 w 163830"/>
                <a:gd name="connsiteY2" fmla="*/ 388143 h 388143"/>
                <a:gd name="connsiteX0" fmla="*/ 0 w 154305"/>
                <a:gd name="connsiteY0" fmla="*/ 0 h 333375"/>
                <a:gd name="connsiteX1" fmla="*/ 61913 w 154305"/>
                <a:gd name="connsiteY1" fmla="*/ 200978 h 333375"/>
                <a:gd name="connsiteX2" fmla="*/ 154305 w 154305"/>
                <a:gd name="connsiteY2" fmla="*/ 333375 h 333375"/>
                <a:gd name="connsiteX0" fmla="*/ 0 w 154305"/>
                <a:gd name="connsiteY0" fmla="*/ 0 h 333375"/>
                <a:gd name="connsiteX1" fmla="*/ 76201 w 154305"/>
                <a:gd name="connsiteY1" fmla="*/ 177166 h 333375"/>
                <a:gd name="connsiteX2" fmla="*/ 154305 w 154305"/>
                <a:gd name="connsiteY2" fmla="*/ 333375 h 333375"/>
                <a:gd name="connsiteX0" fmla="*/ 0 w 154305"/>
                <a:gd name="connsiteY0" fmla="*/ 0 h 333375"/>
                <a:gd name="connsiteX1" fmla="*/ 66676 w 154305"/>
                <a:gd name="connsiteY1" fmla="*/ 177166 h 333375"/>
                <a:gd name="connsiteX2" fmla="*/ 154305 w 154305"/>
                <a:gd name="connsiteY2" fmla="*/ 333375 h 333375"/>
                <a:gd name="connsiteX0" fmla="*/ 0 w 147162"/>
                <a:gd name="connsiteY0" fmla="*/ 0 h 328613"/>
                <a:gd name="connsiteX1" fmla="*/ 66676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6676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6201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3819 w 147162"/>
                <a:gd name="connsiteY1" fmla="*/ 179547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3819 w 147162"/>
                <a:gd name="connsiteY1" fmla="*/ 179547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76229"/>
                <a:gd name="connsiteY0" fmla="*/ 0 h 384671"/>
                <a:gd name="connsiteX1" fmla="*/ 93543 w 176229"/>
                <a:gd name="connsiteY1" fmla="*/ 209133 h 384671"/>
                <a:gd name="connsiteX2" fmla="*/ 176229 w 176229"/>
                <a:gd name="connsiteY2" fmla="*/ 384671 h 384671"/>
                <a:gd name="connsiteX0" fmla="*/ 0 w 176229"/>
                <a:gd name="connsiteY0" fmla="*/ 0 h 384671"/>
                <a:gd name="connsiteX1" fmla="*/ 89391 w 176229"/>
                <a:gd name="connsiteY1" fmla="*/ 211209 h 384671"/>
                <a:gd name="connsiteX2" fmla="*/ 176229 w 176229"/>
                <a:gd name="connsiteY2" fmla="*/ 384671 h 384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229" h="384671">
                  <a:moveTo>
                    <a:pt x="0" y="0"/>
                  </a:moveTo>
                  <a:cubicBezTo>
                    <a:pt x="77492" y="183084"/>
                    <a:pt x="60019" y="147097"/>
                    <a:pt x="89391" y="211209"/>
                  </a:cubicBezTo>
                  <a:cubicBezTo>
                    <a:pt x="118763" y="275321"/>
                    <a:pt x="140511" y="324029"/>
                    <a:pt x="176229" y="384671"/>
                  </a:cubicBezTo>
                </a:path>
              </a:pathLst>
            </a:custGeom>
            <a:noFill/>
            <a:ln w="92075" cap="rnd">
              <a:solidFill>
                <a:schemeClr val="tx1"/>
              </a:solidFill>
              <a:miter lim="800000"/>
            </a:ln>
            <a:scene3d>
              <a:camera prst="orthographicFront"/>
              <a:lightRig rig="flat" dir="t"/>
            </a:scene3d>
            <a:sp3d prstMaterial="dkEdge">
              <a:bevelT w="190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652444" y="1986495"/>
              <a:ext cx="4738706" cy="4181606"/>
            </a:xfrm>
            <a:custGeom>
              <a:avLst/>
              <a:gdLst>
                <a:gd name="connsiteX0" fmla="*/ 88233 w 1549399"/>
                <a:gd name="connsiteY0" fmla="*/ 150506 h 1367246"/>
                <a:gd name="connsiteX1" fmla="*/ 61233 w 1549399"/>
                <a:gd name="connsiteY1" fmla="*/ 177506 h 1367246"/>
                <a:gd name="connsiteX2" fmla="*/ 88233 w 1549399"/>
                <a:gd name="connsiteY2" fmla="*/ 204506 h 1367246"/>
                <a:gd name="connsiteX3" fmla="*/ 115233 w 1549399"/>
                <a:gd name="connsiteY3" fmla="*/ 177506 h 1367246"/>
                <a:gd name="connsiteX4" fmla="*/ 88233 w 1549399"/>
                <a:gd name="connsiteY4" fmla="*/ 150506 h 1367246"/>
                <a:gd name="connsiteX5" fmla="*/ 1461165 w 1549399"/>
                <a:gd name="connsiteY5" fmla="*/ 150505 h 1367246"/>
                <a:gd name="connsiteX6" fmla="*/ 1434165 w 1549399"/>
                <a:gd name="connsiteY6" fmla="*/ 177505 h 1367246"/>
                <a:gd name="connsiteX7" fmla="*/ 1461165 w 1549399"/>
                <a:gd name="connsiteY7" fmla="*/ 204505 h 1367246"/>
                <a:gd name="connsiteX8" fmla="*/ 1488165 w 1549399"/>
                <a:gd name="connsiteY8" fmla="*/ 177505 h 1367246"/>
                <a:gd name="connsiteX9" fmla="*/ 1461165 w 1549399"/>
                <a:gd name="connsiteY9" fmla="*/ 150505 h 1367246"/>
                <a:gd name="connsiteX10" fmla="*/ 613892 w 1549399"/>
                <a:gd name="connsiteY10" fmla="*/ 137098 h 1367246"/>
                <a:gd name="connsiteX11" fmla="*/ 585319 w 1549399"/>
                <a:gd name="connsiteY11" fmla="*/ 148933 h 1367246"/>
                <a:gd name="connsiteX12" fmla="*/ 573484 w 1549399"/>
                <a:gd name="connsiteY12" fmla="*/ 177506 h 1367246"/>
                <a:gd name="connsiteX13" fmla="*/ 585319 w 1549399"/>
                <a:gd name="connsiteY13" fmla="*/ 206078 h 1367246"/>
                <a:gd name="connsiteX14" fmla="*/ 613892 w 1549399"/>
                <a:gd name="connsiteY14" fmla="*/ 217913 h 1367246"/>
                <a:gd name="connsiteX15" fmla="*/ 935506 w 1549399"/>
                <a:gd name="connsiteY15" fmla="*/ 217914 h 1367246"/>
                <a:gd name="connsiteX16" fmla="*/ 975914 w 1549399"/>
                <a:gd name="connsiteY16" fmla="*/ 177506 h 1367246"/>
                <a:gd name="connsiteX17" fmla="*/ 975915 w 1549399"/>
                <a:gd name="connsiteY17" fmla="*/ 177506 h 1367246"/>
                <a:gd name="connsiteX18" fmla="*/ 935507 w 1549399"/>
                <a:gd name="connsiteY18" fmla="*/ 137098 h 1367246"/>
                <a:gd name="connsiteX19" fmla="*/ 31023 w 1549399"/>
                <a:gd name="connsiteY19" fmla="*/ 0 h 1367246"/>
                <a:gd name="connsiteX20" fmla="*/ 1518376 w 1549399"/>
                <a:gd name="connsiteY20" fmla="*/ 0 h 1367246"/>
                <a:gd name="connsiteX21" fmla="*/ 1549399 w 1549399"/>
                <a:gd name="connsiteY21" fmla="*/ 31023 h 1367246"/>
                <a:gd name="connsiteX22" fmla="*/ 1549399 w 1549399"/>
                <a:gd name="connsiteY22" fmla="*/ 1336223 h 1367246"/>
                <a:gd name="connsiteX23" fmla="*/ 1518376 w 1549399"/>
                <a:gd name="connsiteY23" fmla="*/ 1367246 h 1367246"/>
                <a:gd name="connsiteX24" fmla="*/ 31023 w 1549399"/>
                <a:gd name="connsiteY24" fmla="*/ 1367246 h 1367246"/>
                <a:gd name="connsiteX25" fmla="*/ 0 w 1549399"/>
                <a:gd name="connsiteY25" fmla="*/ 1336223 h 1367246"/>
                <a:gd name="connsiteX26" fmla="*/ 0 w 1549399"/>
                <a:gd name="connsiteY26" fmla="*/ 31023 h 1367246"/>
                <a:gd name="connsiteX27" fmla="*/ 31023 w 1549399"/>
                <a:gd name="connsiteY27" fmla="*/ 0 h 136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9399" h="1367246">
                  <a:moveTo>
                    <a:pt x="88233" y="150506"/>
                  </a:moveTo>
                  <a:cubicBezTo>
                    <a:pt x="73321" y="150506"/>
                    <a:pt x="61233" y="162594"/>
                    <a:pt x="61233" y="177506"/>
                  </a:cubicBezTo>
                  <a:cubicBezTo>
                    <a:pt x="61233" y="192418"/>
                    <a:pt x="73321" y="204506"/>
                    <a:pt x="88233" y="204506"/>
                  </a:cubicBezTo>
                  <a:cubicBezTo>
                    <a:pt x="103145" y="204506"/>
                    <a:pt x="115233" y="192418"/>
                    <a:pt x="115233" y="177506"/>
                  </a:cubicBezTo>
                  <a:cubicBezTo>
                    <a:pt x="115233" y="162594"/>
                    <a:pt x="103145" y="150506"/>
                    <a:pt x="88233" y="150506"/>
                  </a:cubicBezTo>
                  <a:close/>
                  <a:moveTo>
                    <a:pt x="1461165" y="150505"/>
                  </a:moveTo>
                  <a:cubicBezTo>
                    <a:pt x="1446253" y="150505"/>
                    <a:pt x="1434165" y="162593"/>
                    <a:pt x="1434165" y="177505"/>
                  </a:cubicBezTo>
                  <a:cubicBezTo>
                    <a:pt x="1434165" y="192417"/>
                    <a:pt x="1446253" y="204505"/>
                    <a:pt x="1461165" y="204505"/>
                  </a:cubicBezTo>
                  <a:cubicBezTo>
                    <a:pt x="1476077" y="204505"/>
                    <a:pt x="1488165" y="192417"/>
                    <a:pt x="1488165" y="177505"/>
                  </a:cubicBezTo>
                  <a:cubicBezTo>
                    <a:pt x="1488165" y="162593"/>
                    <a:pt x="1476077" y="150505"/>
                    <a:pt x="1461165" y="150505"/>
                  </a:cubicBezTo>
                  <a:close/>
                  <a:moveTo>
                    <a:pt x="613892" y="137098"/>
                  </a:moveTo>
                  <a:cubicBezTo>
                    <a:pt x="602734" y="137098"/>
                    <a:pt x="592632" y="141621"/>
                    <a:pt x="585319" y="148933"/>
                  </a:cubicBezTo>
                  <a:lnTo>
                    <a:pt x="573484" y="177506"/>
                  </a:lnTo>
                  <a:lnTo>
                    <a:pt x="585319" y="206078"/>
                  </a:lnTo>
                  <a:cubicBezTo>
                    <a:pt x="592632" y="213390"/>
                    <a:pt x="602734" y="217913"/>
                    <a:pt x="613892" y="217913"/>
                  </a:cubicBezTo>
                  <a:lnTo>
                    <a:pt x="935506" y="217914"/>
                  </a:lnTo>
                  <a:cubicBezTo>
                    <a:pt x="957823" y="217914"/>
                    <a:pt x="975914" y="199823"/>
                    <a:pt x="975914" y="177506"/>
                  </a:cubicBezTo>
                  <a:lnTo>
                    <a:pt x="975915" y="177506"/>
                  </a:lnTo>
                  <a:cubicBezTo>
                    <a:pt x="975915" y="155189"/>
                    <a:pt x="957824" y="137098"/>
                    <a:pt x="935507" y="137098"/>
                  </a:cubicBezTo>
                  <a:close/>
                  <a:moveTo>
                    <a:pt x="31023" y="0"/>
                  </a:moveTo>
                  <a:lnTo>
                    <a:pt x="1518376" y="0"/>
                  </a:lnTo>
                  <a:cubicBezTo>
                    <a:pt x="1535510" y="0"/>
                    <a:pt x="1549399" y="13889"/>
                    <a:pt x="1549399" y="31023"/>
                  </a:cubicBezTo>
                  <a:lnTo>
                    <a:pt x="1549399" y="1336223"/>
                  </a:lnTo>
                  <a:cubicBezTo>
                    <a:pt x="1549399" y="1353357"/>
                    <a:pt x="1535510" y="1367246"/>
                    <a:pt x="1518376" y="1367246"/>
                  </a:cubicBezTo>
                  <a:lnTo>
                    <a:pt x="31023" y="1367246"/>
                  </a:lnTo>
                  <a:cubicBezTo>
                    <a:pt x="13889" y="1367246"/>
                    <a:pt x="0" y="1353357"/>
                    <a:pt x="0" y="1336223"/>
                  </a:cubicBezTo>
                  <a:lnTo>
                    <a:pt x="0" y="31023"/>
                  </a:lnTo>
                  <a:cubicBezTo>
                    <a:pt x="0" y="13889"/>
                    <a:pt x="13889" y="0"/>
                    <a:pt x="31023" y="0"/>
                  </a:cubicBezTo>
                  <a:close/>
                </a:path>
              </a:pathLst>
            </a:custGeom>
            <a:gradFill>
              <a:gsLst>
                <a:gs pos="26000">
                  <a:schemeClr val="accent1">
                    <a:lumMod val="5000"/>
                    <a:lumOff val="95000"/>
                    <a:alpha val="30000"/>
                  </a:schemeClr>
                </a:gs>
                <a:gs pos="29000">
                  <a:schemeClr val="accent1">
                    <a:lumMod val="5000"/>
                    <a:lumOff val="95000"/>
                    <a:alpha val="47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652444" y="3072266"/>
              <a:ext cx="4738706" cy="0"/>
            </a:xfrm>
            <a:prstGeom prst="line">
              <a:avLst/>
            </a:prstGeom>
            <a:ln>
              <a:solidFill>
                <a:srgbClr val="4C5F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양쪽 모서리가 둥근 사각형 40"/>
            <p:cNvSpPr/>
            <p:nvPr/>
          </p:nvSpPr>
          <p:spPr>
            <a:xfrm>
              <a:off x="2657694" y="1954944"/>
              <a:ext cx="751101" cy="518995"/>
            </a:xfrm>
            <a:prstGeom prst="round2SameRect">
              <a:avLst>
                <a:gd name="adj1" fmla="val 16667"/>
                <a:gd name="adj2" fmla="val 5917"/>
              </a:avLst>
            </a:pr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2581225" y="1197717"/>
              <a:ext cx="904043" cy="1276411"/>
            </a:xfrm>
            <a:custGeom>
              <a:avLst/>
              <a:gdLst>
                <a:gd name="connsiteX0" fmla="*/ 143259 w 295592"/>
                <a:gd name="connsiteY0" fmla="*/ 48903 h 417344"/>
                <a:gd name="connsiteX1" fmla="*/ 78966 w 295592"/>
                <a:gd name="connsiteY1" fmla="*/ 113196 h 417344"/>
                <a:gd name="connsiteX2" fmla="*/ 143259 w 295592"/>
                <a:gd name="connsiteY2" fmla="*/ 177489 h 417344"/>
                <a:gd name="connsiteX3" fmla="*/ 207552 w 295592"/>
                <a:gd name="connsiteY3" fmla="*/ 113196 h 417344"/>
                <a:gd name="connsiteX4" fmla="*/ 143259 w 295592"/>
                <a:gd name="connsiteY4" fmla="*/ 48903 h 417344"/>
                <a:gd name="connsiteX5" fmla="*/ 49266 w 295592"/>
                <a:gd name="connsiteY5" fmla="*/ 0 h 417344"/>
                <a:gd name="connsiteX6" fmla="*/ 246326 w 295592"/>
                <a:gd name="connsiteY6" fmla="*/ 0 h 417344"/>
                <a:gd name="connsiteX7" fmla="*/ 295592 w 295592"/>
                <a:gd name="connsiteY7" fmla="*/ 49266 h 417344"/>
                <a:gd name="connsiteX8" fmla="*/ 295592 w 295592"/>
                <a:gd name="connsiteY8" fmla="*/ 399854 h 417344"/>
                <a:gd name="connsiteX9" fmla="*/ 278102 w 295592"/>
                <a:gd name="connsiteY9" fmla="*/ 417344 h 417344"/>
                <a:gd name="connsiteX10" fmla="*/ 17490 w 295592"/>
                <a:gd name="connsiteY10" fmla="*/ 417344 h 417344"/>
                <a:gd name="connsiteX11" fmla="*/ 0 w 295592"/>
                <a:gd name="connsiteY11" fmla="*/ 399854 h 417344"/>
                <a:gd name="connsiteX12" fmla="*/ 0 w 295592"/>
                <a:gd name="connsiteY12" fmla="*/ 49266 h 417344"/>
                <a:gd name="connsiteX13" fmla="*/ 49266 w 295592"/>
                <a:gd name="connsiteY13" fmla="*/ 0 h 417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592" h="417344">
                  <a:moveTo>
                    <a:pt x="143259" y="48903"/>
                  </a:moveTo>
                  <a:cubicBezTo>
                    <a:pt x="107751" y="48903"/>
                    <a:pt x="78966" y="77688"/>
                    <a:pt x="78966" y="113196"/>
                  </a:cubicBezTo>
                  <a:cubicBezTo>
                    <a:pt x="78966" y="148704"/>
                    <a:pt x="107751" y="177489"/>
                    <a:pt x="143259" y="177489"/>
                  </a:cubicBezTo>
                  <a:cubicBezTo>
                    <a:pt x="178767" y="177489"/>
                    <a:pt x="207552" y="148704"/>
                    <a:pt x="207552" y="113196"/>
                  </a:cubicBezTo>
                  <a:cubicBezTo>
                    <a:pt x="207552" y="77688"/>
                    <a:pt x="178767" y="48903"/>
                    <a:pt x="143259" y="48903"/>
                  </a:cubicBezTo>
                  <a:close/>
                  <a:moveTo>
                    <a:pt x="49266" y="0"/>
                  </a:moveTo>
                  <a:lnTo>
                    <a:pt x="246326" y="0"/>
                  </a:lnTo>
                  <a:cubicBezTo>
                    <a:pt x="273535" y="0"/>
                    <a:pt x="295592" y="22057"/>
                    <a:pt x="295592" y="49266"/>
                  </a:cubicBezTo>
                  <a:lnTo>
                    <a:pt x="295592" y="399854"/>
                  </a:lnTo>
                  <a:cubicBezTo>
                    <a:pt x="295592" y="409513"/>
                    <a:pt x="287761" y="417344"/>
                    <a:pt x="278102" y="417344"/>
                  </a:cubicBezTo>
                  <a:lnTo>
                    <a:pt x="17490" y="417344"/>
                  </a:lnTo>
                  <a:cubicBezTo>
                    <a:pt x="7831" y="417344"/>
                    <a:pt x="0" y="409513"/>
                    <a:pt x="0" y="399854"/>
                  </a:cubicBezTo>
                  <a:lnTo>
                    <a:pt x="0" y="49266"/>
                  </a:lnTo>
                  <a:cubicBezTo>
                    <a:pt x="0" y="22057"/>
                    <a:pt x="22057" y="0"/>
                    <a:pt x="49266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2825161" y="1334979"/>
              <a:ext cx="393269" cy="393269"/>
            </a:xfrm>
            <a:prstGeom prst="ellipse">
              <a:avLst/>
            </a:prstGeom>
            <a:noFill/>
            <a:ln w="158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9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953462" y="3345446"/>
              <a:ext cx="4136663" cy="2549474"/>
            </a:xfrm>
            <a:prstGeom prst="roundRect">
              <a:avLst>
                <a:gd name="adj" fmla="val 6785"/>
              </a:avLst>
            </a:pr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039940" y="3413612"/>
              <a:ext cx="3963707" cy="2422265"/>
            </a:xfrm>
            <a:prstGeom prst="roundRect">
              <a:avLst>
                <a:gd name="adj" fmla="val 3390"/>
              </a:avLst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2181395" y="238971"/>
              <a:ext cx="952596" cy="1312060"/>
            </a:xfrm>
            <a:custGeom>
              <a:avLst/>
              <a:gdLst>
                <a:gd name="connsiteX0" fmla="*/ 0 w 297180"/>
                <a:gd name="connsiteY0" fmla="*/ 0 h 461878"/>
                <a:gd name="connsiteX1" fmla="*/ 190500 w 297180"/>
                <a:gd name="connsiteY1" fmla="*/ 434340 h 461878"/>
                <a:gd name="connsiteX2" fmla="*/ 297180 w 297180"/>
                <a:gd name="connsiteY2" fmla="*/ 381000 h 461878"/>
                <a:gd name="connsiteX0" fmla="*/ 0 w 297180"/>
                <a:gd name="connsiteY0" fmla="*/ 0 h 422545"/>
                <a:gd name="connsiteX1" fmla="*/ 169069 w 297180"/>
                <a:gd name="connsiteY1" fmla="*/ 372428 h 422545"/>
                <a:gd name="connsiteX2" fmla="*/ 297180 w 297180"/>
                <a:gd name="connsiteY2" fmla="*/ 381000 h 422545"/>
                <a:gd name="connsiteX0" fmla="*/ 0 w 311467"/>
                <a:gd name="connsiteY0" fmla="*/ 0 h 429993"/>
                <a:gd name="connsiteX1" fmla="*/ 169069 w 311467"/>
                <a:gd name="connsiteY1" fmla="*/ 372428 h 429993"/>
                <a:gd name="connsiteX2" fmla="*/ 311467 w 311467"/>
                <a:gd name="connsiteY2" fmla="*/ 392906 h 429993"/>
                <a:gd name="connsiteX0" fmla="*/ 0 w 311467"/>
                <a:gd name="connsiteY0" fmla="*/ 0 h 429000"/>
                <a:gd name="connsiteX1" fmla="*/ 169069 w 311467"/>
                <a:gd name="connsiteY1" fmla="*/ 372428 h 429000"/>
                <a:gd name="connsiteX2" fmla="*/ 311467 w 311467"/>
                <a:gd name="connsiteY2" fmla="*/ 392906 h 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467" h="429000">
                  <a:moveTo>
                    <a:pt x="0" y="0"/>
                  </a:moveTo>
                  <a:cubicBezTo>
                    <a:pt x="70485" y="185420"/>
                    <a:pt x="117158" y="306944"/>
                    <a:pt x="169069" y="372428"/>
                  </a:cubicBezTo>
                  <a:cubicBezTo>
                    <a:pt x="220980" y="437912"/>
                    <a:pt x="263842" y="448945"/>
                    <a:pt x="311467" y="392906"/>
                  </a:cubicBezTo>
                </a:path>
              </a:pathLst>
            </a:custGeom>
            <a:noFill/>
            <a:ln w="98425" cap="rnd">
              <a:solidFill>
                <a:schemeClr val="tx1"/>
              </a:solidFill>
              <a:miter lim="800000"/>
            </a:ln>
            <a:scene3d>
              <a:camera prst="orthographicFront"/>
              <a:lightRig rig="flat" dir="t"/>
            </a:scene3d>
            <a:sp3d prstMaterial="dkEdge">
              <a:bevelT w="190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3143359" y="4611099"/>
            <a:ext cx="5886233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0" b="1" i="1" dirty="0" smtClean="0">
                <a:solidFill>
                  <a:schemeClr val="bg1"/>
                </a:solidFill>
              </a:rPr>
              <a:t>감사합니다</a:t>
            </a:r>
            <a:endParaRPr lang="ko-KR" altLang="en-US" sz="8000" b="1" i="1" dirty="0">
              <a:solidFill>
                <a:schemeClr val="bg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450762" y="-10966"/>
            <a:ext cx="2396454" cy="3345544"/>
            <a:chOff x="652444" y="197211"/>
            <a:chExt cx="4738706" cy="5970890"/>
          </a:xfrm>
        </p:grpSpPr>
        <p:sp>
          <p:nvSpPr>
            <p:cNvPr id="47" name="자유형 46"/>
            <p:cNvSpPr/>
            <p:nvPr/>
          </p:nvSpPr>
          <p:spPr>
            <a:xfrm flipH="1">
              <a:off x="3218820" y="197211"/>
              <a:ext cx="538982" cy="1176484"/>
            </a:xfrm>
            <a:custGeom>
              <a:avLst/>
              <a:gdLst>
                <a:gd name="connsiteX0" fmla="*/ 0 w 297180"/>
                <a:gd name="connsiteY0" fmla="*/ 0 h 461878"/>
                <a:gd name="connsiteX1" fmla="*/ 190500 w 297180"/>
                <a:gd name="connsiteY1" fmla="*/ 434340 h 461878"/>
                <a:gd name="connsiteX2" fmla="*/ 297180 w 297180"/>
                <a:gd name="connsiteY2" fmla="*/ 381000 h 461878"/>
                <a:gd name="connsiteX0" fmla="*/ 0 w 297180"/>
                <a:gd name="connsiteY0" fmla="*/ 0 h 422545"/>
                <a:gd name="connsiteX1" fmla="*/ 169069 w 297180"/>
                <a:gd name="connsiteY1" fmla="*/ 372428 h 422545"/>
                <a:gd name="connsiteX2" fmla="*/ 297180 w 297180"/>
                <a:gd name="connsiteY2" fmla="*/ 381000 h 422545"/>
                <a:gd name="connsiteX0" fmla="*/ 0 w 311467"/>
                <a:gd name="connsiteY0" fmla="*/ 0 h 429993"/>
                <a:gd name="connsiteX1" fmla="*/ 169069 w 311467"/>
                <a:gd name="connsiteY1" fmla="*/ 372428 h 429993"/>
                <a:gd name="connsiteX2" fmla="*/ 311467 w 311467"/>
                <a:gd name="connsiteY2" fmla="*/ 392906 h 429993"/>
                <a:gd name="connsiteX0" fmla="*/ 0 w 311467"/>
                <a:gd name="connsiteY0" fmla="*/ 0 h 429000"/>
                <a:gd name="connsiteX1" fmla="*/ 169069 w 311467"/>
                <a:gd name="connsiteY1" fmla="*/ 372428 h 429000"/>
                <a:gd name="connsiteX2" fmla="*/ 311467 w 311467"/>
                <a:gd name="connsiteY2" fmla="*/ 392906 h 429000"/>
                <a:gd name="connsiteX0" fmla="*/ 0 w 311467"/>
                <a:gd name="connsiteY0" fmla="*/ 0 h 413654"/>
                <a:gd name="connsiteX1" fmla="*/ 140494 w 311467"/>
                <a:gd name="connsiteY1" fmla="*/ 315278 h 413654"/>
                <a:gd name="connsiteX2" fmla="*/ 311467 w 311467"/>
                <a:gd name="connsiteY2" fmla="*/ 392906 h 413654"/>
                <a:gd name="connsiteX0" fmla="*/ 0 w 170974"/>
                <a:gd name="connsiteY0" fmla="*/ 0 h 370531"/>
                <a:gd name="connsiteX1" fmla="*/ 140494 w 170974"/>
                <a:gd name="connsiteY1" fmla="*/ 315278 h 370531"/>
                <a:gd name="connsiteX2" fmla="*/ 170974 w 170974"/>
                <a:gd name="connsiteY2" fmla="*/ 338137 h 370531"/>
                <a:gd name="connsiteX0" fmla="*/ 0 w 170974"/>
                <a:gd name="connsiteY0" fmla="*/ 0 h 357229"/>
                <a:gd name="connsiteX1" fmla="*/ 114300 w 170974"/>
                <a:gd name="connsiteY1" fmla="*/ 258128 h 357229"/>
                <a:gd name="connsiteX2" fmla="*/ 170974 w 170974"/>
                <a:gd name="connsiteY2" fmla="*/ 338137 h 357229"/>
                <a:gd name="connsiteX0" fmla="*/ 0 w 170974"/>
                <a:gd name="connsiteY0" fmla="*/ 0 h 351350"/>
                <a:gd name="connsiteX1" fmla="*/ 61913 w 170974"/>
                <a:gd name="connsiteY1" fmla="*/ 200978 h 351350"/>
                <a:gd name="connsiteX2" fmla="*/ 170974 w 170974"/>
                <a:gd name="connsiteY2" fmla="*/ 338137 h 351350"/>
                <a:gd name="connsiteX0" fmla="*/ 0 w 163830"/>
                <a:gd name="connsiteY0" fmla="*/ 0 h 398875"/>
                <a:gd name="connsiteX1" fmla="*/ 61913 w 163830"/>
                <a:gd name="connsiteY1" fmla="*/ 200978 h 398875"/>
                <a:gd name="connsiteX2" fmla="*/ 163830 w 163830"/>
                <a:gd name="connsiteY2" fmla="*/ 388143 h 398875"/>
                <a:gd name="connsiteX0" fmla="*/ 0 w 163830"/>
                <a:gd name="connsiteY0" fmla="*/ 0 h 388143"/>
                <a:gd name="connsiteX1" fmla="*/ 61913 w 163830"/>
                <a:gd name="connsiteY1" fmla="*/ 200978 h 388143"/>
                <a:gd name="connsiteX2" fmla="*/ 163830 w 163830"/>
                <a:gd name="connsiteY2" fmla="*/ 388143 h 388143"/>
                <a:gd name="connsiteX0" fmla="*/ 0 w 154305"/>
                <a:gd name="connsiteY0" fmla="*/ 0 h 333375"/>
                <a:gd name="connsiteX1" fmla="*/ 61913 w 154305"/>
                <a:gd name="connsiteY1" fmla="*/ 200978 h 333375"/>
                <a:gd name="connsiteX2" fmla="*/ 154305 w 154305"/>
                <a:gd name="connsiteY2" fmla="*/ 333375 h 333375"/>
                <a:gd name="connsiteX0" fmla="*/ 0 w 154305"/>
                <a:gd name="connsiteY0" fmla="*/ 0 h 333375"/>
                <a:gd name="connsiteX1" fmla="*/ 76201 w 154305"/>
                <a:gd name="connsiteY1" fmla="*/ 177166 h 333375"/>
                <a:gd name="connsiteX2" fmla="*/ 154305 w 154305"/>
                <a:gd name="connsiteY2" fmla="*/ 333375 h 333375"/>
                <a:gd name="connsiteX0" fmla="*/ 0 w 154305"/>
                <a:gd name="connsiteY0" fmla="*/ 0 h 333375"/>
                <a:gd name="connsiteX1" fmla="*/ 66676 w 154305"/>
                <a:gd name="connsiteY1" fmla="*/ 177166 h 333375"/>
                <a:gd name="connsiteX2" fmla="*/ 154305 w 154305"/>
                <a:gd name="connsiteY2" fmla="*/ 333375 h 333375"/>
                <a:gd name="connsiteX0" fmla="*/ 0 w 147162"/>
                <a:gd name="connsiteY0" fmla="*/ 0 h 328613"/>
                <a:gd name="connsiteX1" fmla="*/ 66676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6676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6201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3819 w 147162"/>
                <a:gd name="connsiteY1" fmla="*/ 179547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3819 w 147162"/>
                <a:gd name="connsiteY1" fmla="*/ 179547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76229"/>
                <a:gd name="connsiteY0" fmla="*/ 0 h 384671"/>
                <a:gd name="connsiteX1" fmla="*/ 93543 w 176229"/>
                <a:gd name="connsiteY1" fmla="*/ 209133 h 384671"/>
                <a:gd name="connsiteX2" fmla="*/ 176229 w 176229"/>
                <a:gd name="connsiteY2" fmla="*/ 384671 h 384671"/>
                <a:gd name="connsiteX0" fmla="*/ 0 w 176229"/>
                <a:gd name="connsiteY0" fmla="*/ 0 h 384671"/>
                <a:gd name="connsiteX1" fmla="*/ 89391 w 176229"/>
                <a:gd name="connsiteY1" fmla="*/ 211209 h 384671"/>
                <a:gd name="connsiteX2" fmla="*/ 176229 w 176229"/>
                <a:gd name="connsiteY2" fmla="*/ 384671 h 384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229" h="384671">
                  <a:moveTo>
                    <a:pt x="0" y="0"/>
                  </a:moveTo>
                  <a:cubicBezTo>
                    <a:pt x="77492" y="183084"/>
                    <a:pt x="60019" y="147097"/>
                    <a:pt x="89391" y="211209"/>
                  </a:cubicBezTo>
                  <a:cubicBezTo>
                    <a:pt x="118763" y="275321"/>
                    <a:pt x="140511" y="324029"/>
                    <a:pt x="176229" y="384671"/>
                  </a:cubicBezTo>
                </a:path>
              </a:pathLst>
            </a:custGeom>
            <a:noFill/>
            <a:ln w="92075" cap="rnd">
              <a:solidFill>
                <a:schemeClr val="tx1"/>
              </a:solidFill>
              <a:miter lim="800000"/>
            </a:ln>
            <a:scene3d>
              <a:camera prst="orthographicFront"/>
              <a:lightRig rig="flat" dir="t"/>
            </a:scene3d>
            <a:sp3d prstMaterial="dkEdge">
              <a:bevelT w="190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652444" y="1986495"/>
              <a:ext cx="4738706" cy="4181606"/>
            </a:xfrm>
            <a:custGeom>
              <a:avLst/>
              <a:gdLst>
                <a:gd name="connsiteX0" fmla="*/ 88233 w 1549399"/>
                <a:gd name="connsiteY0" fmla="*/ 150506 h 1367246"/>
                <a:gd name="connsiteX1" fmla="*/ 61233 w 1549399"/>
                <a:gd name="connsiteY1" fmla="*/ 177506 h 1367246"/>
                <a:gd name="connsiteX2" fmla="*/ 88233 w 1549399"/>
                <a:gd name="connsiteY2" fmla="*/ 204506 h 1367246"/>
                <a:gd name="connsiteX3" fmla="*/ 115233 w 1549399"/>
                <a:gd name="connsiteY3" fmla="*/ 177506 h 1367246"/>
                <a:gd name="connsiteX4" fmla="*/ 88233 w 1549399"/>
                <a:gd name="connsiteY4" fmla="*/ 150506 h 1367246"/>
                <a:gd name="connsiteX5" fmla="*/ 1461165 w 1549399"/>
                <a:gd name="connsiteY5" fmla="*/ 150505 h 1367246"/>
                <a:gd name="connsiteX6" fmla="*/ 1434165 w 1549399"/>
                <a:gd name="connsiteY6" fmla="*/ 177505 h 1367246"/>
                <a:gd name="connsiteX7" fmla="*/ 1461165 w 1549399"/>
                <a:gd name="connsiteY7" fmla="*/ 204505 h 1367246"/>
                <a:gd name="connsiteX8" fmla="*/ 1488165 w 1549399"/>
                <a:gd name="connsiteY8" fmla="*/ 177505 h 1367246"/>
                <a:gd name="connsiteX9" fmla="*/ 1461165 w 1549399"/>
                <a:gd name="connsiteY9" fmla="*/ 150505 h 1367246"/>
                <a:gd name="connsiteX10" fmla="*/ 613892 w 1549399"/>
                <a:gd name="connsiteY10" fmla="*/ 137098 h 1367246"/>
                <a:gd name="connsiteX11" fmla="*/ 585319 w 1549399"/>
                <a:gd name="connsiteY11" fmla="*/ 148933 h 1367246"/>
                <a:gd name="connsiteX12" fmla="*/ 573484 w 1549399"/>
                <a:gd name="connsiteY12" fmla="*/ 177506 h 1367246"/>
                <a:gd name="connsiteX13" fmla="*/ 585319 w 1549399"/>
                <a:gd name="connsiteY13" fmla="*/ 206078 h 1367246"/>
                <a:gd name="connsiteX14" fmla="*/ 613892 w 1549399"/>
                <a:gd name="connsiteY14" fmla="*/ 217913 h 1367246"/>
                <a:gd name="connsiteX15" fmla="*/ 935506 w 1549399"/>
                <a:gd name="connsiteY15" fmla="*/ 217914 h 1367246"/>
                <a:gd name="connsiteX16" fmla="*/ 975914 w 1549399"/>
                <a:gd name="connsiteY16" fmla="*/ 177506 h 1367246"/>
                <a:gd name="connsiteX17" fmla="*/ 975915 w 1549399"/>
                <a:gd name="connsiteY17" fmla="*/ 177506 h 1367246"/>
                <a:gd name="connsiteX18" fmla="*/ 935507 w 1549399"/>
                <a:gd name="connsiteY18" fmla="*/ 137098 h 1367246"/>
                <a:gd name="connsiteX19" fmla="*/ 31023 w 1549399"/>
                <a:gd name="connsiteY19" fmla="*/ 0 h 1367246"/>
                <a:gd name="connsiteX20" fmla="*/ 1518376 w 1549399"/>
                <a:gd name="connsiteY20" fmla="*/ 0 h 1367246"/>
                <a:gd name="connsiteX21" fmla="*/ 1549399 w 1549399"/>
                <a:gd name="connsiteY21" fmla="*/ 31023 h 1367246"/>
                <a:gd name="connsiteX22" fmla="*/ 1549399 w 1549399"/>
                <a:gd name="connsiteY22" fmla="*/ 1336223 h 1367246"/>
                <a:gd name="connsiteX23" fmla="*/ 1518376 w 1549399"/>
                <a:gd name="connsiteY23" fmla="*/ 1367246 h 1367246"/>
                <a:gd name="connsiteX24" fmla="*/ 31023 w 1549399"/>
                <a:gd name="connsiteY24" fmla="*/ 1367246 h 1367246"/>
                <a:gd name="connsiteX25" fmla="*/ 0 w 1549399"/>
                <a:gd name="connsiteY25" fmla="*/ 1336223 h 1367246"/>
                <a:gd name="connsiteX26" fmla="*/ 0 w 1549399"/>
                <a:gd name="connsiteY26" fmla="*/ 31023 h 1367246"/>
                <a:gd name="connsiteX27" fmla="*/ 31023 w 1549399"/>
                <a:gd name="connsiteY27" fmla="*/ 0 h 136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9399" h="1367246">
                  <a:moveTo>
                    <a:pt x="88233" y="150506"/>
                  </a:moveTo>
                  <a:cubicBezTo>
                    <a:pt x="73321" y="150506"/>
                    <a:pt x="61233" y="162594"/>
                    <a:pt x="61233" y="177506"/>
                  </a:cubicBezTo>
                  <a:cubicBezTo>
                    <a:pt x="61233" y="192418"/>
                    <a:pt x="73321" y="204506"/>
                    <a:pt x="88233" y="204506"/>
                  </a:cubicBezTo>
                  <a:cubicBezTo>
                    <a:pt x="103145" y="204506"/>
                    <a:pt x="115233" y="192418"/>
                    <a:pt x="115233" y="177506"/>
                  </a:cubicBezTo>
                  <a:cubicBezTo>
                    <a:pt x="115233" y="162594"/>
                    <a:pt x="103145" y="150506"/>
                    <a:pt x="88233" y="150506"/>
                  </a:cubicBezTo>
                  <a:close/>
                  <a:moveTo>
                    <a:pt x="1461165" y="150505"/>
                  </a:moveTo>
                  <a:cubicBezTo>
                    <a:pt x="1446253" y="150505"/>
                    <a:pt x="1434165" y="162593"/>
                    <a:pt x="1434165" y="177505"/>
                  </a:cubicBezTo>
                  <a:cubicBezTo>
                    <a:pt x="1434165" y="192417"/>
                    <a:pt x="1446253" y="204505"/>
                    <a:pt x="1461165" y="204505"/>
                  </a:cubicBezTo>
                  <a:cubicBezTo>
                    <a:pt x="1476077" y="204505"/>
                    <a:pt x="1488165" y="192417"/>
                    <a:pt x="1488165" y="177505"/>
                  </a:cubicBezTo>
                  <a:cubicBezTo>
                    <a:pt x="1488165" y="162593"/>
                    <a:pt x="1476077" y="150505"/>
                    <a:pt x="1461165" y="150505"/>
                  </a:cubicBezTo>
                  <a:close/>
                  <a:moveTo>
                    <a:pt x="613892" y="137098"/>
                  </a:moveTo>
                  <a:cubicBezTo>
                    <a:pt x="602734" y="137098"/>
                    <a:pt x="592632" y="141621"/>
                    <a:pt x="585319" y="148933"/>
                  </a:cubicBezTo>
                  <a:lnTo>
                    <a:pt x="573484" y="177506"/>
                  </a:lnTo>
                  <a:lnTo>
                    <a:pt x="585319" y="206078"/>
                  </a:lnTo>
                  <a:cubicBezTo>
                    <a:pt x="592632" y="213390"/>
                    <a:pt x="602734" y="217913"/>
                    <a:pt x="613892" y="217913"/>
                  </a:cubicBezTo>
                  <a:lnTo>
                    <a:pt x="935506" y="217914"/>
                  </a:lnTo>
                  <a:cubicBezTo>
                    <a:pt x="957823" y="217914"/>
                    <a:pt x="975914" y="199823"/>
                    <a:pt x="975914" y="177506"/>
                  </a:cubicBezTo>
                  <a:lnTo>
                    <a:pt x="975915" y="177506"/>
                  </a:lnTo>
                  <a:cubicBezTo>
                    <a:pt x="975915" y="155189"/>
                    <a:pt x="957824" y="137098"/>
                    <a:pt x="935507" y="137098"/>
                  </a:cubicBezTo>
                  <a:close/>
                  <a:moveTo>
                    <a:pt x="31023" y="0"/>
                  </a:moveTo>
                  <a:lnTo>
                    <a:pt x="1518376" y="0"/>
                  </a:lnTo>
                  <a:cubicBezTo>
                    <a:pt x="1535510" y="0"/>
                    <a:pt x="1549399" y="13889"/>
                    <a:pt x="1549399" y="31023"/>
                  </a:cubicBezTo>
                  <a:lnTo>
                    <a:pt x="1549399" y="1336223"/>
                  </a:lnTo>
                  <a:cubicBezTo>
                    <a:pt x="1549399" y="1353357"/>
                    <a:pt x="1535510" y="1367246"/>
                    <a:pt x="1518376" y="1367246"/>
                  </a:cubicBezTo>
                  <a:lnTo>
                    <a:pt x="31023" y="1367246"/>
                  </a:lnTo>
                  <a:cubicBezTo>
                    <a:pt x="13889" y="1367246"/>
                    <a:pt x="0" y="1353357"/>
                    <a:pt x="0" y="1336223"/>
                  </a:cubicBezTo>
                  <a:lnTo>
                    <a:pt x="0" y="31023"/>
                  </a:lnTo>
                  <a:cubicBezTo>
                    <a:pt x="0" y="13889"/>
                    <a:pt x="13889" y="0"/>
                    <a:pt x="31023" y="0"/>
                  </a:cubicBezTo>
                  <a:close/>
                </a:path>
              </a:pathLst>
            </a:custGeom>
            <a:gradFill>
              <a:gsLst>
                <a:gs pos="26000">
                  <a:schemeClr val="accent1">
                    <a:lumMod val="5000"/>
                    <a:lumOff val="95000"/>
                    <a:alpha val="30000"/>
                  </a:schemeClr>
                </a:gs>
                <a:gs pos="29000">
                  <a:schemeClr val="accent1">
                    <a:lumMod val="5000"/>
                    <a:lumOff val="95000"/>
                    <a:alpha val="47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652444" y="3072266"/>
              <a:ext cx="4738706" cy="0"/>
            </a:xfrm>
            <a:prstGeom prst="line">
              <a:avLst/>
            </a:prstGeom>
            <a:ln>
              <a:solidFill>
                <a:srgbClr val="4C5F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양쪽 모서리가 둥근 사각형 49"/>
            <p:cNvSpPr/>
            <p:nvPr/>
          </p:nvSpPr>
          <p:spPr>
            <a:xfrm>
              <a:off x="2657694" y="1954944"/>
              <a:ext cx="751101" cy="518995"/>
            </a:xfrm>
            <a:prstGeom prst="round2SameRect">
              <a:avLst>
                <a:gd name="adj1" fmla="val 16667"/>
                <a:gd name="adj2" fmla="val 5917"/>
              </a:avLst>
            </a:pr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>
              <a:off x="2581225" y="1197717"/>
              <a:ext cx="904043" cy="1276411"/>
            </a:xfrm>
            <a:custGeom>
              <a:avLst/>
              <a:gdLst>
                <a:gd name="connsiteX0" fmla="*/ 143259 w 295592"/>
                <a:gd name="connsiteY0" fmla="*/ 48903 h 417344"/>
                <a:gd name="connsiteX1" fmla="*/ 78966 w 295592"/>
                <a:gd name="connsiteY1" fmla="*/ 113196 h 417344"/>
                <a:gd name="connsiteX2" fmla="*/ 143259 w 295592"/>
                <a:gd name="connsiteY2" fmla="*/ 177489 h 417344"/>
                <a:gd name="connsiteX3" fmla="*/ 207552 w 295592"/>
                <a:gd name="connsiteY3" fmla="*/ 113196 h 417344"/>
                <a:gd name="connsiteX4" fmla="*/ 143259 w 295592"/>
                <a:gd name="connsiteY4" fmla="*/ 48903 h 417344"/>
                <a:gd name="connsiteX5" fmla="*/ 49266 w 295592"/>
                <a:gd name="connsiteY5" fmla="*/ 0 h 417344"/>
                <a:gd name="connsiteX6" fmla="*/ 246326 w 295592"/>
                <a:gd name="connsiteY6" fmla="*/ 0 h 417344"/>
                <a:gd name="connsiteX7" fmla="*/ 295592 w 295592"/>
                <a:gd name="connsiteY7" fmla="*/ 49266 h 417344"/>
                <a:gd name="connsiteX8" fmla="*/ 295592 w 295592"/>
                <a:gd name="connsiteY8" fmla="*/ 399854 h 417344"/>
                <a:gd name="connsiteX9" fmla="*/ 278102 w 295592"/>
                <a:gd name="connsiteY9" fmla="*/ 417344 h 417344"/>
                <a:gd name="connsiteX10" fmla="*/ 17490 w 295592"/>
                <a:gd name="connsiteY10" fmla="*/ 417344 h 417344"/>
                <a:gd name="connsiteX11" fmla="*/ 0 w 295592"/>
                <a:gd name="connsiteY11" fmla="*/ 399854 h 417344"/>
                <a:gd name="connsiteX12" fmla="*/ 0 w 295592"/>
                <a:gd name="connsiteY12" fmla="*/ 49266 h 417344"/>
                <a:gd name="connsiteX13" fmla="*/ 49266 w 295592"/>
                <a:gd name="connsiteY13" fmla="*/ 0 h 417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592" h="417344">
                  <a:moveTo>
                    <a:pt x="143259" y="48903"/>
                  </a:moveTo>
                  <a:cubicBezTo>
                    <a:pt x="107751" y="48903"/>
                    <a:pt x="78966" y="77688"/>
                    <a:pt x="78966" y="113196"/>
                  </a:cubicBezTo>
                  <a:cubicBezTo>
                    <a:pt x="78966" y="148704"/>
                    <a:pt x="107751" y="177489"/>
                    <a:pt x="143259" y="177489"/>
                  </a:cubicBezTo>
                  <a:cubicBezTo>
                    <a:pt x="178767" y="177489"/>
                    <a:pt x="207552" y="148704"/>
                    <a:pt x="207552" y="113196"/>
                  </a:cubicBezTo>
                  <a:cubicBezTo>
                    <a:pt x="207552" y="77688"/>
                    <a:pt x="178767" y="48903"/>
                    <a:pt x="143259" y="48903"/>
                  </a:cubicBezTo>
                  <a:close/>
                  <a:moveTo>
                    <a:pt x="49266" y="0"/>
                  </a:moveTo>
                  <a:lnTo>
                    <a:pt x="246326" y="0"/>
                  </a:lnTo>
                  <a:cubicBezTo>
                    <a:pt x="273535" y="0"/>
                    <a:pt x="295592" y="22057"/>
                    <a:pt x="295592" y="49266"/>
                  </a:cubicBezTo>
                  <a:lnTo>
                    <a:pt x="295592" y="399854"/>
                  </a:lnTo>
                  <a:cubicBezTo>
                    <a:pt x="295592" y="409513"/>
                    <a:pt x="287761" y="417344"/>
                    <a:pt x="278102" y="417344"/>
                  </a:cubicBezTo>
                  <a:lnTo>
                    <a:pt x="17490" y="417344"/>
                  </a:lnTo>
                  <a:cubicBezTo>
                    <a:pt x="7831" y="417344"/>
                    <a:pt x="0" y="409513"/>
                    <a:pt x="0" y="399854"/>
                  </a:cubicBezTo>
                  <a:lnTo>
                    <a:pt x="0" y="49266"/>
                  </a:lnTo>
                  <a:cubicBezTo>
                    <a:pt x="0" y="22057"/>
                    <a:pt x="22057" y="0"/>
                    <a:pt x="49266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2825161" y="1334979"/>
              <a:ext cx="393269" cy="393269"/>
            </a:xfrm>
            <a:prstGeom prst="ellipse">
              <a:avLst/>
            </a:prstGeom>
            <a:noFill/>
            <a:ln w="158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9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953462" y="3345446"/>
              <a:ext cx="4136663" cy="2549474"/>
            </a:xfrm>
            <a:prstGeom prst="roundRect">
              <a:avLst>
                <a:gd name="adj" fmla="val 6785"/>
              </a:avLst>
            </a:pr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1039939" y="3413612"/>
              <a:ext cx="3963707" cy="2422265"/>
            </a:xfrm>
            <a:prstGeom prst="roundRect">
              <a:avLst>
                <a:gd name="adj" fmla="val 3390"/>
              </a:avLst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2181395" y="238971"/>
              <a:ext cx="952596" cy="1312060"/>
            </a:xfrm>
            <a:custGeom>
              <a:avLst/>
              <a:gdLst>
                <a:gd name="connsiteX0" fmla="*/ 0 w 297180"/>
                <a:gd name="connsiteY0" fmla="*/ 0 h 461878"/>
                <a:gd name="connsiteX1" fmla="*/ 190500 w 297180"/>
                <a:gd name="connsiteY1" fmla="*/ 434340 h 461878"/>
                <a:gd name="connsiteX2" fmla="*/ 297180 w 297180"/>
                <a:gd name="connsiteY2" fmla="*/ 381000 h 461878"/>
                <a:gd name="connsiteX0" fmla="*/ 0 w 297180"/>
                <a:gd name="connsiteY0" fmla="*/ 0 h 422545"/>
                <a:gd name="connsiteX1" fmla="*/ 169069 w 297180"/>
                <a:gd name="connsiteY1" fmla="*/ 372428 h 422545"/>
                <a:gd name="connsiteX2" fmla="*/ 297180 w 297180"/>
                <a:gd name="connsiteY2" fmla="*/ 381000 h 422545"/>
                <a:gd name="connsiteX0" fmla="*/ 0 w 311467"/>
                <a:gd name="connsiteY0" fmla="*/ 0 h 429993"/>
                <a:gd name="connsiteX1" fmla="*/ 169069 w 311467"/>
                <a:gd name="connsiteY1" fmla="*/ 372428 h 429993"/>
                <a:gd name="connsiteX2" fmla="*/ 311467 w 311467"/>
                <a:gd name="connsiteY2" fmla="*/ 392906 h 429993"/>
                <a:gd name="connsiteX0" fmla="*/ 0 w 311467"/>
                <a:gd name="connsiteY0" fmla="*/ 0 h 429000"/>
                <a:gd name="connsiteX1" fmla="*/ 169069 w 311467"/>
                <a:gd name="connsiteY1" fmla="*/ 372428 h 429000"/>
                <a:gd name="connsiteX2" fmla="*/ 311467 w 311467"/>
                <a:gd name="connsiteY2" fmla="*/ 392906 h 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467" h="429000">
                  <a:moveTo>
                    <a:pt x="0" y="0"/>
                  </a:moveTo>
                  <a:cubicBezTo>
                    <a:pt x="70485" y="185420"/>
                    <a:pt x="117158" y="306944"/>
                    <a:pt x="169069" y="372428"/>
                  </a:cubicBezTo>
                  <a:cubicBezTo>
                    <a:pt x="220980" y="437912"/>
                    <a:pt x="263842" y="448945"/>
                    <a:pt x="311467" y="392906"/>
                  </a:cubicBezTo>
                </a:path>
              </a:pathLst>
            </a:custGeom>
            <a:noFill/>
            <a:ln w="98425" cap="rnd">
              <a:solidFill>
                <a:schemeClr val="tx1"/>
              </a:solidFill>
              <a:miter lim="800000"/>
            </a:ln>
            <a:scene3d>
              <a:camera prst="orthographicFront"/>
              <a:lightRig rig="flat" dir="t"/>
            </a:scene3d>
            <a:sp3d prstMaterial="dkEdge">
              <a:bevelT w="190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164253" y="-10966"/>
            <a:ext cx="2396454" cy="3345544"/>
            <a:chOff x="652444" y="197211"/>
            <a:chExt cx="4738706" cy="5970890"/>
          </a:xfrm>
        </p:grpSpPr>
        <p:sp>
          <p:nvSpPr>
            <p:cNvPr id="73" name="자유형 72"/>
            <p:cNvSpPr/>
            <p:nvPr/>
          </p:nvSpPr>
          <p:spPr>
            <a:xfrm flipH="1">
              <a:off x="3218820" y="197211"/>
              <a:ext cx="538982" cy="1176484"/>
            </a:xfrm>
            <a:custGeom>
              <a:avLst/>
              <a:gdLst>
                <a:gd name="connsiteX0" fmla="*/ 0 w 297180"/>
                <a:gd name="connsiteY0" fmla="*/ 0 h 461878"/>
                <a:gd name="connsiteX1" fmla="*/ 190500 w 297180"/>
                <a:gd name="connsiteY1" fmla="*/ 434340 h 461878"/>
                <a:gd name="connsiteX2" fmla="*/ 297180 w 297180"/>
                <a:gd name="connsiteY2" fmla="*/ 381000 h 461878"/>
                <a:gd name="connsiteX0" fmla="*/ 0 w 297180"/>
                <a:gd name="connsiteY0" fmla="*/ 0 h 422545"/>
                <a:gd name="connsiteX1" fmla="*/ 169069 w 297180"/>
                <a:gd name="connsiteY1" fmla="*/ 372428 h 422545"/>
                <a:gd name="connsiteX2" fmla="*/ 297180 w 297180"/>
                <a:gd name="connsiteY2" fmla="*/ 381000 h 422545"/>
                <a:gd name="connsiteX0" fmla="*/ 0 w 311467"/>
                <a:gd name="connsiteY0" fmla="*/ 0 h 429993"/>
                <a:gd name="connsiteX1" fmla="*/ 169069 w 311467"/>
                <a:gd name="connsiteY1" fmla="*/ 372428 h 429993"/>
                <a:gd name="connsiteX2" fmla="*/ 311467 w 311467"/>
                <a:gd name="connsiteY2" fmla="*/ 392906 h 429993"/>
                <a:gd name="connsiteX0" fmla="*/ 0 w 311467"/>
                <a:gd name="connsiteY0" fmla="*/ 0 h 429000"/>
                <a:gd name="connsiteX1" fmla="*/ 169069 w 311467"/>
                <a:gd name="connsiteY1" fmla="*/ 372428 h 429000"/>
                <a:gd name="connsiteX2" fmla="*/ 311467 w 311467"/>
                <a:gd name="connsiteY2" fmla="*/ 392906 h 429000"/>
                <a:gd name="connsiteX0" fmla="*/ 0 w 311467"/>
                <a:gd name="connsiteY0" fmla="*/ 0 h 413654"/>
                <a:gd name="connsiteX1" fmla="*/ 140494 w 311467"/>
                <a:gd name="connsiteY1" fmla="*/ 315278 h 413654"/>
                <a:gd name="connsiteX2" fmla="*/ 311467 w 311467"/>
                <a:gd name="connsiteY2" fmla="*/ 392906 h 413654"/>
                <a:gd name="connsiteX0" fmla="*/ 0 w 170974"/>
                <a:gd name="connsiteY0" fmla="*/ 0 h 370531"/>
                <a:gd name="connsiteX1" fmla="*/ 140494 w 170974"/>
                <a:gd name="connsiteY1" fmla="*/ 315278 h 370531"/>
                <a:gd name="connsiteX2" fmla="*/ 170974 w 170974"/>
                <a:gd name="connsiteY2" fmla="*/ 338137 h 370531"/>
                <a:gd name="connsiteX0" fmla="*/ 0 w 170974"/>
                <a:gd name="connsiteY0" fmla="*/ 0 h 357229"/>
                <a:gd name="connsiteX1" fmla="*/ 114300 w 170974"/>
                <a:gd name="connsiteY1" fmla="*/ 258128 h 357229"/>
                <a:gd name="connsiteX2" fmla="*/ 170974 w 170974"/>
                <a:gd name="connsiteY2" fmla="*/ 338137 h 357229"/>
                <a:gd name="connsiteX0" fmla="*/ 0 w 170974"/>
                <a:gd name="connsiteY0" fmla="*/ 0 h 351350"/>
                <a:gd name="connsiteX1" fmla="*/ 61913 w 170974"/>
                <a:gd name="connsiteY1" fmla="*/ 200978 h 351350"/>
                <a:gd name="connsiteX2" fmla="*/ 170974 w 170974"/>
                <a:gd name="connsiteY2" fmla="*/ 338137 h 351350"/>
                <a:gd name="connsiteX0" fmla="*/ 0 w 163830"/>
                <a:gd name="connsiteY0" fmla="*/ 0 h 398875"/>
                <a:gd name="connsiteX1" fmla="*/ 61913 w 163830"/>
                <a:gd name="connsiteY1" fmla="*/ 200978 h 398875"/>
                <a:gd name="connsiteX2" fmla="*/ 163830 w 163830"/>
                <a:gd name="connsiteY2" fmla="*/ 388143 h 398875"/>
                <a:gd name="connsiteX0" fmla="*/ 0 w 163830"/>
                <a:gd name="connsiteY0" fmla="*/ 0 h 388143"/>
                <a:gd name="connsiteX1" fmla="*/ 61913 w 163830"/>
                <a:gd name="connsiteY1" fmla="*/ 200978 h 388143"/>
                <a:gd name="connsiteX2" fmla="*/ 163830 w 163830"/>
                <a:gd name="connsiteY2" fmla="*/ 388143 h 388143"/>
                <a:gd name="connsiteX0" fmla="*/ 0 w 154305"/>
                <a:gd name="connsiteY0" fmla="*/ 0 h 333375"/>
                <a:gd name="connsiteX1" fmla="*/ 61913 w 154305"/>
                <a:gd name="connsiteY1" fmla="*/ 200978 h 333375"/>
                <a:gd name="connsiteX2" fmla="*/ 154305 w 154305"/>
                <a:gd name="connsiteY2" fmla="*/ 333375 h 333375"/>
                <a:gd name="connsiteX0" fmla="*/ 0 w 154305"/>
                <a:gd name="connsiteY0" fmla="*/ 0 h 333375"/>
                <a:gd name="connsiteX1" fmla="*/ 76201 w 154305"/>
                <a:gd name="connsiteY1" fmla="*/ 177166 h 333375"/>
                <a:gd name="connsiteX2" fmla="*/ 154305 w 154305"/>
                <a:gd name="connsiteY2" fmla="*/ 333375 h 333375"/>
                <a:gd name="connsiteX0" fmla="*/ 0 w 154305"/>
                <a:gd name="connsiteY0" fmla="*/ 0 h 333375"/>
                <a:gd name="connsiteX1" fmla="*/ 66676 w 154305"/>
                <a:gd name="connsiteY1" fmla="*/ 177166 h 333375"/>
                <a:gd name="connsiteX2" fmla="*/ 154305 w 154305"/>
                <a:gd name="connsiteY2" fmla="*/ 333375 h 333375"/>
                <a:gd name="connsiteX0" fmla="*/ 0 w 147162"/>
                <a:gd name="connsiteY0" fmla="*/ 0 h 328613"/>
                <a:gd name="connsiteX1" fmla="*/ 66676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6676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6201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3819 w 147162"/>
                <a:gd name="connsiteY1" fmla="*/ 179547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3819 w 147162"/>
                <a:gd name="connsiteY1" fmla="*/ 179547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76229"/>
                <a:gd name="connsiteY0" fmla="*/ 0 h 384671"/>
                <a:gd name="connsiteX1" fmla="*/ 93543 w 176229"/>
                <a:gd name="connsiteY1" fmla="*/ 209133 h 384671"/>
                <a:gd name="connsiteX2" fmla="*/ 176229 w 176229"/>
                <a:gd name="connsiteY2" fmla="*/ 384671 h 384671"/>
                <a:gd name="connsiteX0" fmla="*/ 0 w 176229"/>
                <a:gd name="connsiteY0" fmla="*/ 0 h 384671"/>
                <a:gd name="connsiteX1" fmla="*/ 89391 w 176229"/>
                <a:gd name="connsiteY1" fmla="*/ 211209 h 384671"/>
                <a:gd name="connsiteX2" fmla="*/ 176229 w 176229"/>
                <a:gd name="connsiteY2" fmla="*/ 384671 h 384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229" h="384671">
                  <a:moveTo>
                    <a:pt x="0" y="0"/>
                  </a:moveTo>
                  <a:cubicBezTo>
                    <a:pt x="77492" y="183084"/>
                    <a:pt x="60019" y="147097"/>
                    <a:pt x="89391" y="211209"/>
                  </a:cubicBezTo>
                  <a:cubicBezTo>
                    <a:pt x="118763" y="275321"/>
                    <a:pt x="140511" y="324029"/>
                    <a:pt x="176229" y="384671"/>
                  </a:cubicBezTo>
                </a:path>
              </a:pathLst>
            </a:custGeom>
            <a:noFill/>
            <a:ln w="92075" cap="rnd">
              <a:solidFill>
                <a:schemeClr val="tx1"/>
              </a:solidFill>
              <a:miter lim="800000"/>
            </a:ln>
            <a:scene3d>
              <a:camera prst="orthographicFront"/>
              <a:lightRig rig="flat" dir="t"/>
            </a:scene3d>
            <a:sp3d prstMaterial="dkEdge">
              <a:bevelT w="190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 73"/>
            <p:cNvSpPr/>
            <p:nvPr/>
          </p:nvSpPr>
          <p:spPr>
            <a:xfrm>
              <a:off x="652444" y="1986495"/>
              <a:ext cx="4738706" cy="4181606"/>
            </a:xfrm>
            <a:custGeom>
              <a:avLst/>
              <a:gdLst>
                <a:gd name="connsiteX0" fmla="*/ 88233 w 1549399"/>
                <a:gd name="connsiteY0" fmla="*/ 150506 h 1367246"/>
                <a:gd name="connsiteX1" fmla="*/ 61233 w 1549399"/>
                <a:gd name="connsiteY1" fmla="*/ 177506 h 1367246"/>
                <a:gd name="connsiteX2" fmla="*/ 88233 w 1549399"/>
                <a:gd name="connsiteY2" fmla="*/ 204506 h 1367246"/>
                <a:gd name="connsiteX3" fmla="*/ 115233 w 1549399"/>
                <a:gd name="connsiteY3" fmla="*/ 177506 h 1367246"/>
                <a:gd name="connsiteX4" fmla="*/ 88233 w 1549399"/>
                <a:gd name="connsiteY4" fmla="*/ 150506 h 1367246"/>
                <a:gd name="connsiteX5" fmla="*/ 1461165 w 1549399"/>
                <a:gd name="connsiteY5" fmla="*/ 150505 h 1367246"/>
                <a:gd name="connsiteX6" fmla="*/ 1434165 w 1549399"/>
                <a:gd name="connsiteY6" fmla="*/ 177505 h 1367246"/>
                <a:gd name="connsiteX7" fmla="*/ 1461165 w 1549399"/>
                <a:gd name="connsiteY7" fmla="*/ 204505 h 1367246"/>
                <a:gd name="connsiteX8" fmla="*/ 1488165 w 1549399"/>
                <a:gd name="connsiteY8" fmla="*/ 177505 h 1367246"/>
                <a:gd name="connsiteX9" fmla="*/ 1461165 w 1549399"/>
                <a:gd name="connsiteY9" fmla="*/ 150505 h 1367246"/>
                <a:gd name="connsiteX10" fmla="*/ 613892 w 1549399"/>
                <a:gd name="connsiteY10" fmla="*/ 137098 h 1367246"/>
                <a:gd name="connsiteX11" fmla="*/ 585319 w 1549399"/>
                <a:gd name="connsiteY11" fmla="*/ 148933 h 1367246"/>
                <a:gd name="connsiteX12" fmla="*/ 573484 w 1549399"/>
                <a:gd name="connsiteY12" fmla="*/ 177506 h 1367246"/>
                <a:gd name="connsiteX13" fmla="*/ 585319 w 1549399"/>
                <a:gd name="connsiteY13" fmla="*/ 206078 h 1367246"/>
                <a:gd name="connsiteX14" fmla="*/ 613892 w 1549399"/>
                <a:gd name="connsiteY14" fmla="*/ 217913 h 1367246"/>
                <a:gd name="connsiteX15" fmla="*/ 935506 w 1549399"/>
                <a:gd name="connsiteY15" fmla="*/ 217914 h 1367246"/>
                <a:gd name="connsiteX16" fmla="*/ 975914 w 1549399"/>
                <a:gd name="connsiteY16" fmla="*/ 177506 h 1367246"/>
                <a:gd name="connsiteX17" fmla="*/ 975915 w 1549399"/>
                <a:gd name="connsiteY17" fmla="*/ 177506 h 1367246"/>
                <a:gd name="connsiteX18" fmla="*/ 935507 w 1549399"/>
                <a:gd name="connsiteY18" fmla="*/ 137098 h 1367246"/>
                <a:gd name="connsiteX19" fmla="*/ 31023 w 1549399"/>
                <a:gd name="connsiteY19" fmla="*/ 0 h 1367246"/>
                <a:gd name="connsiteX20" fmla="*/ 1518376 w 1549399"/>
                <a:gd name="connsiteY20" fmla="*/ 0 h 1367246"/>
                <a:gd name="connsiteX21" fmla="*/ 1549399 w 1549399"/>
                <a:gd name="connsiteY21" fmla="*/ 31023 h 1367246"/>
                <a:gd name="connsiteX22" fmla="*/ 1549399 w 1549399"/>
                <a:gd name="connsiteY22" fmla="*/ 1336223 h 1367246"/>
                <a:gd name="connsiteX23" fmla="*/ 1518376 w 1549399"/>
                <a:gd name="connsiteY23" fmla="*/ 1367246 h 1367246"/>
                <a:gd name="connsiteX24" fmla="*/ 31023 w 1549399"/>
                <a:gd name="connsiteY24" fmla="*/ 1367246 h 1367246"/>
                <a:gd name="connsiteX25" fmla="*/ 0 w 1549399"/>
                <a:gd name="connsiteY25" fmla="*/ 1336223 h 1367246"/>
                <a:gd name="connsiteX26" fmla="*/ 0 w 1549399"/>
                <a:gd name="connsiteY26" fmla="*/ 31023 h 1367246"/>
                <a:gd name="connsiteX27" fmla="*/ 31023 w 1549399"/>
                <a:gd name="connsiteY27" fmla="*/ 0 h 136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9399" h="1367246">
                  <a:moveTo>
                    <a:pt x="88233" y="150506"/>
                  </a:moveTo>
                  <a:cubicBezTo>
                    <a:pt x="73321" y="150506"/>
                    <a:pt x="61233" y="162594"/>
                    <a:pt x="61233" y="177506"/>
                  </a:cubicBezTo>
                  <a:cubicBezTo>
                    <a:pt x="61233" y="192418"/>
                    <a:pt x="73321" y="204506"/>
                    <a:pt x="88233" y="204506"/>
                  </a:cubicBezTo>
                  <a:cubicBezTo>
                    <a:pt x="103145" y="204506"/>
                    <a:pt x="115233" y="192418"/>
                    <a:pt x="115233" y="177506"/>
                  </a:cubicBezTo>
                  <a:cubicBezTo>
                    <a:pt x="115233" y="162594"/>
                    <a:pt x="103145" y="150506"/>
                    <a:pt x="88233" y="150506"/>
                  </a:cubicBezTo>
                  <a:close/>
                  <a:moveTo>
                    <a:pt x="1461165" y="150505"/>
                  </a:moveTo>
                  <a:cubicBezTo>
                    <a:pt x="1446253" y="150505"/>
                    <a:pt x="1434165" y="162593"/>
                    <a:pt x="1434165" y="177505"/>
                  </a:cubicBezTo>
                  <a:cubicBezTo>
                    <a:pt x="1434165" y="192417"/>
                    <a:pt x="1446253" y="204505"/>
                    <a:pt x="1461165" y="204505"/>
                  </a:cubicBezTo>
                  <a:cubicBezTo>
                    <a:pt x="1476077" y="204505"/>
                    <a:pt x="1488165" y="192417"/>
                    <a:pt x="1488165" y="177505"/>
                  </a:cubicBezTo>
                  <a:cubicBezTo>
                    <a:pt x="1488165" y="162593"/>
                    <a:pt x="1476077" y="150505"/>
                    <a:pt x="1461165" y="150505"/>
                  </a:cubicBezTo>
                  <a:close/>
                  <a:moveTo>
                    <a:pt x="613892" y="137098"/>
                  </a:moveTo>
                  <a:cubicBezTo>
                    <a:pt x="602734" y="137098"/>
                    <a:pt x="592632" y="141621"/>
                    <a:pt x="585319" y="148933"/>
                  </a:cubicBezTo>
                  <a:lnTo>
                    <a:pt x="573484" y="177506"/>
                  </a:lnTo>
                  <a:lnTo>
                    <a:pt x="585319" y="206078"/>
                  </a:lnTo>
                  <a:cubicBezTo>
                    <a:pt x="592632" y="213390"/>
                    <a:pt x="602734" y="217913"/>
                    <a:pt x="613892" y="217913"/>
                  </a:cubicBezTo>
                  <a:lnTo>
                    <a:pt x="935506" y="217914"/>
                  </a:lnTo>
                  <a:cubicBezTo>
                    <a:pt x="957823" y="217914"/>
                    <a:pt x="975914" y="199823"/>
                    <a:pt x="975914" y="177506"/>
                  </a:cubicBezTo>
                  <a:lnTo>
                    <a:pt x="975915" y="177506"/>
                  </a:lnTo>
                  <a:cubicBezTo>
                    <a:pt x="975915" y="155189"/>
                    <a:pt x="957824" y="137098"/>
                    <a:pt x="935507" y="137098"/>
                  </a:cubicBezTo>
                  <a:close/>
                  <a:moveTo>
                    <a:pt x="31023" y="0"/>
                  </a:moveTo>
                  <a:lnTo>
                    <a:pt x="1518376" y="0"/>
                  </a:lnTo>
                  <a:cubicBezTo>
                    <a:pt x="1535510" y="0"/>
                    <a:pt x="1549399" y="13889"/>
                    <a:pt x="1549399" y="31023"/>
                  </a:cubicBezTo>
                  <a:lnTo>
                    <a:pt x="1549399" y="1336223"/>
                  </a:lnTo>
                  <a:cubicBezTo>
                    <a:pt x="1549399" y="1353357"/>
                    <a:pt x="1535510" y="1367246"/>
                    <a:pt x="1518376" y="1367246"/>
                  </a:cubicBezTo>
                  <a:lnTo>
                    <a:pt x="31023" y="1367246"/>
                  </a:lnTo>
                  <a:cubicBezTo>
                    <a:pt x="13889" y="1367246"/>
                    <a:pt x="0" y="1353357"/>
                    <a:pt x="0" y="1336223"/>
                  </a:cubicBezTo>
                  <a:lnTo>
                    <a:pt x="0" y="31023"/>
                  </a:lnTo>
                  <a:cubicBezTo>
                    <a:pt x="0" y="13889"/>
                    <a:pt x="13889" y="0"/>
                    <a:pt x="31023" y="0"/>
                  </a:cubicBezTo>
                  <a:close/>
                </a:path>
              </a:pathLst>
            </a:custGeom>
            <a:gradFill>
              <a:gsLst>
                <a:gs pos="26000">
                  <a:schemeClr val="accent1">
                    <a:lumMod val="5000"/>
                    <a:lumOff val="95000"/>
                    <a:alpha val="30000"/>
                  </a:schemeClr>
                </a:gs>
                <a:gs pos="29000">
                  <a:schemeClr val="accent1">
                    <a:lumMod val="5000"/>
                    <a:lumOff val="95000"/>
                    <a:alpha val="47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652444" y="3072266"/>
              <a:ext cx="4738706" cy="0"/>
            </a:xfrm>
            <a:prstGeom prst="line">
              <a:avLst/>
            </a:prstGeom>
            <a:ln>
              <a:solidFill>
                <a:srgbClr val="4C5F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양쪽 모서리가 둥근 사각형 75"/>
            <p:cNvSpPr/>
            <p:nvPr/>
          </p:nvSpPr>
          <p:spPr>
            <a:xfrm>
              <a:off x="2657694" y="1954944"/>
              <a:ext cx="751101" cy="518995"/>
            </a:xfrm>
            <a:prstGeom prst="round2SameRect">
              <a:avLst>
                <a:gd name="adj1" fmla="val 16667"/>
                <a:gd name="adj2" fmla="val 5917"/>
              </a:avLst>
            </a:pr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 76"/>
            <p:cNvSpPr/>
            <p:nvPr/>
          </p:nvSpPr>
          <p:spPr>
            <a:xfrm>
              <a:off x="2581225" y="1197717"/>
              <a:ext cx="904043" cy="1276411"/>
            </a:xfrm>
            <a:custGeom>
              <a:avLst/>
              <a:gdLst>
                <a:gd name="connsiteX0" fmla="*/ 143259 w 295592"/>
                <a:gd name="connsiteY0" fmla="*/ 48903 h 417344"/>
                <a:gd name="connsiteX1" fmla="*/ 78966 w 295592"/>
                <a:gd name="connsiteY1" fmla="*/ 113196 h 417344"/>
                <a:gd name="connsiteX2" fmla="*/ 143259 w 295592"/>
                <a:gd name="connsiteY2" fmla="*/ 177489 h 417344"/>
                <a:gd name="connsiteX3" fmla="*/ 207552 w 295592"/>
                <a:gd name="connsiteY3" fmla="*/ 113196 h 417344"/>
                <a:gd name="connsiteX4" fmla="*/ 143259 w 295592"/>
                <a:gd name="connsiteY4" fmla="*/ 48903 h 417344"/>
                <a:gd name="connsiteX5" fmla="*/ 49266 w 295592"/>
                <a:gd name="connsiteY5" fmla="*/ 0 h 417344"/>
                <a:gd name="connsiteX6" fmla="*/ 246326 w 295592"/>
                <a:gd name="connsiteY6" fmla="*/ 0 h 417344"/>
                <a:gd name="connsiteX7" fmla="*/ 295592 w 295592"/>
                <a:gd name="connsiteY7" fmla="*/ 49266 h 417344"/>
                <a:gd name="connsiteX8" fmla="*/ 295592 w 295592"/>
                <a:gd name="connsiteY8" fmla="*/ 399854 h 417344"/>
                <a:gd name="connsiteX9" fmla="*/ 278102 w 295592"/>
                <a:gd name="connsiteY9" fmla="*/ 417344 h 417344"/>
                <a:gd name="connsiteX10" fmla="*/ 17490 w 295592"/>
                <a:gd name="connsiteY10" fmla="*/ 417344 h 417344"/>
                <a:gd name="connsiteX11" fmla="*/ 0 w 295592"/>
                <a:gd name="connsiteY11" fmla="*/ 399854 h 417344"/>
                <a:gd name="connsiteX12" fmla="*/ 0 w 295592"/>
                <a:gd name="connsiteY12" fmla="*/ 49266 h 417344"/>
                <a:gd name="connsiteX13" fmla="*/ 49266 w 295592"/>
                <a:gd name="connsiteY13" fmla="*/ 0 h 417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592" h="417344">
                  <a:moveTo>
                    <a:pt x="143259" y="48903"/>
                  </a:moveTo>
                  <a:cubicBezTo>
                    <a:pt x="107751" y="48903"/>
                    <a:pt x="78966" y="77688"/>
                    <a:pt x="78966" y="113196"/>
                  </a:cubicBezTo>
                  <a:cubicBezTo>
                    <a:pt x="78966" y="148704"/>
                    <a:pt x="107751" y="177489"/>
                    <a:pt x="143259" y="177489"/>
                  </a:cubicBezTo>
                  <a:cubicBezTo>
                    <a:pt x="178767" y="177489"/>
                    <a:pt x="207552" y="148704"/>
                    <a:pt x="207552" y="113196"/>
                  </a:cubicBezTo>
                  <a:cubicBezTo>
                    <a:pt x="207552" y="77688"/>
                    <a:pt x="178767" y="48903"/>
                    <a:pt x="143259" y="48903"/>
                  </a:cubicBezTo>
                  <a:close/>
                  <a:moveTo>
                    <a:pt x="49266" y="0"/>
                  </a:moveTo>
                  <a:lnTo>
                    <a:pt x="246326" y="0"/>
                  </a:lnTo>
                  <a:cubicBezTo>
                    <a:pt x="273535" y="0"/>
                    <a:pt x="295592" y="22057"/>
                    <a:pt x="295592" y="49266"/>
                  </a:cubicBezTo>
                  <a:lnTo>
                    <a:pt x="295592" y="399854"/>
                  </a:lnTo>
                  <a:cubicBezTo>
                    <a:pt x="295592" y="409513"/>
                    <a:pt x="287761" y="417344"/>
                    <a:pt x="278102" y="417344"/>
                  </a:cubicBezTo>
                  <a:lnTo>
                    <a:pt x="17490" y="417344"/>
                  </a:lnTo>
                  <a:cubicBezTo>
                    <a:pt x="7831" y="417344"/>
                    <a:pt x="0" y="409513"/>
                    <a:pt x="0" y="399854"/>
                  </a:cubicBezTo>
                  <a:lnTo>
                    <a:pt x="0" y="49266"/>
                  </a:lnTo>
                  <a:cubicBezTo>
                    <a:pt x="0" y="22057"/>
                    <a:pt x="22057" y="0"/>
                    <a:pt x="49266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2825161" y="1334979"/>
              <a:ext cx="393269" cy="393269"/>
            </a:xfrm>
            <a:prstGeom prst="ellipse">
              <a:avLst/>
            </a:prstGeom>
            <a:noFill/>
            <a:ln w="158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9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953462" y="3345446"/>
              <a:ext cx="4136663" cy="2549474"/>
            </a:xfrm>
            <a:prstGeom prst="roundRect">
              <a:avLst>
                <a:gd name="adj" fmla="val 6785"/>
              </a:avLst>
            </a:pr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1039939" y="3413612"/>
              <a:ext cx="3963707" cy="2422265"/>
            </a:xfrm>
            <a:prstGeom prst="roundRect">
              <a:avLst>
                <a:gd name="adj" fmla="val 3390"/>
              </a:avLst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자유형 80"/>
            <p:cNvSpPr/>
            <p:nvPr/>
          </p:nvSpPr>
          <p:spPr>
            <a:xfrm>
              <a:off x="2181395" y="238971"/>
              <a:ext cx="952596" cy="1312060"/>
            </a:xfrm>
            <a:custGeom>
              <a:avLst/>
              <a:gdLst>
                <a:gd name="connsiteX0" fmla="*/ 0 w 297180"/>
                <a:gd name="connsiteY0" fmla="*/ 0 h 461878"/>
                <a:gd name="connsiteX1" fmla="*/ 190500 w 297180"/>
                <a:gd name="connsiteY1" fmla="*/ 434340 h 461878"/>
                <a:gd name="connsiteX2" fmla="*/ 297180 w 297180"/>
                <a:gd name="connsiteY2" fmla="*/ 381000 h 461878"/>
                <a:gd name="connsiteX0" fmla="*/ 0 w 297180"/>
                <a:gd name="connsiteY0" fmla="*/ 0 h 422545"/>
                <a:gd name="connsiteX1" fmla="*/ 169069 w 297180"/>
                <a:gd name="connsiteY1" fmla="*/ 372428 h 422545"/>
                <a:gd name="connsiteX2" fmla="*/ 297180 w 297180"/>
                <a:gd name="connsiteY2" fmla="*/ 381000 h 422545"/>
                <a:gd name="connsiteX0" fmla="*/ 0 w 311467"/>
                <a:gd name="connsiteY0" fmla="*/ 0 h 429993"/>
                <a:gd name="connsiteX1" fmla="*/ 169069 w 311467"/>
                <a:gd name="connsiteY1" fmla="*/ 372428 h 429993"/>
                <a:gd name="connsiteX2" fmla="*/ 311467 w 311467"/>
                <a:gd name="connsiteY2" fmla="*/ 392906 h 429993"/>
                <a:gd name="connsiteX0" fmla="*/ 0 w 311467"/>
                <a:gd name="connsiteY0" fmla="*/ 0 h 429000"/>
                <a:gd name="connsiteX1" fmla="*/ 169069 w 311467"/>
                <a:gd name="connsiteY1" fmla="*/ 372428 h 429000"/>
                <a:gd name="connsiteX2" fmla="*/ 311467 w 311467"/>
                <a:gd name="connsiteY2" fmla="*/ 392906 h 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467" h="429000">
                  <a:moveTo>
                    <a:pt x="0" y="0"/>
                  </a:moveTo>
                  <a:cubicBezTo>
                    <a:pt x="70485" y="185420"/>
                    <a:pt x="117158" y="306944"/>
                    <a:pt x="169069" y="372428"/>
                  </a:cubicBezTo>
                  <a:cubicBezTo>
                    <a:pt x="220980" y="437912"/>
                    <a:pt x="263842" y="448945"/>
                    <a:pt x="311467" y="392906"/>
                  </a:cubicBezTo>
                </a:path>
              </a:pathLst>
            </a:custGeom>
            <a:noFill/>
            <a:ln w="98425" cap="rnd">
              <a:solidFill>
                <a:schemeClr val="tx1"/>
              </a:solidFill>
              <a:miter lim="800000"/>
            </a:ln>
            <a:scene3d>
              <a:camera prst="orthographicFront"/>
              <a:lightRig rig="flat" dir="t"/>
            </a:scene3d>
            <a:sp3d prstMaterial="dkEdge">
              <a:bevelT w="190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8877745" y="-10966"/>
            <a:ext cx="2396454" cy="3345544"/>
            <a:chOff x="652444" y="197211"/>
            <a:chExt cx="4738706" cy="5970890"/>
          </a:xfrm>
        </p:grpSpPr>
        <p:sp>
          <p:nvSpPr>
            <p:cNvPr id="83" name="자유형 82"/>
            <p:cNvSpPr/>
            <p:nvPr/>
          </p:nvSpPr>
          <p:spPr>
            <a:xfrm flipH="1">
              <a:off x="3218820" y="197211"/>
              <a:ext cx="538982" cy="1176484"/>
            </a:xfrm>
            <a:custGeom>
              <a:avLst/>
              <a:gdLst>
                <a:gd name="connsiteX0" fmla="*/ 0 w 297180"/>
                <a:gd name="connsiteY0" fmla="*/ 0 h 461878"/>
                <a:gd name="connsiteX1" fmla="*/ 190500 w 297180"/>
                <a:gd name="connsiteY1" fmla="*/ 434340 h 461878"/>
                <a:gd name="connsiteX2" fmla="*/ 297180 w 297180"/>
                <a:gd name="connsiteY2" fmla="*/ 381000 h 461878"/>
                <a:gd name="connsiteX0" fmla="*/ 0 w 297180"/>
                <a:gd name="connsiteY0" fmla="*/ 0 h 422545"/>
                <a:gd name="connsiteX1" fmla="*/ 169069 w 297180"/>
                <a:gd name="connsiteY1" fmla="*/ 372428 h 422545"/>
                <a:gd name="connsiteX2" fmla="*/ 297180 w 297180"/>
                <a:gd name="connsiteY2" fmla="*/ 381000 h 422545"/>
                <a:gd name="connsiteX0" fmla="*/ 0 w 311467"/>
                <a:gd name="connsiteY0" fmla="*/ 0 h 429993"/>
                <a:gd name="connsiteX1" fmla="*/ 169069 w 311467"/>
                <a:gd name="connsiteY1" fmla="*/ 372428 h 429993"/>
                <a:gd name="connsiteX2" fmla="*/ 311467 w 311467"/>
                <a:gd name="connsiteY2" fmla="*/ 392906 h 429993"/>
                <a:gd name="connsiteX0" fmla="*/ 0 w 311467"/>
                <a:gd name="connsiteY0" fmla="*/ 0 h 429000"/>
                <a:gd name="connsiteX1" fmla="*/ 169069 w 311467"/>
                <a:gd name="connsiteY1" fmla="*/ 372428 h 429000"/>
                <a:gd name="connsiteX2" fmla="*/ 311467 w 311467"/>
                <a:gd name="connsiteY2" fmla="*/ 392906 h 429000"/>
                <a:gd name="connsiteX0" fmla="*/ 0 w 311467"/>
                <a:gd name="connsiteY0" fmla="*/ 0 h 413654"/>
                <a:gd name="connsiteX1" fmla="*/ 140494 w 311467"/>
                <a:gd name="connsiteY1" fmla="*/ 315278 h 413654"/>
                <a:gd name="connsiteX2" fmla="*/ 311467 w 311467"/>
                <a:gd name="connsiteY2" fmla="*/ 392906 h 413654"/>
                <a:gd name="connsiteX0" fmla="*/ 0 w 170974"/>
                <a:gd name="connsiteY0" fmla="*/ 0 h 370531"/>
                <a:gd name="connsiteX1" fmla="*/ 140494 w 170974"/>
                <a:gd name="connsiteY1" fmla="*/ 315278 h 370531"/>
                <a:gd name="connsiteX2" fmla="*/ 170974 w 170974"/>
                <a:gd name="connsiteY2" fmla="*/ 338137 h 370531"/>
                <a:gd name="connsiteX0" fmla="*/ 0 w 170974"/>
                <a:gd name="connsiteY0" fmla="*/ 0 h 357229"/>
                <a:gd name="connsiteX1" fmla="*/ 114300 w 170974"/>
                <a:gd name="connsiteY1" fmla="*/ 258128 h 357229"/>
                <a:gd name="connsiteX2" fmla="*/ 170974 w 170974"/>
                <a:gd name="connsiteY2" fmla="*/ 338137 h 357229"/>
                <a:gd name="connsiteX0" fmla="*/ 0 w 170974"/>
                <a:gd name="connsiteY0" fmla="*/ 0 h 351350"/>
                <a:gd name="connsiteX1" fmla="*/ 61913 w 170974"/>
                <a:gd name="connsiteY1" fmla="*/ 200978 h 351350"/>
                <a:gd name="connsiteX2" fmla="*/ 170974 w 170974"/>
                <a:gd name="connsiteY2" fmla="*/ 338137 h 351350"/>
                <a:gd name="connsiteX0" fmla="*/ 0 w 163830"/>
                <a:gd name="connsiteY0" fmla="*/ 0 h 398875"/>
                <a:gd name="connsiteX1" fmla="*/ 61913 w 163830"/>
                <a:gd name="connsiteY1" fmla="*/ 200978 h 398875"/>
                <a:gd name="connsiteX2" fmla="*/ 163830 w 163830"/>
                <a:gd name="connsiteY2" fmla="*/ 388143 h 398875"/>
                <a:gd name="connsiteX0" fmla="*/ 0 w 163830"/>
                <a:gd name="connsiteY0" fmla="*/ 0 h 388143"/>
                <a:gd name="connsiteX1" fmla="*/ 61913 w 163830"/>
                <a:gd name="connsiteY1" fmla="*/ 200978 h 388143"/>
                <a:gd name="connsiteX2" fmla="*/ 163830 w 163830"/>
                <a:gd name="connsiteY2" fmla="*/ 388143 h 388143"/>
                <a:gd name="connsiteX0" fmla="*/ 0 w 154305"/>
                <a:gd name="connsiteY0" fmla="*/ 0 h 333375"/>
                <a:gd name="connsiteX1" fmla="*/ 61913 w 154305"/>
                <a:gd name="connsiteY1" fmla="*/ 200978 h 333375"/>
                <a:gd name="connsiteX2" fmla="*/ 154305 w 154305"/>
                <a:gd name="connsiteY2" fmla="*/ 333375 h 333375"/>
                <a:gd name="connsiteX0" fmla="*/ 0 w 154305"/>
                <a:gd name="connsiteY0" fmla="*/ 0 h 333375"/>
                <a:gd name="connsiteX1" fmla="*/ 76201 w 154305"/>
                <a:gd name="connsiteY1" fmla="*/ 177166 h 333375"/>
                <a:gd name="connsiteX2" fmla="*/ 154305 w 154305"/>
                <a:gd name="connsiteY2" fmla="*/ 333375 h 333375"/>
                <a:gd name="connsiteX0" fmla="*/ 0 w 154305"/>
                <a:gd name="connsiteY0" fmla="*/ 0 h 333375"/>
                <a:gd name="connsiteX1" fmla="*/ 66676 w 154305"/>
                <a:gd name="connsiteY1" fmla="*/ 177166 h 333375"/>
                <a:gd name="connsiteX2" fmla="*/ 154305 w 154305"/>
                <a:gd name="connsiteY2" fmla="*/ 333375 h 333375"/>
                <a:gd name="connsiteX0" fmla="*/ 0 w 147162"/>
                <a:gd name="connsiteY0" fmla="*/ 0 h 328613"/>
                <a:gd name="connsiteX1" fmla="*/ 66676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6676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6201 w 147162"/>
                <a:gd name="connsiteY1" fmla="*/ 177166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3819 w 147162"/>
                <a:gd name="connsiteY1" fmla="*/ 179547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73819 w 147162"/>
                <a:gd name="connsiteY1" fmla="*/ 179547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47162"/>
                <a:gd name="connsiteY0" fmla="*/ 0 h 328613"/>
                <a:gd name="connsiteX1" fmla="*/ 64476 w 147162"/>
                <a:gd name="connsiteY1" fmla="*/ 153075 h 328613"/>
                <a:gd name="connsiteX2" fmla="*/ 147162 w 147162"/>
                <a:gd name="connsiteY2" fmla="*/ 328613 h 328613"/>
                <a:gd name="connsiteX0" fmla="*/ 0 w 176229"/>
                <a:gd name="connsiteY0" fmla="*/ 0 h 384671"/>
                <a:gd name="connsiteX1" fmla="*/ 93543 w 176229"/>
                <a:gd name="connsiteY1" fmla="*/ 209133 h 384671"/>
                <a:gd name="connsiteX2" fmla="*/ 176229 w 176229"/>
                <a:gd name="connsiteY2" fmla="*/ 384671 h 384671"/>
                <a:gd name="connsiteX0" fmla="*/ 0 w 176229"/>
                <a:gd name="connsiteY0" fmla="*/ 0 h 384671"/>
                <a:gd name="connsiteX1" fmla="*/ 89391 w 176229"/>
                <a:gd name="connsiteY1" fmla="*/ 211209 h 384671"/>
                <a:gd name="connsiteX2" fmla="*/ 176229 w 176229"/>
                <a:gd name="connsiteY2" fmla="*/ 384671 h 384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229" h="384671">
                  <a:moveTo>
                    <a:pt x="0" y="0"/>
                  </a:moveTo>
                  <a:cubicBezTo>
                    <a:pt x="77492" y="183084"/>
                    <a:pt x="60019" y="147097"/>
                    <a:pt x="89391" y="211209"/>
                  </a:cubicBezTo>
                  <a:cubicBezTo>
                    <a:pt x="118763" y="275321"/>
                    <a:pt x="140511" y="324029"/>
                    <a:pt x="176229" y="384671"/>
                  </a:cubicBezTo>
                </a:path>
              </a:pathLst>
            </a:custGeom>
            <a:noFill/>
            <a:ln w="92075" cap="rnd">
              <a:solidFill>
                <a:schemeClr val="tx1"/>
              </a:solidFill>
              <a:miter lim="800000"/>
            </a:ln>
            <a:scene3d>
              <a:camera prst="orthographicFront"/>
              <a:lightRig rig="flat" dir="t"/>
            </a:scene3d>
            <a:sp3d prstMaterial="dkEdge">
              <a:bevelT w="190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자유형 83"/>
            <p:cNvSpPr/>
            <p:nvPr/>
          </p:nvSpPr>
          <p:spPr>
            <a:xfrm>
              <a:off x="652444" y="1986495"/>
              <a:ext cx="4738706" cy="4181606"/>
            </a:xfrm>
            <a:custGeom>
              <a:avLst/>
              <a:gdLst>
                <a:gd name="connsiteX0" fmla="*/ 88233 w 1549399"/>
                <a:gd name="connsiteY0" fmla="*/ 150506 h 1367246"/>
                <a:gd name="connsiteX1" fmla="*/ 61233 w 1549399"/>
                <a:gd name="connsiteY1" fmla="*/ 177506 h 1367246"/>
                <a:gd name="connsiteX2" fmla="*/ 88233 w 1549399"/>
                <a:gd name="connsiteY2" fmla="*/ 204506 h 1367246"/>
                <a:gd name="connsiteX3" fmla="*/ 115233 w 1549399"/>
                <a:gd name="connsiteY3" fmla="*/ 177506 h 1367246"/>
                <a:gd name="connsiteX4" fmla="*/ 88233 w 1549399"/>
                <a:gd name="connsiteY4" fmla="*/ 150506 h 1367246"/>
                <a:gd name="connsiteX5" fmla="*/ 1461165 w 1549399"/>
                <a:gd name="connsiteY5" fmla="*/ 150505 h 1367246"/>
                <a:gd name="connsiteX6" fmla="*/ 1434165 w 1549399"/>
                <a:gd name="connsiteY6" fmla="*/ 177505 h 1367246"/>
                <a:gd name="connsiteX7" fmla="*/ 1461165 w 1549399"/>
                <a:gd name="connsiteY7" fmla="*/ 204505 h 1367246"/>
                <a:gd name="connsiteX8" fmla="*/ 1488165 w 1549399"/>
                <a:gd name="connsiteY8" fmla="*/ 177505 h 1367246"/>
                <a:gd name="connsiteX9" fmla="*/ 1461165 w 1549399"/>
                <a:gd name="connsiteY9" fmla="*/ 150505 h 1367246"/>
                <a:gd name="connsiteX10" fmla="*/ 613892 w 1549399"/>
                <a:gd name="connsiteY10" fmla="*/ 137098 h 1367246"/>
                <a:gd name="connsiteX11" fmla="*/ 585319 w 1549399"/>
                <a:gd name="connsiteY11" fmla="*/ 148933 h 1367246"/>
                <a:gd name="connsiteX12" fmla="*/ 573484 w 1549399"/>
                <a:gd name="connsiteY12" fmla="*/ 177506 h 1367246"/>
                <a:gd name="connsiteX13" fmla="*/ 585319 w 1549399"/>
                <a:gd name="connsiteY13" fmla="*/ 206078 h 1367246"/>
                <a:gd name="connsiteX14" fmla="*/ 613892 w 1549399"/>
                <a:gd name="connsiteY14" fmla="*/ 217913 h 1367246"/>
                <a:gd name="connsiteX15" fmla="*/ 935506 w 1549399"/>
                <a:gd name="connsiteY15" fmla="*/ 217914 h 1367246"/>
                <a:gd name="connsiteX16" fmla="*/ 975914 w 1549399"/>
                <a:gd name="connsiteY16" fmla="*/ 177506 h 1367246"/>
                <a:gd name="connsiteX17" fmla="*/ 975915 w 1549399"/>
                <a:gd name="connsiteY17" fmla="*/ 177506 h 1367246"/>
                <a:gd name="connsiteX18" fmla="*/ 935507 w 1549399"/>
                <a:gd name="connsiteY18" fmla="*/ 137098 h 1367246"/>
                <a:gd name="connsiteX19" fmla="*/ 31023 w 1549399"/>
                <a:gd name="connsiteY19" fmla="*/ 0 h 1367246"/>
                <a:gd name="connsiteX20" fmla="*/ 1518376 w 1549399"/>
                <a:gd name="connsiteY20" fmla="*/ 0 h 1367246"/>
                <a:gd name="connsiteX21" fmla="*/ 1549399 w 1549399"/>
                <a:gd name="connsiteY21" fmla="*/ 31023 h 1367246"/>
                <a:gd name="connsiteX22" fmla="*/ 1549399 w 1549399"/>
                <a:gd name="connsiteY22" fmla="*/ 1336223 h 1367246"/>
                <a:gd name="connsiteX23" fmla="*/ 1518376 w 1549399"/>
                <a:gd name="connsiteY23" fmla="*/ 1367246 h 1367246"/>
                <a:gd name="connsiteX24" fmla="*/ 31023 w 1549399"/>
                <a:gd name="connsiteY24" fmla="*/ 1367246 h 1367246"/>
                <a:gd name="connsiteX25" fmla="*/ 0 w 1549399"/>
                <a:gd name="connsiteY25" fmla="*/ 1336223 h 1367246"/>
                <a:gd name="connsiteX26" fmla="*/ 0 w 1549399"/>
                <a:gd name="connsiteY26" fmla="*/ 31023 h 1367246"/>
                <a:gd name="connsiteX27" fmla="*/ 31023 w 1549399"/>
                <a:gd name="connsiteY27" fmla="*/ 0 h 136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9399" h="1367246">
                  <a:moveTo>
                    <a:pt x="88233" y="150506"/>
                  </a:moveTo>
                  <a:cubicBezTo>
                    <a:pt x="73321" y="150506"/>
                    <a:pt x="61233" y="162594"/>
                    <a:pt x="61233" y="177506"/>
                  </a:cubicBezTo>
                  <a:cubicBezTo>
                    <a:pt x="61233" y="192418"/>
                    <a:pt x="73321" y="204506"/>
                    <a:pt x="88233" y="204506"/>
                  </a:cubicBezTo>
                  <a:cubicBezTo>
                    <a:pt x="103145" y="204506"/>
                    <a:pt x="115233" y="192418"/>
                    <a:pt x="115233" y="177506"/>
                  </a:cubicBezTo>
                  <a:cubicBezTo>
                    <a:pt x="115233" y="162594"/>
                    <a:pt x="103145" y="150506"/>
                    <a:pt x="88233" y="150506"/>
                  </a:cubicBezTo>
                  <a:close/>
                  <a:moveTo>
                    <a:pt x="1461165" y="150505"/>
                  </a:moveTo>
                  <a:cubicBezTo>
                    <a:pt x="1446253" y="150505"/>
                    <a:pt x="1434165" y="162593"/>
                    <a:pt x="1434165" y="177505"/>
                  </a:cubicBezTo>
                  <a:cubicBezTo>
                    <a:pt x="1434165" y="192417"/>
                    <a:pt x="1446253" y="204505"/>
                    <a:pt x="1461165" y="204505"/>
                  </a:cubicBezTo>
                  <a:cubicBezTo>
                    <a:pt x="1476077" y="204505"/>
                    <a:pt x="1488165" y="192417"/>
                    <a:pt x="1488165" y="177505"/>
                  </a:cubicBezTo>
                  <a:cubicBezTo>
                    <a:pt x="1488165" y="162593"/>
                    <a:pt x="1476077" y="150505"/>
                    <a:pt x="1461165" y="150505"/>
                  </a:cubicBezTo>
                  <a:close/>
                  <a:moveTo>
                    <a:pt x="613892" y="137098"/>
                  </a:moveTo>
                  <a:cubicBezTo>
                    <a:pt x="602734" y="137098"/>
                    <a:pt x="592632" y="141621"/>
                    <a:pt x="585319" y="148933"/>
                  </a:cubicBezTo>
                  <a:lnTo>
                    <a:pt x="573484" y="177506"/>
                  </a:lnTo>
                  <a:lnTo>
                    <a:pt x="585319" y="206078"/>
                  </a:lnTo>
                  <a:cubicBezTo>
                    <a:pt x="592632" y="213390"/>
                    <a:pt x="602734" y="217913"/>
                    <a:pt x="613892" y="217913"/>
                  </a:cubicBezTo>
                  <a:lnTo>
                    <a:pt x="935506" y="217914"/>
                  </a:lnTo>
                  <a:cubicBezTo>
                    <a:pt x="957823" y="217914"/>
                    <a:pt x="975914" y="199823"/>
                    <a:pt x="975914" y="177506"/>
                  </a:cubicBezTo>
                  <a:lnTo>
                    <a:pt x="975915" y="177506"/>
                  </a:lnTo>
                  <a:cubicBezTo>
                    <a:pt x="975915" y="155189"/>
                    <a:pt x="957824" y="137098"/>
                    <a:pt x="935507" y="137098"/>
                  </a:cubicBezTo>
                  <a:close/>
                  <a:moveTo>
                    <a:pt x="31023" y="0"/>
                  </a:moveTo>
                  <a:lnTo>
                    <a:pt x="1518376" y="0"/>
                  </a:lnTo>
                  <a:cubicBezTo>
                    <a:pt x="1535510" y="0"/>
                    <a:pt x="1549399" y="13889"/>
                    <a:pt x="1549399" y="31023"/>
                  </a:cubicBezTo>
                  <a:lnTo>
                    <a:pt x="1549399" y="1336223"/>
                  </a:lnTo>
                  <a:cubicBezTo>
                    <a:pt x="1549399" y="1353357"/>
                    <a:pt x="1535510" y="1367246"/>
                    <a:pt x="1518376" y="1367246"/>
                  </a:cubicBezTo>
                  <a:lnTo>
                    <a:pt x="31023" y="1367246"/>
                  </a:lnTo>
                  <a:cubicBezTo>
                    <a:pt x="13889" y="1367246"/>
                    <a:pt x="0" y="1353357"/>
                    <a:pt x="0" y="1336223"/>
                  </a:cubicBezTo>
                  <a:lnTo>
                    <a:pt x="0" y="31023"/>
                  </a:lnTo>
                  <a:cubicBezTo>
                    <a:pt x="0" y="13889"/>
                    <a:pt x="13889" y="0"/>
                    <a:pt x="31023" y="0"/>
                  </a:cubicBezTo>
                  <a:close/>
                </a:path>
              </a:pathLst>
            </a:custGeom>
            <a:gradFill>
              <a:gsLst>
                <a:gs pos="26000">
                  <a:schemeClr val="accent1">
                    <a:lumMod val="5000"/>
                    <a:lumOff val="95000"/>
                    <a:alpha val="30000"/>
                  </a:schemeClr>
                </a:gs>
                <a:gs pos="29000">
                  <a:schemeClr val="accent1">
                    <a:lumMod val="5000"/>
                    <a:lumOff val="95000"/>
                    <a:alpha val="47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652444" y="3072266"/>
              <a:ext cx="4738706" cy="0"/>
            </a:xfrm>
            <a:prstGeom prst="line">
              <a:avLst/>
            </a:prstGeom>
            <a:ln>
              <a:solidFill>
                <a:srgbClr val="4C5F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양쪽 모서리가 둥근 사각형 85"/>
            <p:cNvSpPr/>
            <p:nvPr/>
          </p:nvSpPr>
          <p:spPr>
            <a:xfrm>
              <a:off x="2657694" y="1954944"/>
              <a:ext cx="751101" cy="518995"/>
            </a:xfrm>
            <a:prstGeom prst="round2SameRect">
              <a:avLst>
                <a:gd name="adj1" fmla="val 16667"/>
                <a:gd name="adj2" fmla="val 5917"/>
              </a:avLst>
            </a:pr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2581225" y="1197717"/>
              <a:ext cx="904043" cy="1276411"/>
            </a:xfrm>
            <a:custGeom>
              <a:avLst/>
              <a:gdLst>
                <a:gd name="connsiteX0" fmla="*/ 143259 w 295592"/>
                <a:gd name="connsiteY0" fmla="*/ 48903 h 417344"/>
                <a:gd name="connsiteX1" fmla="*/ 78966 w 295592"/>
                <a:gd name="connsiteY1" fmla="*/ 113196 h 417344"/>
                <a:gd name="connsiteX2" fmla="*/ 143259 w 295592"/>
                <a:gd name="connsiteY2" fmla="*/ 177489 h 417344"/>
                <a:gd name="connsiteX3" fmla="*/ 207552 w 295592"/>
                <a:gd name="connsiteY3" fmla="*/ 113196 h 417344"/>
                <a:gd name="connsiteX4" fmla="*/ 143259 w 295592"/>
                <a:gd name="connsiteY4" fmla="*/ 48903 h 417344"/>
                <a:gd name="connsiteX5" fmla="*/ 49266 w 295592"/>
                <a:gd name="connsiteY5" fmla="*/ 0 h 417344"/>
                <a:gd name="connsiteX6" fmla="*/ 246326 w 295592"/>
                <a:gd name="connsiteY6" fmla="*/ 0 h 417344"/>
                <a:gd name="connsiteX7" fmla="*/ 295592 w 295592"/>
                <a:gd name="connsiteY7" fmla="*/ 49266 h 417344"/>
                <a:gd name="connsiteX8" fmla="*/ 295592 w 295592"/>
                <a:gd name="connsiteY8" fmla="*/ 399854 h 417344"/>
                <a:gd name="connsiteX9" fmla="*/ 278102 w 295592"/>
                <a:gd name="connsiteY9" fmla="*/ 417344 h 417344"/>
                <a:gd name="connsiteX10" fmla="*/ 17490 w 295592"/>
                <a:gd name="connsiteY10" fmla="*/ 417344 h 417344"/>
                <a:gd name="connsiteX11" fmla="*/ 0 w 295592"/>
                <a:gd name="connsiteY11" fmla="*/ 399854 h 417344"/>
                <a:gd name="connsiteX12" fmla="*/ 0 w 295592"/>
                <a:gd name="connsiteY12" fmla="*/ 49266 h 417344"/>
                <a:gd name="connsiteX13" fmla="*/ 49266 w 295592"/>
                <a:gd name="connsiteY13" fmla="*/ 0 h 417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592" h="417344">
                  <a:moveTo>
                    <a:pt x="143259" y="48903"/>
                  </a:moveTo>
                  <a:cubicBezTo>
                    <a:pt x="107751" y="48903"/>
                    <a:pt x="78966" y="77688"/>
                    <a:pt x="78966" y="113196"/>
                  </a:cubicBezTo>
                  <a:cubicBezTo>
                    <a:pt x="78966" y="148704"/>
                    <a:pt x="107751" y="177489"/>
                    <a:pt x="143259" y="177489"/>
                  </a:cubicBezTo>
                  <a:cubicBezTo>
                    <a:pt x="178767" y="177489"/>
                    <a:pt x="207552" y="148704"/>
                    <a:pt x="207552" y="113196"/>
                  </a:cubicBezTo>
                  <a:cubicBezTo>
                    <a:pt x="207552" y="77688"/>
                    <a:pt x="178767" y="48903"/>
                    <a:pt x="143259" y="48903"/>
                  </a:cubicBezTo>
                  <a:close/>
                  <a:moveTo>
                    <a:pt x="49266" y="0"/>
                  </a:moveTo>
                  <a:lnTo>
                    <a:pt x="246326" y="0"/>
                  </a:lnTo>
                  <a:cubicBezTo>
                    <a:pt x="273535" y="0"/>
                    <a:pt x="295592" y="22057"/>
                    <a:pt x="295592" y="49266"/>
                  </a:cubicBezTo>
                  <a:lnTo>
                    <a:pt x="295592" y="399854"/>
                  </a:lnTo>
                  <a:cubicBezTo>
                    <a:pt x="295592" y="409513"/>
                    <a:pt x="287761" y="417344"/>
                    <a:pt x="278102" y="417344"/>
                  </a:cubicBezTo>
                  <a:lnTo>
                    <a:pt x="17490" y="417344"/>
                  </a:lnTo>
                  <a:cubicBezTo>
                    <a:pt x="7831" y="417344"/>
                    <a:pt x="0" y="409513"/>
                    <a:pt x="0" y="399854"/>
                  </a:cubicBezTo>
                  <a:lnTo>
                    <a:pt x="0" y="49266"/>
                  </a:lnTo>
                  <a:cubicBezTo>
                    <a:pt x="0" y="22057"/>
                    <a:pt x="22057" y="0"/>
                    <a:pt x="49266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2825161" y="1334979"/>
              <a:ext cx="393269" cy="393269"/>
            </a:xfrm>
            <a:prstGeom prst="ellipse">
              <a:avLst/>
            </a:prstGeom>
            <a:noFill/>
            <a:ln w="158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9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953462" y="3345446"/>
              <a:ext cx="4136663" cy="2549474"/>
            </a:xfrm>
            <a:prstGeom prst="roundRect">
              <a:avLst>
                <a:gd name="adj" fmla="val 6785"/>
              </a:avLst>
            </a:prstGeom>
            <a:solidFill>
              <a:schemeClr val="bg1">
                <a:alpha val="28000"/>
              </a:schemeClr>
            </a:solidFill>
            <a:ln>
              <a:solidFill>
                <a:srgbClr val="A2B3C3"/>
              </a:solidFill>
            </a:ln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1039939" y="3413612"/>
              <a:ext cx="3963707" cy="2422265"/>
            </a:xfrm>
            <a:prstGeom prst="roundRect">
              <a:avLst>
                <a:gd name="adj" fmla="val 3390"/>
              </a:avLst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181395" y="238971"/>
              <a:ext cx="952596" cy="1312060"/>
            </a:xfrm>
            <a:custGeom>
              <a:avLst/>
              <a:gdLst>
                <a:gd name="connsiteX0" fmla="*/ 0 w 297180"/>
                <a:gd name="connsiteY0" fmla="*/ 0 h 461878"/>
                <a:gd name="connsiteX1" fmla="*/ 190500 w 297180"/>
                <a:gd name="connsiteY1" fmla="*/ 434340 h 461878"/>
                <a:gd name="connsiteX2" fmla="*/ 297180 w 297180"/>
                <a:gd name="connsiteY2" fmla="*/ 381000 h 461878"/>
                <a:gd name="connsiteX0" fmla="*/ 0 w 297180"/>
                <a:gd name="connsiteY0" fmla="*/ 0 h 422545"/>
                <a:gd name="connsiteX1" fmla="*/ 169069 w 297180"/>
                <a:gd name="connsiteY1" fmla="*/ 372428 h 422545"/>
                <a:gd name="connsiteX2" fmla="*/ 297180 w 297180"/>
                <a:gd name="connsiteY2" fmla="*/ 381000 h 422545"/>
                <a:gd name="connsiteX0" fmla="*/ 0 w 311467"/>
                <a:gd name="connsiteY0" fmla="*/ 0 h 429993"/>
                <a:gd name="connsiteX1" fmla="*/ 169069 w 311467"/>
                <a:gd name="connsiteY1" fmla="*/ 372428 h 429993"/>
                <a:gd name="connsiteX2" fmla="*/ 311467 w 311467"/>
                <a:gd name="connsiteY2" fmla="*/ 392906 h 429993"/>
                <a:gd name="connsiteX0" fmla="*/ 0 w 311467"/>
                <a:gd name="connsiteY0" fmla="*/ 0 h 429000"/>
                <a:gd name="connsiteX1" fmla="*/ 169069 w 311467"/>
                <a:gd name="connsiteY1" fmla="*/ 372428 h 429000"/>
                <a:gd name="connsiteX2" fmla="*/ 311467 w 311467"/>
                <a:gd name="connsiteY2" fmla="*/ 392906 h 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467" h="429000">
                  <a:moveTo>
                    <a:pt x="0" y="0"/>
                  </a:moveTo>
                  <a:cubicBezTo>
                    <a:pt x="70485" y="185420"/>
                    <a:pt x="117158" y="306944"/>
                    <a:pt x="169069" y="372428"/>
                  </a:cubicBezTo>
                  <a:cubicBezTo>
                    <a:pt x="220980" y="437912"/>
                    <a:pt x="263842" y="448945"/>
                    <a:pt x="311467" y="392906"/>
                  </a:cubicBezTo>
                </a:path>
              </a:pathLst>
            </a:custGeom>
            <a:noFill/>
            <a:ln w="98425" cap="rnd">
              <a:solidFill>
                <a:schemeClr val="tx1"/>
              </a:solidFill>
              <a:miter lim="800000"/>
            </a:ln>
            <a:scene3d>
              <a:camera prst="orthographicFront"/>
              <a:lightRig rig="flat" dir="t"/>
            </a:scene3d>
            <a:sp3d prstMaterial="dkEdge">
              <a:bevelT w="190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2" name="타원 91"/>
          <p:cNvSpPr/>
          <p:nvPr/>
        </p:nvSpPr>
        <p:spPr>
          <a:xfrm>
            <a:off x="988074" y="1998006"/>
            <a:ext cx="780682" cy="7806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13" y="2052651"/>
            <a:ext cx="627002" cy="627002"/>
          </a:xfrm>
          <a:prstGeom prst="rect">
            <a:avLst/>
          </a:prstGeom>
        </p:spPr>
      </p:pic>
      <p:sp>
        <p:nvSpPr>
          <p:cNvPr id="94" name="타원 93"/>
          <p:cNvSpPr/>
          <p:nvPr/>
        </p:nvSpPr>
        <p:spPr>
          <a:xfrm>
            <a:off x="3698896" y="1993553"/>
            <a:ext cx="824764" cy="82476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99" y="2024334"/>
            <a:ext cx="707156" cy="707156"/>
          </a:xfrm>
          <a:prstGeom prst="rect">
            <a:avLst/>
          </a:prstGeom>
        </p:spPr>
      </p:pic>
      <p:sp>
        <p:nvSpPr>
          <p:cNvPr id="96" name="타원 95"/>
          <p:cNvSpPr/>
          <p:nvPr/>
        </p:nvSpPr>
        <p:spPr>
          <a:xfrm>
            <a:off x="6403906" y="1990378"/>
            <a:ext cx="833024" cy="83302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60" y="2041139"/>
            <a:ext cx="638514" cy="638514"/>
          </a:xfrm>
          <a:prstGeom prst="rect">
            <a:avLst/>
          </a:prstGeom>
        </p:spPr>
      </p:pic>
      <p:sp>
        <p:nvSpPr>
          <p:cNvPr id="98" name="타원 97"/>
          <p:cNvSpPr/>
          <p:nvPr/>
        </p:nvSpPr>
        <p:spPr>
          <a:xfrm>
            <a:off x="9139213" y="1984728"/>
            <a:ext cx="834672" cy="83467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+mj-lt"/>
            </a:endParaRPr>
          </a:p>
        </p:txBody>
      </p:sp>
      <p:grpSp>
        <p:nvGrpSpPr>
          <p:cNvPr id="99" name="Group 58"/>
          <p:cNvGrpSpPr>
            <a:grpSpLocks noChangeAspect="1"/>
          </p:cNvGrpSpPr>
          <p:nvPr/>
        </p:nvGrpSpPr>
        <p:grpSpPr bwMode="auto">
          <a:xfrm>
            <a:off x="9289499" y="2042922"/>
            <a:ext cx="514152" cy="637034"/>
            <a:chOff x="648" y="958"/>
            <a:chExt cx="1078" cy="1384"/>
          </a:xfrm>
        </p:grpSpPr>
        <p:sp>
          <p:nvSpPr>
            <p:cNvPr id="100" name="Freeform 60"/>
            <p:cNvSpPr>
              <a:spLocks/>
            </p:cNvSpPr>
            <p:nvPr/>
          </p:nvSpPr>
          <p:spPr bwMode="auto">
            <a:xfrm>
              <a:off x="804" y="1821"/>
              <a:ext cx="383" cy="430"/>
            </a:xfrm>
            <a:custGeom>
              <a:avLst/>
              <a:gdLst>
                <a:gd name="T0" fmla="*/ 1149 w 1149"/>
                <a:gd name="T1" fmla="*/ 1275 h 1291"/>
                <a:gd name="T2" fmla="*/ 1137 w 1149"/>
                <a:gd name="T3" fmla="*/ 1277 h 1291"/>
                <a:gd name="T4" fmla="*/ 1101 w 1149"/>
                <a:gd name="T5" fmla="*/ 1279 h 1291"/>
                <a:gd name="T6" fmla="*/ 1047 w 1149"/>
                <a:gd name="T7" fmla="*/ 1282 h 1291"/>
                <a:gd name="T8" fmla="*/ 977 w 1149"/>
                <a:gd name="T9" fmla="*/ 1286 h 1291"/>
                <a:gd name="T10" fmla="*/ 898 w 1149"/>
                <a:gd name="T11" fmla="*/ 1288 h 1291"/>
                <a:gd name="T12" fmla="*/ 810 w 1149"/>
                <a:gd name="T13" fmla="*/ 1289 h 1291"/>
                <a:gd name="T14" fmla="*/ 719 w 1149"/>
                <a:gd name="T15" fmla="*/ 1291 h 1291"/>
                <a:gd name="T16" fmla="*/ 629 w 1149"/>
                <a:gd name="T17" fmla="*/ 1288 h 1291"/>
                <a:gd name="T18" fmla="*/ 543 w 1149"/>
                <a:gd name="T19" fmla="*/ 1283 h 1291"/>
                <a:gd name="T20" fmla="*/ 466 w 1149"/>
                <a:gd name="T21" fmla="*/ 1274 h 1291"/>
                <a:gd name="T22" fmla="*/ 401 w 1149"/>
                <a:gd name="T23" fmla="*/ 1262 h 1291"/>
                <a:gd name="T24" fmla="*/ 352 w 1149"/>
                <a:gd name="T25" fmla="*/ 1244 h 1291"/>
                <a:gd name="T26" fmla="*/ 324 w 1149"/>
                <a:gd name="T27" fmla="*/ 1221 h 1291"/>
                <a:gd name="T28" fmla="*/ 319 w 1149"/>
                <a:gd name="T29" fmla="*/ 1192 h 1291"/>
                <a:gd name="T30" fmla="*/ 343 w 1149"/>
                <a:gd name="T31" fmla="*/ 1156 h 1291"/>
                <a:gd name="T32" fmla="*/ 410 w 1149"/>
                <a:gd name="T33" fmla="*/ 1070 h 1291"/>
                <a:gd name="T34" fmla="*/ 453 w 1149"/>
                <a:gd name="T35" fmla="*/ 981 h 1291"/>
                <a:gd name="T36" fmla="*/ 476 w 1149"/>
                <a:gd name="T37" fmla="*/ 895 h 1291"/>
                <a:gd name="T38" fmla="*/ 485 w 1149"/>
                <a:gd name="T39" fmla="*/ 816 h 1291"/>
                <a:gd name="T40" fmla="*/ 485 w 1149"/>
                <a:gd name="T41" fmla="*/ 754 h 1291"/>
                <a:gd name="T42" fmla="*/ 480 w 1149"/>
                <a:gd name="T43" fmla="*/ 712 h 1291"/>
                <a:gd name="T44" fmla="*/ 477 w 1149"/>
                <a:gd name="T45" fmla="*/ 697 h 1291"/>
                <a:gd name="T46" fmla="*/ 439 w 1149"/>
                <a:gd name="T47" fmla="*/ 782 h 1291"/>
                <a:gd name="T48" fmla="*/ 393 w 1149"/>
                <a:gd name="T49" fmla="*/ 852 h 1291"/>
                <a:gd name="T50" fmla="*/ 338 w 1149"/>
                <a:gd name="T51" fmla="*/ 907 h 1291"/>
                <a:gd name="T52" fmla="*/ 283 w 1149"/>
                <a:gd name="T53" fmla="*/ 948 h 1291"/>
                <a:gd name="T54" fmla="*/ 231 w 1149"/>
                <a:gd name="T55" fmla="*/ 974 h 1291"/>
                <a:gd name="T56" fmla="*/ 184 w 1149"/>
                <a:gd name="T57" fmla="*/ 986 h 1291"/>
                <a:gd name="T58" fmla="*/ 148 w 1149"/>
                <a:gd name="T59" fmla="*/ 986 h 1291"/>
                <a:gd name="T60" fmla="*/ 128 w 1149"/>
                <a:gd name="T61" fmla="*/ 970 h 1291"/>
                <a:gd name="T62" fmla="*/ 128 w 1149"/>
                <a:gd name="T63" fmla="*/ 944 h 1291"/>
                <a:gd name="T64" fmla="*/ 150 w 1149"/>
                <a:gd name="T65" fmla="*/ 905 h 1291"/>
                <a:gd name="T66" fmla="*/ 193 w 1149"/>
                <a:gd name="T67" fmla="*/ 834 h 1291"/>
                <a:gd name="T68" fmla="*/ 215 w 1149"/>
                <a:gd name="T69" fmla="*/ 762 h 1291"/>
                <a:gd name="T70" fmla="*/ 224 w 1149"/>
                <a:gd name="T71" fmla="*/ 693 h 1291"/>
                <a:gd name="T72" fmla="*/ 222 w 1149"/>
                <a:gd name="T73" fmla="*/ 635 h 1291"/>
                <a:gd name="T74" fmla="*/ 215 w 1149"/>
                <a:gd name="T75" fmla="*/ 592 h 1291"/>
                <a:gd name="T76" fmla="*/ 210 w 1149"/>
                <a:gd name="T77" fmla="*/ 568 h 1291"/>
                <a:gd name="T78" fmla="*/ 198 w 1149"/>
                <a:gd name="T79" fmla="*/ 574 h 1291"/>
                <a:gd name="T80" fmla="*/ 170 w 1149"/>
                <a:gd name="T81" fmla="*/ 596 h 1291"/>
                <a:gd name="T82" fmla="*/ 136 w 1149"/>
                <a:gd name="T83" fmla="*/ 617 h 1291"/>
                <a:gd name="T84" fmla="*/ 99 w 1149"/>
                <a:gd name="T85" fmla="*/ 635 h 1291"/>
                <a:gd name="T86" fmla="*/ 64 w 1149"/>
                <a:gd name="T87" fmla="*/ 647 h 1291"/>
                <a:gd name="T88" fmla="*/ 33 w 1149"/>
                <a:gd name="T89" fmla="*/ 652 h 1291"/>
                <a:gd name="T90" fmla="*/ 12 w 1149"/>
                <a:gd name="T91" fmla="*/ 644 h 1291"/>
                <a:gd name="T92" fmla="*/ 0 w 1149"/>
                <a:gd name="T93" fmla="*/ 625 h 1291"/>
                <a:gd name="T94" fmla="*/ 4 w 1149"/>
                <a:gd name="T95" fmla="*/ 588 h 1291"/>
                <a:gd name="T96" fmla="*/ 33 w 1149"/>
                <a:gd name="T97" fmla="*/ 509 h 1291"/>
                <a:gd name="T98" fmla="*/ 56 w 1149"/>
                <a:gd name="T99" fmla="*/ 401 h 1291"/>
                <a:gd name="T100" fmla="*/ 61 w 1149"/>
                <a:gd name="T101" fmla="*/ 305 h 1291"/>
                <a:gd name="T102" fmla="*/ 53 w 1149"/>
                <a:gd name="T103" fmla="*/ 221 h 1291"/>
                <a:gd name="T104" fmla="*/ 40 w 1149"/>
                <a:gd name="T105" fmla="*/ 154 h 1291"/>
                <a:gd name="T106" fmla="*/ 24 w 1149"/>
                <a:gd name="T107" fmla="*/ 106 h 1291"/>
                <a:gd name="T108" fmla="*/ 14 w 1149"/>
                <a:gd name="T109" fmla="*/ 81 h 1291"/>
                <a:gd name="T110" fmla="*/ 1149 w 1149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9" h="1291">
                  <a:moveTo>
                    <a:pt x="1149" y="0"/>
                  </a:moveTo>
                  <a:lnTo>
                    <a:pt x="1149" y="1275"/>
                  </a:lnTo>
                  <a:lnTo>
                    <a:pt x="1146" y="1275"/>
                  </a:lnTo>
                  <a:lnTo>
                    <a:pt x="1137" y="1277"/>
                  </a:lnTo>
                  <a:lnTo>
                    <a:pt x="1122" y="1278"/>
                  </a:lnTo>
                  <a:lnTo>
                    <a:pt x="1101" y="1279"/>
                  </a:lnTo>
                  <a:lnTo>
                    <a:pt x="1076" y="1280"/>
                  </a:lnTo>
                  <a:lnTo>
                    <a:pt x="1047" y="1282"/>
                  </a:lnTo>
                  <a:lnTo>
                    <a:pt x="1014" y="1283"/>
                  </a:lnTo>
                  <a:lnTo>
                    <a:pt x="977" y="1286"/>
                  </a:lnTo>
                  <a:lnTo>
                    <a:pt x="939" y="1287"/>
                  </a:lnTo>
                  <a:lnTo>
                    <a:pt x="898" y="1288"/>
                  </a:lnTo>
                  <a:lnTo>
                    <a:pt x="855" y="1289"/>
                  </a:lnTo>
                  <a:lnTo>
                    <a:pt x="810" y="1289"/>
                  </a:lnTo>
                  <a:lnTo>
                    <a:pt x="765" y="1291"/>
                  </a:lnTo>
                  <a:lnTo>
                    <a:pt x="719" y="1291"/>
                  </a:lnTo>
                  <a:lnTo>
                    <a:pt x="674" y="1289"/>
                  </a:lnTo>
                  <a:lnTo>
                    <a:pt x="629" y="1288"/>
                  </a:lnTo>
                  <a:lnTo>
                    <a:pt x="585" y="1286"/>
                  </a:lnTo>
                  <a:lnTo>
                    <a:pt x="543" y="1283"/>
                  </a:lnTo>
                  <a:lnTo>
                    <a:pt x="504" y="1279"/>
                  </a:lnTo>
                  <a:lnTo>
                    <a:pt x="466" y="1274"/>
                  </a:lnTo>
                  <a:lnTo>
                    <a:pt x="432" y="1269"/>
                  </a:lnTo>
                  <a:lnTo>
                    <a:pt x="401" y="1262"/>
                  </a:lnTo>
                  <a:lnTo>
                    <a:pt x="375" y="1254"/>
                  </a:lnTo>
                  <a:lnTo>
                    <a:pt x="352" y="1244"/>
                  </a:lnTo>
                  <a:lnTo>
                    <a:pt x="336" y="1234"/>
                  </a:lnTo>
                  <a:lnTo>
                    <a:pt x="324" y="1221"/>
                  </a:lnTo>
                  <a:lnTo>
                    <a:pt x="318" y="1208"/>
                  </a:lnTo>
                  <a:lnTo>
                    <a:pt x="319" y="1192"/>
                  </a:lnTo>
                  <a:lnTo>
                    <a:pt x="327" y="1175"/>
                  </a:lnTo>
                  <a:lnTo>
                    <a:pt x="343" y="1156"/>
                  </a:lnTo>
                  <a:lnTo>
                    <a:pt x="380" y="1115"/>
                  </a:lnTo>
                  <a:lnTo>
                    <a:pt x="410" y="1070"/>
                  </a:lnTo>
                  <a:lnTo>
                    <a:pt x="434" y="1025"/>
                  </a:lnTo>
                  <a:lnTo>
                    <a:pt x="453" y="981"/>
                  </a:lnTo>
                  <a:lnTo>
                    <a:pt x="467" y="936"/>
                  </a:lnTo>
                  <a:lnTo>
                    <a:pt x="476" y="895"/>
                  </a:lnTo>
                  <a:lnTo>
                    <a:pt x="482" y="854"/>
                  </a:lnTo>
                  <a:lnTo>
                    <a:pt x="485" y="816"/>
                  </a:lnTo>
                  <a:lnTo>
                    <a:pt x="485" y="783"/>
                  </a:lnTo>
                  <a:lnTo>
                    <a:pt x="485" y="754"/>
                  </a:lnTo>
                  <a:lnTo>
                    <a:pt x="482" y="730"/>
                  </a:lnTo>
                  <a:lnTo>
                    <a:pt x="480" y="712"/>
                  </a:lnTo>
                  <a:lnTo>
                    <a:pt x="479" y="701"/>
                  </a:lnTo>
                  <a:lnTo>
                    <a:pt x="477" y="697"/>
                  </a:lnTo>
                  <a:lnTo>
                    <a:pt x="460" y="741"/>
                  </a:lnTo>
                  <a:lnTo>
                    <a:pt x="439" y="782"/>
                  </a:lnTo>
                  <a:lnTo>
                    <a:pt x="417" y="819"/>
                  </a:lnTo>
                  <a:lnTo>
                    <a:pt x="393" y="852"/>
                  </a:lnTo>
                  <a:lnTo>
                    <a:pt x="366" y="882"/>
                  </a:lnTo>
                  <a:lnTo>
                    <a:pt x="338" y="907"/>
                  </a:lnTo>
                  <a:lnTo>
                    <a:pt x="310" y="929"/>
                  </a:lnTo>
                  <a:lnTo>
                    <a:pt x="283" y="948"/>
                  </a:lnTo>
                  <a:lnTo>
                    <a:pt x="256" y="963"/>
                  </a:lnTo>
                  <a:lnTo>
                    <a:pt x="231" y="974"/>
                  </a:lnTo>
                  <a:lnTo>
                    <a:pt x="207" y="982"/>
                  </a:lnTo>
                  <a:lnTo>
                    <a:pt x="184" y="986"/>
                  </a:lnTo>
                  <a:lnTo>
                    <a:pt x="165" y="987"/>
                  </a:lnTo>
                  <a:lnTo>
                    <a:pt x="148" y="986"/>
                  </a:lnTo>
                  <a:lnTo>
                    <a:pt x="137" y="979"/>
                  </a:lnTo>
                  <a:lnTo>
                    <a:pt x="128" y="970"/>
                  </a:lnTo>
                  <a:lnTo>
                    <a:pt x="126" y="959"/>
                  </a:lnTo>
                  <a:lnTo>
                    <a:pt x="128" y="944"/>
                  </a:lnTo>
                  <a:lnTo>
                    <a:pt x="136" y="926"/>
                  </a:lnTo>
                  <a:lnTo>
                    <a:pt x="150" y="905"/>
                  </a:lnTo>
                  <a:lnTo>
                    <a:pt x="175" y="869"/>
                  </a:lnTo>
                  <a:lnTo>
                    <a:pt x="193" y="834"/>
                  </a:lnTo>
                  <a:lnTo>
                    <a:pt x="207" y="797"/>
                  </a:lnTo>
                  <a:lnTo>
                    <a:pt x="215" y="762"/>
                  </a:lnTo>
                  <a:lnTo>
                    <a:pt x="222" y="726"/>
                  </a:lnTo>
                  <a:lnTo>
                    <a:pt x="224" y="693"/>
                  </a:lnTo>
                  <a:lnTo>
                    <a:pt x="224" y="663"/>
                  </a:lnTo>
                  <a:lnTo>
                    <a:pt x="222" y="635"/>
                  </a:lnTo>
                  <a:lnTo>
                    <a:pt x="219" y="612"/>
                  </a:lnTo>
                  <a:lnTo>
                    <a:pt x="215" y="592"/>
                  </a:lnTo>
                  <a:lnTo>
                    <a:pt x="213" y="577"/>
                  </a:lnTo>
                  <a:lnTo>
                    <a:pt x="210" y="568"/>
                  </a:lnTo>
                  <a:lnTo>
                    <a:pt x="209" y="564"/>
                  </a:lnTo>
                  <a:lnTo>
                    <a:pt x="198" y="574"/>
                  </a:lnTo>
                  <a:lnTo>
                    <a:pt x="185" y="586"/>
                  </a:lnTo>
                  <a:lnTo>
                    <a:pt x="170" y="596"/>
                  </a:lnTo>
                  <a:lnTo>
                    <a:pt x="153" y="607"/>
                  </a:lnTo>
                  <a:lnTo>
                    <a:pt x="136" y="617"/>
                  </a:lnTo>
                  <a:lnTo>
                    <a:pt x="118" y="626"/>
                  </a:lnTo>
                  <a:lnTo>
                    <a:pt x="99" y="635"/>
                  </a:lnTo>
                  <a:lnTo>
                    <a:pt x="81" y="641"/>
                  </a:lnTo>
                  <a:lnTo>
                    <a:pt x="64" y="647"/>
                  </a:lnTo>
                  <a:lnTo>
                    <a:pt x="48" y="650"/>
                  </a:lnTo>
                  <a:lnTo>
                    <a:pt x="33" y="652"/>
                  </a:lnTo>
                  <a:lnTo>
                    <a:pt x="22" y="649"/>
                  </a:lnTo>
                  <a:lnTo>
                    <a:pt x="12" y="644"/>
                  </a:lnTo>
                  <a:lnTo>
                    <a:pt x="4" y="636"/>
                  </a:lnTo>
                  <a:lnTo>
                    <a:pt x="0" y="625"/>
                  </a:lnTo>
                  <a:lnTo>
                    <a:pt x="0" y="609"/>
                  </a:lnTo>
                  <a:lnTo>
                    <a:pt x="4" y="588"/>
                  </a:lnTo>
                  <a:lnTo>
                    <a:pt x="13" y="564"/>
                  </a:lnTo>
                  <a:lnTo>
                    <a:pt x="33" y="509"/>
                  </a:lnTo>
                  <a:lnTo>
                    <a:pt x="47" y="453"/>
                  </a:lnTo>
                  <a:lnTo>
                    <a:pt x="56" y="401"/>
                  </a:lnTo>
                  <a:lnTo>
                    <a:pt x="60" y="352"/>
                  </a:lnTo>
                  <a:lnTo>
                    <a:pt x="61" y="305"/>
                  </a:lnTo>
                  <a:lnTo>
                    <a:pt x="59" y="261"/>
                  </a:lnTo>
                  <a:lnTo>
                    <a:pt x="53" y="221"/>
                  </a:lnTo>
                  <a:lnTo>
                    <a:pt x="47" y="185"/>
                  </a:lnTo>
                  <a:lnTo>
                    <a:pt x="40" y="154"/>
                  </a:lnTo>
                  <a:lnTo>
                    <a:pt x="32" y="128"/>
                  </a:lnTo>
                  <a:lnTo>
                    <a:pt x="24" y="106"/>
                  </a:lnTo>
                  <a:lnTo>
                    <a:pt x="18" y="91"/>
                  </a:lnTo>
                  <a:lnTo>
                    <a:pt x="14" y="81"/>
                  </a:lnTo>
                  <a:lnTo>
                    <a:pt x="13" y="7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61"/>
            <p:cNvSpPr>
              <a:spLocks/>
            </p:cNvSpPr>
            <p:nvPr/>
          </p:nvSpPr>
          <p:spPr bwMode="auto">
            <a:xfrm>
              <a:off x="1192" y="1821"/>
              <a:ext cx="383" cy="430"/>
            </a:xfrm>
            <a:custGeom>
              <a:avLst/>
              <a:gdLst>
                <a:gd name="T0" fmla="*/ 1137 w 1150"/>
                <a:gd name="T1" fmla="*/ 78 h 1291"/>
                <a:gd name="T2" fmla="*/ 1132 w 1150"/>
                <a:gd name="T3" fmla="*/ 91 h 1291"/>
                <a:gd name="T4" fmla="*/ 1118 w 1150"/>
                <a:gd name="T5" fmla="*/ 128 h 1291"/>
                <a:gd name="T6" fmla="*/ 1103 w 1150"/>
                <a:gd name="T7" fmla="*/ 185 h 1291"/>
                <a:gd name="T8" fmla="*/ 1091 w 1150"/>
                <a:gd name="T9" fmla="*/ 261 h 1291"/>
                <a:gd name="T10" fmla="*/ 1090 w 1150"/>
                <a:gd name="T11" fmla="*/ 352 h 1291"/>
                <a:gd name="T12" fmla="*/ 1103 w 1150"/>
                <a:gd name="T13" fmla="*/ 453 h 1291"/>
                <a:gd name="T14" fmla="*/ 1137 w 1150"/>
                <a:gd name="T15" fmla="*/ 564 h 1291"/>
                <a:gd name="T16" fmla="*/ 1150 w 1150"/>
                <a:gd name="T17" fmla="*/ 609 h 1291"/>
                <a:gd name="T18" fmla="*/ 1146 w 1150"/>
                <a:gd name="T19" fmla="*/ 636 h 1291"/>
                <a:gd name="T20" fmla="*/ 1128 w 1150"/>
                <a:gd name="T21" fmla="*/ 649 h 1291"/>
                <a:gd name="T22" fmla="*/ 1101 w 1150"/>
                <a:gd name="T23" fmla="*/ 650 h 1291"/>
                <a:gd name="T24" fmla="*/ 1069 w 1150"/>
                <a:gd name="T25" fmla="*/ 641 h 1291"/>
                <a:gd name="T26" fmla="*/ 1032 w 1150"/>
                <a:gd name="T27" fmla="*/ 626 h 1291"/>
                <a:gd name="T28" fmla="*/ 996 w 1150"/>
                <a:gd name="T29" fmla="*/ 607 h 1291"/>
                <a:gd name="T30" fmla="*/ 965 w 1150"/>
                <a:gd name="T31" fmla="*/ 586 h 1291"/>
                <a:gd name="T32" fmla="*/ 941 w 1150"/>
                <a:gd name="T33" fmla="*/ 564 h 1291"/>
                <a:gd name="T34" fmla="*/ 937 w 1150"/>
                <a:gd name="T35" fmla="*/ 577 h 1291"/>
                <a:gd name="T36" fmla="*/ 931 w 1150"/>
                <a:gd name="T37" fmla="*/ 612 h 1291"/>
                <a:gd name="T38" fmla="*/ 926 w 1150"/>
                <a:gd name="T39" fmla="*/ 663 h 1291"/>
                <a:gd name="T40" fmla="*/ 928 w 1150"/>
                <a:gd name="T41" fmla="*/ 726 h 1291"/>
                <a:gd name="T42" fmla="*/ 943 w 1150"/>
                <a:gd name="T43" fmla="*/ 797 h 1291"/>
                <a:gd name="T44" fmla="*/ 975 w 1150"/>
                <a:gd name="T45" fmla="*/ 869 h 1291"/>
                <a:gd name="T46" fmla="*/ 1014 w 1150"/>
                <a:gd name="T47" fmla="*/ 926 h 1291"/>
                <a:gd name="T48" fmla="*/ 1024 w 1150"/>
                <a:gd name="T49" fmla="*/ 959 h 1291"/>
                <a:gd name="T50" fmla="*/ 1013 w 1150"/>
                <a:gd name="T51" fmla="*/ 979 h 1291"/>
                <a:gd name="T52" fmla="*/ 985 w 1150"/>
                <a:gd name="T53" fmla="*/ 987 h 1291"/>
                <a:gd name="T54" fmla="*/ 943 w 1150"/>
                <a:gd name="T55" fmla="*/ 982 h 1291"/>
                <a:gd name="T56" fmla="*/ 894 w 1150"/>
                <a:gd name="T57" fmla="*/ 963 h 1291"/>
                <a:gd name="T58" fmla="*/ 840 w 1150"/>
                <a:gd name="T59" fmla="*/ 929 h 1291"/>
                <a:gd name="T60" fmla="*/ 784 w 1150"/>
                <a:gd name="T61" fmla="*/ 882 h 1291"/>
                <a:gd name="T62" fmla="*/ 733 w 1150"/>
                <a:gd name="T63" fmla="*/ 819 h 1291"/>
                <a:gd name="T64" fmla="*/ 690 w 1150"/>
                <a:gd name="T65" fmla="*/ 741 h 1291"/>
                <a:gd name="T66" fmla="*/ 671 w 1150"/>
                <a:gd name="T67" fmla="*/ 701 h 1291"/>
                <a:gd name="T68" fmla="*/ 667 w 1150"/>
                <a:gd name="T69" fmla="*/ 730 h 1291"/>
                <a:gd name="T70" fmla="*/ 665 w 1150"/>
                <a:gd name="T71" fmla="*/ 783 h 1291"/>
                <a:gd name="T72" fmla="*/ 667 w 1150"/>
                <a:gd name="T73" fmla="*/ 854 h 1291"/>
                <a:gd name="T74" fmla="*/ 683 w 1150"/>
                <a:gd name="T75" fmla="*/ 936 h 1291"/>
                <a:gd name="T76" fmla="*/ 715 w 1150"/>
                <a:gd name="T77" fmla="*/ 1025 h 1291"/>
                <a:gd name="T78" fmla="*/ 770 w 1150"/>
                <a:gd name="T79" fmla="*/ 1115 h 1291"/>
                <a:gd name="T80" fmla="*/ 823 w 1150"/>
                <a:gd name="T81" fmla="*/ 1175 h 1291"/>
                <a:gd name="T82" fmla="*/ 832 w 1150"/>
                <a:gd name="T83" fmla="*/ 1208 h 1291"/>
                <a:gd name="T84" fmla="*/ 814 w 1150"/>
                <a:gd name="T85" fmla="*/ 1234 h 1291"/>
                <a:gd name="T86" fmla="*/ 775 w 1150"/>
                <a:gd name="T87" fmla="*/ 1254 h 1291"/>
                <a:gd name="T88" fmla="*/ 718 w 1150"/>
                <a:gd name="T89" fmla="*/ 1269 h 1291"/>
                <a:gd name="T90" fmla="*/ 646 w 1150"/>
                <a:gd name="T91" fmla="*/ 1279 h 1291"/>
                <a:gd name="T92" fmla="*/ 565 w 1150"/>
                <a:gd name="T93" fmla="*/ 1286 h 1291"/>
                <a:gd name="T94" fmla="*/ 476 w 1150"/>
                <a:gd name="T95" fmla="*/ 1289 h 1291"/>
                <a:gd name="T96" fmla="*/ 385 w 1150"/>
                <a:gd name="T97" fmla="*/ 1291 h 1291"/>
                <a:gd name="T98" fmla="*/ 295 w 1150"/>
                <a:gd name="T99" fmla="*/ 1289 h 1291"/>
                <a:gd name="T100" fmla="*/ 210 w 1150"/>
                <a:gd name="T101" fmla="*/ 1287 h 1291"/>
                <a:gd name="T102" fmla="*/ 136 w 1150"/>
                <a:gd name="T103" fmla="*/ 1283 h 1291"/>
                <a:gd name="T104" fmla="*/ 74 w 1150"/>
                <a:gd name="T105" fmla="*/ 1280 h 1291"/>
                <a:gd name="T106" fmla="*/ 28 w 1150"/>
                <a:gd name="T107" fmla="*/ 1278 h 1291"/>
                <a:gd name="T108" fmla="*/ 4 w 1150"/>
                <a:gd name="T109" fmla="*/ 1275 h 1291"/>
                <a:gd name="T110" fmla="*/ 0 w 1150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0" h="1291">
                  <a:moveTo>
                    <a:pt x="0" y="0"/>
                  </a:moveTo>
                  <a:lnTo>
                    <a:pt x="1137" y="78"/>
                  </a:lnTo>
                  <a:lnTo>
                    <a:pt x="1136" y="81"/>
                  </a:lnTo>
                  <a:lnTo>
                    <a:pt x="1132" y="91"/>
                  </a:lnTo>
                  <a:lnTo>
                    <a:pt x="1126" y="106"/>
                  </a:lnTo>
                  <a:lnTo>
                    <a:pt x="1118" y="128"/>
                  </a:lnTo>
                  <a:lnTo>
                    <a:pt x="1110" y="154"/>
                  </a:lnTo>
                  <a:lnTo>
                    <a:pt x="1103" y="185"/>
                  </a:lnTo>
                  <a:lnTo>
                    <a:pt x="1096" y="221"/>
                  </a:lnTo>
                  <a:lnTo>
                    <a:pt x="1091" y="261"/>
                  </a:lnTo>
                  <a:lnTo>
                    <a:pt x="1089" y="305"/>
                  </a:lnTo>
                  <a:lnTo>
                    <a:pt x="1090" y="352"/>
                  </a:lnTo>
                  <a:lnTo>
                    <a:pt x="1094" y="401"/>
                  </a:lnTo>
                  <a:lnTo>
                    <a:pt x="1103" y="453"/>
                  </a:lnTo>
                  <a:lnTo>
                    <a:pt x="1117" y="509"/>
                  </a:lnTo>
                  <a:lnTo>
                    <a:pt x="1137" y="564"/>
                  </a:lnTo>
                  <a:lnTo>
                    <a:pt x="1146" y="588"/>
                  </a:lnTo>
                  <a:lnTo>
                    <a:pt x="1150" y="609"/>
                  </a:lnTo>
                  <a:lnTo>
                    <a:pt x="1150" y="625"/>
                  </a:lnTo>
                  <a:lnTo>
                    <a:pt x="1146" y="636"/>
                  </a:lnTo>
                  <a:lnTo>
                    <a:pt x="1138" y="644"/>
                  </a:lnTo>
                  <a:lnTo>
                    <a:pt x="1128" y="649"/>
                  </a:lnTo>
                  <a:lnTo>
                    <a:pt x="1117" y="652"/>
                  </a:lnTo>
                  <a:lnTo>
                    <a:pt x="1101" y="650"/>
                  </a:lnTo>
                  <a:lnTo>
                    <a:pt x="1085" y="647"/>
                  </a:lnTo>
                  <a:lnTo>
                    <a:pt x="1069" y="641"/>
                  </a:lnTo>
                  <a:lnTo>
                    <a:pt x="1051" y="635"/>
                  </a:lnTo>
                  <a:lnTo>
                    <a:pt x="1032" y="626"/>
                  </a:lnTo>
                  <a:lnTo>
                    <a:pt x="1014" y="617"/>
                  </a:lnTo>
                  <a:lnTo>
                    <a:pt x="996" y="607"/>
                  </a:lnTo>
                  <a:lnTo>
                    <a:pt x="980" y="596"/>
                  </a:lnTo>
                  <a:lnTo>
                    <a:pt x="965" y="586"/>
                  </a:lnTo>
                  <a:lnTo>
                    <a:pt x="952" y="574"/>
                  </a:lnTo>
                  <a:lnTo>
                    <a:pt x="941" y="564"/>
                  </a:lnTo>
                  <a:lnTo>
                    <a:pt x="939" y="568"/>
                  </a:lnTo>
                  <a:lnTo>
                    <a:pt x="937" y="577"/>
                  </a:lnTo>
                  <a:lnTo>
                    <a:pt x="934" y="592"/>
                  </a:lnTo>
                  <a:lnTo>
                    <a:pt x="931" y="612"/>
                  </a:lnTo>
                  <a:lnTo>
                    <a:pt x="928" y="635"/>
                  </a:lnTo>
                  <a:lnTo>
                    <a:pt x="926" y="663"/>
                  </a:lnTo>
                  <a:lnTo>
                    <a:pt x="926" y="693"/>
                  </a:lnTo>
                  <a:lnTo>
                    <a:pt x="928" y="726"/>
                  </a:lnTo>
                  <a:lnTo>
                    <a:pt x="934" y="762"/>
                  </a:lnTo>
                  <a:lnTo>
                    <a:pt x="943" y="797"/>
                  </a:lnTo>
                  <a:lnTo>
                    <a:pt x="957" y="834"/>
                  </a:lnTo>
                  <a:lnTo>
                    <a:pt x="975" y="869"/>
                  </a:lnTo>
                  <a:lnTo>
                    <a:pt x="1000" y="905"/>
                  </a:lnTo>
                  <a:lnTo>
                    <a:pt x="1014" y="926"/>
                  </a:lnTo>
                  <a:lnTo>
                    <a:pt x="1022" y="944"/>
                  </a:lnTo>
                  <a:lnTo>
                    <a:pt x="1024" y="959"/>
                  </a:lnTo>
                  <a:lnTo>
                    <a:pt x="1022" y="970"/>
                  </a:lnTo>
                  <a:lnTo>
                    <a:pt x="1013" y="979"/>
                  </a:lnTo>
                  <a:lnTo>
                    <a:pt x="1002" y="986"/>
                  </a:lnTo>
                  <a:lnTo>
                    <a:pt x="985" y="987"/>
                  </a:lnTo>
                  <a:lnTo>
                    <a:pt x="966" y="986"/>
                  </a:lnTo>
                  <a:lnTo>
                    <a:pt x="943" y="982"/>
                  </a:lnTo>
                  <a:lnTo>
                    <a:pt x="919" y="974"/>
                  </a:lnTo>
                  <a:lnTo>
                    <a:pt x="894" y="963"/>
                  </a:lnTo>
                  <a:lnTo>
                    <a:pt x="867" y="948"/>
                  </a:lnTo>
                  <a:lnTo>
                    <a:pt x="840" y="929"/>
                  </a:lnTo>
                  <a:lnTo>
                    <a:pt x="812" y="907"/>
                  </a:lnTo>
                  <a:lnTo>
                    <a:pt x="784" y="882"/>
                  </a:lnTo>
                  <a:lnTo>
                    <a:pt x="757" y="852"/>
                  </a:lnTo>
                  <a:lnTo>
                    <a:pt x="733" y="819"/>
                  </a:lnTo>
                  <a:lnTo>
                    <a:pt x="710" y="782"/>
                  </a:lnTo>
                  <a:lnTo>
                    <a:pt x="690" y="741"/>
                  </a:lnTo>
                  <a:lnTo>
                    <a:pt x="672" y="697"/>
                  </a:lnTo>
                  <a:lnTo>
                    <a:pt x="671" y="701"/>
                  </a:lnTo>
                  <a:lnTo>
                    <a:pt x="670" y="712"/>
                  </a:lnTo>
                  <a:lnTo>
                    <a:pt x="667" y="730"/>
                  </a:lnTo>
                  <a:lnTo>
                    <a:pt x="665" y="754"/>
                  </a:lnTo>
                  <a:lnTo>
                    <a:pt x="665" y="783"/>
                  </a:lnTo>
                  <a:lnTo>
                    <a:pt x="665" y="816"/>
                  </a:lnTo>
                  <a:lnTo>
                    <a:pt x="667" y="854"/>
                  </a:lnTo>
                  <a:lnTo>
                    <a:pt x="674" y="895"/>
                  </a:lnTo>
                  <a:lnTo>
                    <a:pt x="683" y="936"/>
                  </a:lnTo>
                  <a:lnTo>
                    <a:pt x="696" y="981"/>
                  </a:lnTo>
                  <a:lnTo>
                    <a:pt x="715" y="1025"/>
                  </a:lnTo>
                  <a:lnTo>
                    <a:pt x="740" y="1070"/>
                  </a:lnTo>
                  <a:lnTo>
                    <a:pt x="770" y="1115"/>
                  </a:lnTo>
                  <a:lnTo>
                    <a:pt x="807" y="1156"/>
                  </a:lnTo>
                  <a:lnTo>
                    <a:pt x="823" y="1175"/>
                  </a:lnTo>
                  <a:lnTo>
                    <a:pt x="831" y="1192"/>
                  </a:lnTo>
                  <a:lnTo>
                    <a:pt x="832" y="1208"/>
                  </a:lnTo>
                  <a:lnTo>
                    <a:pt x="826" y="1221"/>
                  </a:lnTo>
                  <a:lnTo>
                    <a:pt x="814" y="1234"/>
                  </a:lnTo>
                  <a:lnTo>
                    <a:pt x="798" y="1244"/>
                  </a:lnTo>
                  <a:lnTo>
                    <a:pt x="775" y="1254"/>
                  </a:lnTo>
                  <a:lnTo>
                    <a:pt x="748" y="1262"/>
                  </a:lnTo>
                  <a:lnTo>
                    <a:pt x="718" y="1269"/>
                  </a:lnTo>
                  <a:lnTo>
                    <a:pt x="684" y="1274"/>
                  </a:lnTo>
                  <a:lnTo>
                    <a:pt x="646" y="1279"/>
                  </a:lnTo>
                  <a:lnTo>
                    <a:pt x="607" y="1283"/>
                  </a:lnTo>
                  <a:lnTo>
                    <a:pt x="565" y="1286"/>
                  </a:lnTo>
                  <a:lnTo>
                    <a:pt x="521" y="1288"/>
                  </a:lnTo>
                  <a:lnTo>
                    <a:pt x="476" y="1289"/>
                  </a:lnTo>
                  <a:lnTo>
                    <a:pt x="431" y="1291"/>
                  </a:lnTo>
                  <a:lnTo>
                    <a:pt x="385" y="1291"/>
                  </a:lnTo>
                  <a:lnTo>
                    <a:pt x="340" y="1289"/>
                  </a:lnTo>
                  <a:lnTo>
                    <a:pt x="295" y="1289"/>
                  </a:lnTo>
                  <a:lnTo>
                    <a:pt x="252" y="1288"/>
                  </a:lnTo>
                  <a:lnTo>
                    <a:pt x="210" y="1287"/>
                  </a:lnTo>
                  <a:lnTo>
                    <a:pt x="173" y="1286"/>
                  </a:lnTo>
                  <a:lnTo>
                    <a:pt x="136" y="1283"/>
                  </a:lnTo>
                  <a:lnTo>
                    <a:pt x="103" y="1282"/>
                  </a:lnTo>
                  <a:lnTo>
                    <a:pt x="74" y="1280"/>
                  </a:lnTo>
                  <a:lnTo>
                    <a:pt x="48" y="1279"/>
                  </a:lnTo>
                  <a:lnTo>
                    <a:pt x="28" y="1278"/>
                  </a:lnTo>
                  <a:lnTo>
                    <a:pt x="13" y="1277"/>
                  </a:lnTo>
                  <a:lnTo>
                    <a:pt x="4" y="1275"/>
                  </a:lnTo>
                  <a:lnTo>
                    <a:pt x="0" y="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3C2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Rectangle 62"/>
            <p:cNvSpPr>
              <a:spLocks noChangeArrowheads="1"/>
            </p:cNvSpPr>
            <p:nvPr/>
          </p:nvSpPr>
          <p:spPr bwMode="auto">
            <a:xfrm>
              <a:off x="1098" y="2020"/>
              <a:ext cx="188" cy="211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63"/>
            <p:cNvSpPr>
              <a:spLocks/>
            </p:cNvSpPr>
            <p:nvPr/>
          </p:nvSpPr>
          <p:spPr bwMode="auto">
            <a:xfrm>
              <a:off x="1098" y="2020"/>
              <a:ext cx="188" cy="66"/>
            </a:xfrm>
            <a:custGeom>
              <a:avLst/>
              <a:gdLst>
                <a:gd name="T0" fmla="*/ 0 w 565"/>
                <a:gd name="T1" fmla="*/ 0 h 197"/>
                <a:gd name="T2" fmla="*/ 565 w 565"/>
                <a:gd name="T3" fmla="*/ 0 h 197"/>
                <a:gd name="T4" fmla="*/ 565 w 565"/>
                <a:gd name="T5" fmla="*/ 191 h 197"/>
                <a:gd name="T6" fmla="*/ 504 w 565"/>
                <a:gd name="T7" fmla="*/ 197 h 197"/>
                <a:gd name="T8" fmla="*/ 447 w 565"/>
                <a:gd name="T9" fmla="*/ 197 h 197"/>
                <a:gd name="T10" fmla="*/ 391 w 565"/>
                <a:gd name="T11" fmla="*/ 194 h 197"/>
                <a:gd name="T12" fmla="*/ 338 w 565"/>
                <a:gd name="T13" fmla="*/ 188 h 197"/>
                <a:gd name="T14" fmla="*/ 289 w 565"/>
                <a:gd name="T15" fmla="*/ 180 h 197"/>
                <a:gd name="T16" fmla="*/ 242 w 565"/>
                <a:gd name="T17" fmla="*/ 170 h 197"/>
                <a:gd name="T18" fmla="*/ 199 w 565"/>
                <a:gd name="T19" fmla="*/ 159 h 197"/>
                <a:gd name="T20" fmla="*/ 160 w 565"/>
                <a:gd name="T21" fmla="*/ 147 h 197"/>
                <a:gd name="T22" fmla="*/ 124 w 565"/>
                <a:gd name="T23" fmla="*/ 133 h 197"/>
                <a:gd name="T24" fmla="*/ 93 w 565"/>
                <a:gd name="T25" fmla="*/ 122 h 197"/>
                <a:gd name="T26" fmla="*/ 65 w 565"/>
                <a:gd name="T27" fmla="*/ 109 h 197"/>
                <a:gd name="T28" fmla="*/ 42 w 565"/>
                <a:gd name="T29" fmla="*/ 98 h 197"/>
                <a:gd name="T30" fmla="*/ 24 w 565"/>
                <a:gd name="T31" fmla="*/ 89 h 197"/>
                <a:gd name="T32" fmla="*/ 12 w 565"/>
                <a:gd name="T33" fmla="*/ 81 h 197"/>
                <a:gd name="T34" fmla="*/ 3 w 565"/>
                <a:gd name="T35" fmla="*/ 78 h 197"/>
                <a:gd name="T36" fmla="*/ 0 w 565"/>
                <a:gd name="T37" fmla="*/ 75 h 197"/>
                <a:gd name="T38" fmla="*/ 0 w 565"/>
                <a:gd name="T3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5" h="197">
                  <a:moveTo>
                    <a:pt x="0" y="0"/>
                  </a:moveTo>
                  <a:lnTo>
                    <a:pt x="565" y="0"/>
                  </a:lnTo>
                  <a:lnTo>
                    <a:pt x="565" y="191"/>
                  </a:lnTo>
                  <a:lnTo>
                    <a:pt x="504" y="197"/>
                  </a:lnTo>
                  <a:lnTo>
                    <a:pt x="447" y="197"/>
                  </a:lnTo>
                  <a:lnTo>
                    <a:pt x="391" y="194"/>
                  </a:lnTo>
                  <a:lnTo>
                    <a:pt x="338" y="188"/>
                  </a:lnTo>
                  <a:lnTo>
                    <a:pt x="289" y="180"/>
                  </a:lnTo>
                  <a:lnTo>
                    <a:pt x="242" y="170"/>
                  </a:lnTo>
                  <a:lnTo>
                    <a:pt x="199" y="159"/>
                  </a:lnTo>
                  <a:lnTo>
                    <a:pt x="160" y="147"/>
                  </a:lnTo>
                  <a:lnTo>
                    <a:pt x="124" y="133"/>
                  </a:lnTo>
                  <a:lnTo>
                    <a:pt x="93" y="122"/>
                  </a:lnTo>
                  <a:lnTo>
                    <a:pt x="65" y="109"/>
                  </a:lnTo>
                  <a:lnTo>
                    <a:pt x="42" y="98"/>
                  </a:lnTo>
                  <a:lnTo>
                    <a:pt x="24" y="89"/>
                  </a:lnTo>
                  <a:lnTo>
                    <a:pt x="12" y="81"/>
                  </a:lnTo>
                  <a:lnTo>
                    <a:pt x="3" y="7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64"/>
            <p:cNvSpPr>
              <a:spLocks/>
            </p:cNvSpPr>
            <p:nvPr/>
          </p:nvSpPr>
          <p:spPr bwMode="auto">
            <a:xfrm>
              <a:off x="734" y="1589"/>
              <a:ext cx="184" cy="209"/>
            </a:xfrm>
            <a:custGeom>
              <a:avLst/>
              <a:gdLst>
                <a:gd name="T0" fmla="*/ 276 w 552"/>
                <a:gd name="T1" fmla="*/ 0 h 628"/>
                <a:gd name="T2" fmla="*/ 317 w 552"/>
                <a:gd name="T3" fmla="*/ 3 h 628"/>
                <a:gd name="T4" fmla="*/ 356 w 552"/>
                <a:gd name="T5" fmla="*/ 13 h 628"/>
                <a:gd name="T6" fmla="*/ 393 w 552"/>
                <a:gd name="T7" fmla="*/ 29 h 628"/>
                <a:gd name="T8" fmla="*/ 426 w 552"/>
                <a:gd name="T9" fmla="*/ 51 h 628"/>
                <a:gd name="T10" fmla="*/ 457 w 552"/>
                <a:gd name="T11" fmla="*/ 76 h 628"/>
                <a:gd name="T12" fmla="*/ 484 w 552"/>
                <a:gd name="T13" fmla="*/ 108 h 628"/>
                <a:gd name="T14" fmla="*/ 507 w 552"/>
                <a:gd name="T15" fmla="*/ 143 h 628"/>
                <a:gd name="T16" fmla="*/ 526 w 552"/>
                <a:gd name="T17" fmla="*/ 181 h 628"/>
                <a:gd name="T18" fmla="*/ 540 w 552"/>
                <a:gd name="T19" fmla="*/ 223 h 628"/>
                <a:gd name="T20" fmla="*/ 548 w 552"/>
                <a:gd name="T21" fmla="*/ 267 h 628"/>
                <a:gd name="T22" fmla="*/ 552 w 552"/>
                <a:gd name="T23" fmla="*/ 314 h 628"/>
                <a:gd name="T24" fmla="*/ 548 w 552"/>
                <a:gd name="T25" fmla="*/ 361 h 628"/>
                <a:gd name="T26" fmla="*/ 540 w 552"/>
                <a:gd name="T27" fmla="*/ 405 h 628"/>
                <a:gd name="T28" fmla="*/ 526 w 552"/>
                <a:gd name="T29" fmla="*/ 447 h 628"/>
                <a:gd name="T30" fmla="*/ 507 w 552"/>
                <a:gd name="T31" fmla="*/ 485 h 628"/>
                <a:gd name="T32" fmla="*/ 484 w 552"/>
                <a:gd name="T33" fmla="*/ 520 h 628"/>
                <a:gd name="T34" fmla="*/ 457 w 552"/>
                <a:gd name="T35" fmla="*/ 551 h 628"/>
                <a:gd name="T36" fmla="*/ 426 w 552"/>
                <a:gd name="T37" fmla="*/ 577 h 628"/>
                <a:gd name="T38" fmla="*/ 393 w 552"/>
                <a:gd name="T39" fmla="*/ 599 h 628"/>
                <a:gd name="T40" fmla="*/ 356 w 552"/>
                <a:gd name="T41" fmla="*/ 615 h 628"/>
                <a:gd name="T42" fmla="*/ 317 w 552"/>
                <a:gd name="T43" fmla="*/ 624 h 628"/>
                <a:gd name="T44" fmla="*/ 276 w 552"/>
                <a:gd name="T45" fmla="*/ 628 h 628"/>
                <a:gd name="T46" fmla="*/ 236 w 552"/>
                <a:gd name="T47" fmla="*/ 624 h 628"/>
                <a:gd name="T48" fmla="*/ 197 w 552"/>
                <a:gd name="T49" fmla="*/ 615 h 628"/>
                <a:gd name="T50" fmla="*/ 160 w 552"/>
                <a:gd name="T51" fmla="*/ 599 h 628"/>
                <a:gd name="T52" fmla="*/ 126 w 552"/>
                <a:gd name="T53" fmla="*/ 577 h 628"/>
                <a:gd name="T54" fmla="*/ 95 w 552"/>
                <a:gd name="T55" fmla="*/ 551 h 628"/>
                <a:gd name="T56" fmla="*/ 69 w 552"/>
                <a:gd name="T57" fmla="*/ 520 h 628"/>
                <a:gd name="T58" fmla="*/ 45 w 552"/>
                <a:gd name="T59" fmla="*/ 485 h 628"/>
                <a:gd name="T60" fmla="*/ 26 w 552"/>
                <a:gd name="T61" fmla="*/ 447 h 628"/>
                <a:gd name="T62" fmla="*/ 12 w 552"/>
                <a:gd name="T63" fmla="*/ 405 h 628"/>
                <a:gd name="T64" fmla="*/ 4 w 552"/>
                <a:gd name="T65" fmla="*/ 361 h 628"/>
                <a:gd name="T66" fmla="*/ 0 w 552"/>
                <a:gd name="T67" fmla="*/ 314 h 628"/>
                <a:gd name="T68" fmla="*/ 4 w 552"/>
                <a:gd name="T69" fmla="*/ 267 h 628"/>
                <a:gd name="T70" fmla="*/ 12 w 552"/>
                <a:gd name="T71" fmla="*/ 223 h 628"/>
                <a:gd name="T72" fmla="*/ 26 w 552"/>
                <a:gd name="T73" fmla="*/ 181 h 628"/>
                <a:gd name="T74" fmla="*/ 45 w 552"/>
                <a:gd name="T75" fmla="*/ 143 h 628"/>
                <a:gd name="T76" fmla="*/ 69 w 552"/>
                <a:gd name="T77" fmla="*/ 108 h 628"/>
                <a:gd name="T78" fmla="*/ 95 w 552"/>
                <a:gd name="T79" fmla="*/ 76 h 628"/>
                <a:gd name="T80" fmla="*/ 126 w 552"/>
                <a:gd name="T81" fmla="*/ 51 h 628"/>
                <a:gd name="T82" fmla="*/ 160 w 552"/>
                <a:gd name="T83" fmla="*/ 29 h 628"/>
                <a:gd name="T84" fmla="*/ 197 w 552"/>
                <a:gd name="T85" fmla="*/ 13 h 628"/>
                <a:gd name="T86" fmla="*/ 236 w 552"/>
                <a:gd name="T87" fmla="*/ 3 h 628"/>
                <a:gd name="T88" fmla="*/ 276 w 552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628">
                  <a:moveTo>
                    <a:pt x="276" y="0"/>
                  </a:moveTo>
                  <a:lnTo>
                    <a:pt x="317" y="3"/>
                  </a:lnTo>
                  <a:lnTo>
                    <a:pt x="356" y="13"/>
                  </a:lnTo>
                  <a:lnTo>
                    <a:pt x="393" y="29"/>
                  </a:lnTo>
                  <a:lnTo>
                    <a:pt x="426" y="51"/>
                  </a:lnTo>
                  <a:lnTo>
                    <a:pt x="457" y="76"/>
                  </a:lnTo>
                  <a:lnTo>
                    <a:pt x="484" y="108"/>
                  </a:lnTo>
                  <a:lnTo>
                    <a:pt x="507" y="143"/>
                  </a:lnTo>
                  <a:lnTo>
                    <a:pt x="526" y="181"/>
                  </a:lnTo>
                  <a:lnTo>
                    <a:pt x="540" y="223"/>
                  </a:lnTo>
                  <a:lnTo>
                    <a:pt x="548" y="267"/>
                  </a:lnTo>
                  <a:lnTo>
                    <a:pt x="552" y="314"/>
                  </a:lnTo>
                  <a:lnTo>
                    <a:pt x="548" y="361"/>
                  </a:lnTo>
                  <a:lnTo>
                    <a:pt x="540" y="405"/>
                  </a:lnTo>
                  <a:lnTo>
                    <a:pt x="526" y="447"/>
                  </a:lnTo>
                  <a:lnTo>
                    <a:pt x="507" y="485"/>
                  </a:lnTo>
                  <a:lnTo>
                    <a:pt x="484" y="520"/>
                  </a:lnTo>
                  <a:lnTo>
                    <a:pt x="457" y="551"/>
                  </a:lnTo>
                  <a:lnTo>
                    <a:pt x="426" y="577"/>
                  </a:lnTo>
                  <a:lnTo>
                    <a:pt x="393" y="599"/>
                  </a:lnTo>
                  <a:lnTo>
                    <a:pt x="356" y="615"/>
                  </a:lnTo>
                  <a:lnTo>
                    <a:pt x="317" y="624"/>
                  </a:lnTo>
                  <a:lnTo>
                    <a:pt x="276" y="628"/>
                  </a:lnTo>
                  <a:lnTo>
                    <a:pt x="236" y="624"/>
                  </a:lnTo>
                  <a:lnTo>
                    <a:pt x="197" y="615"/>
                  </a:lnTo>
                  <a:lnTo>
                    <a:pt x="160" y="599"/>
                  </a:lnTo>
                  <a:lnTo>
                    <a:pt x="126" y="577"/>
                  </a:lnTo>
                  <a:lnTo>
                    <a:pt x="95" y="551"/>
                  </a:lnTo>
                  <a:lnTo>
                    <a:pt x="69" y="520"/>
                  </a:lnTo>
                  <a:lnTo>
                    <a:pt x="45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4" y="361"/>
                  </a:lnTo>
                  <a:lnTo>
                    <a:pt x="0" y="314"/>
                  </a:lnTo>
                  <a:lnTo>
                    <a:pt x="4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5" y="143"/>
                  </a:lnTo>
                  <a:lnTo>
                    <a:pt x="69" y="108"/>
                  </a:lnTo>
                  <a:lnTo>
                    <a:pt x="95" y="76"/>
                  </a:lnTo>
                  <a:lnTo>
                    <a:pt x="126" y="51"/>
                  </a:lnTo>
                  <a:lnTo>
                    <a:pt x="160" y="29"/>
                  </a:lnTo>
                  <a:lnTo>
                    <a:pt x="197" y="13"/>
                  </a:lnTo>
                  <a:lnTo>
                    <a:pt x="236" y="3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65"/>
            <p:cNvSpPr>
              <a:spLocks/>
            </p:cNvSpPr>
            <p:nvPr/>
          </p:nvSpPr>
          <p:spPr bwMode="auto">
            <a:xfrm>
              <a:off x="1465" y="1589"/>
              <a:ext cx="184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3 h 628"/>
                <a:gd name="T4" fmla="*/ 355 w 551"/>
                <a:gd name="T5" fmla="*/ 13 h 628"/>
                <a:gd name="T6" fmla="*/ 392 w 551"/>
                <a:gd name="T7" fmla="*/ 29 h 628"/>
                <a:gd name="T8" fmla="*/ 426 w 551"/>
                <a:gd name="T9" fmla="*/ 51 h 628"/>
                <a:gd name="T10" fmla="*/ 456 w 551"/>
                <a:gd name="T11" fmla="*/ 76 h 628"/>
                <a:gd name="T12" fmla="*/ 483 w 551"/>
                <a:gd name="T13" fmla="*/ 108 h 628"/>
                <a:gd name="T14" fmla="*/ 507 w 551"/>
                <a:gd name="T15" fmla="*/ 143 h 628"/>
                <a:gd name="T16" fmla="*/ 525 w 551"/>
                <a:gd name="T17" fmla="*/ 181 h 628"/>
                <a:gd name="T18" fmla="*/ 539 w 551"/>
                <a:gd name="T19" fmla="*/ 223 h 628"/>
                <a:gd name="T20" fmla="*/ 548 w 551"/>
                <a:gd name="T21" fmla="*/ 267 h 628"/>
                <a:gd name="T22" fmla="*/ 551 w 551"/>
                <a:gd name="T23" fmla="*/ 314 h 628"/>
                <a:gd name="T24" fmla="*/ 548 w 551"/>
                <a:gd name="T25" fmla="*/ 361 h 628"/>
                <a:gd name="T26" fmla="*/ 539 w 551"/>
                <a:gd name="T27" fmla="*/ 405 h 628"/>
                <a:gd name="T28" fmla="*/ 525 w 551"/>
                <a:gd name="T29" fmla="*/ 447 h 628"/>
                <a:gd name="T30" fmla="*/ 507 w 551"/>
                <a:gd name="T31" fmla="*/ 485 h 628"/>
                <a:gd name="T32" fmla="*/ 483 w 551"/>
                <a:gd name="T33" fmla="*/ 520 h 628"/>
                <a:gd name="T34" fmla="*/ 456 w 551"/>
                <a:gd name="T35" fmla="*/ 551 h 628"/>
                <a:gd name="T36" fmla="*/ 426 w 551"/>
                <a:gd name="T37" fmla="*/ 577 h 628"/>
                <a:gd name="T38" fmla="*/ 392 w 551"/>
                <a:gd name="T39" fmla="*/ 599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9 h 628"/>
                <a:gd name="T52" fmla="*/ 126 w 551"/>
                <a:gd name="T53" fmla="*/ 577 h 628"/>
                <a:gd name="T54" fmla="*/ 94 w 551"/>
                <a:gd name="T55" fmla="*/ 551 h 628"/>
                <a:gd name="T56" fmla="*/ 68 w 551"/>
                <a:gd name="T57" fmla="*/ 520 h 628"/>
                <a:gd name="T58" fmla="*/ 44 w 551"/>
                <a:gd name="T59" fmla="*/ 485 h 628"/>
                <a:gd name="T60" fmla="*/ 26 w 551"/>
                <a:gd name="T61" fmla="*/ 447 h 628"/>
                <a:gd name="T62" fmla="*/ 12 w 551"/>
                <a:gd name="T63" fmla="*/ 405 h 628"/>
                <a:gd name="T64" fmla="*/ 3 w 551"/>
                <a:gd name="T65" fmla="*/ 361 h 628"/>
                <a:gd name="T66" fmla="*/ 0 w 551"/>
                <a:gd name="T67" fmla="*/ 314 h 628"/>
                <a:gd name="T68" fmla="*/ 3 w 551"/>
                <a:gd name="T69" fmla="*/ 267 h 628"/>
                <a:gd name="T70" fmla="*/ 12 w 551"/>
                <a:gd name="T71" fmla="*/ 223 h 628"/>
                <a:gd name="T72" fmla="*/ 26 w 551"/>
                <a:gd name="T73" fmla="*/ 181 h 628"/>
                <a:gd name="T74" fmla="*/ 44 w 551"/>
                <a:gd name="T75" fmla="*/ 143 h 628"/>
                <a:gd name="T76" fmla="*/ 68 w 551"/>
                <a:gd name="T77" fmla="*/ 108 h 628"/>
                <a:gd name="T78" fmla="*/ 94 w 551"/>
                <a:gd name="T79" fmla="*/ 76 h 628"/>
                <a:gd name="T80" fmla="*/ 126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3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3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6" y="51"/>
                  </a:lnTo>
                  <a:lnTo>
                    <a:pt x="456" y="76"/>
                  </a:lnTo>
                  <a:lnTo>
                    <a:pt x="483" y="108"/>
                  </a:lnTo>
                  <a:lnTo>
                    <a:pt x="507" y="143"/>
                  </a:lnTo>
                  <a:lnTo>
                    <a:pt x="525" y="181"/>
                  </a:lnTo>
                  <a:lnTo>
                    <a:pt x="539" y="223"/>
                  </a:lnTo>
                  <a:lnTo>
                    <a:pt x="548" y="267"/>
                  </a:lnTo>
                  <a:lnTo>
                    <a:pt x="551" y="314"/>
                  </a:lnTo>
                  <a:lnTo>
                    <a:pt x="548" y="361"/>
                  </a:lnTo>
                  <a:lnTo>
                    <a:pt x="539" y="405"/>
                  </a:lnTo>
                  <a:lnTo>
                    <a:pt x="525" y="447"/>
                  </a:lnTo>
                  <a:lnTo>
                    <a:pt x="507" y="485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6" y="577"/>
                  </a:lnTo>
                  <a:lnTo>
                    <a:pt x="392" y="599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9"/>
                  </a:lnTo>
                  <a:lnTo>
                    <a:pt x="126" y="577"/>
                  </a:lnTo>
                  <a:lnTo>
                    <a:pt x="94" y="551"/>
                  </a:lnTo>
                  <a:lnTo>
                    <a:pt x="68" y="520"/>
                  </a:lnTo>
                  <a:lnTo>
                    <a:pt x="44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3" y="361"/>
                  </a:lnTo>
                  <a:lnTo>
                    <a:pt x="0" y="314"/>
                  </a:lnTo>
                  <a:lnTo>
                    <a:pt x="3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4" y="143"/>
                  </a:lnTo>
                  <a:lnTo>
                    <a:pt x="68" y="108"/>
                  </a:lnTo>
                  <a:lnTo>
                    <a:pt x="94" y="76"/>
                  </a:lnTo>
                  <a:lnTo>
                    <a:pt x="126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66"/>
            <p:cNvSpPr>
              <a:spLocks/>
            </p:cNvSpPr>
            <p:nvPr/>
          </p:nvSpPr>
          <p:spPr bwMode="auto">
            <a:xfrm>
              <a:off x="826" y="1226"/>
              <a:ext cx="731" cy="828"/>
            </a:xfrm>
            <a:custGeom>
              <a:avLst/>
              <a:gdLst>
                <a:gd name="T0" fmla="*/ 1196 w 2192"/>
                <a:gd name="T1" fmla="*/ 2 h 2484"/>
                <a:gd name="T2" fmla="*/ 1382 w 2192"/>
                <a:gd name="T3" fmla="*/ 19 h 2484"/>
                <a:gd name="T4" fmla="*/ 1548 w 2192"/>
                <a:gd name="T5" fmla="*/ 50 h 2484"/>
                <a:gd name="T6" fmla="*/ 1694 w 2192"/>
                <a:gd name="T7" fmla="*/ 96 h 2484"/>
                <a:gd name="T8" fmla="*/ 1820 w 2192"/>
                <a:gd name="T9" fmla="*/ 155 h 2484"/>
                <a:gd name="T10" fmla="*/ 1928 w 2192"/>
                <a:gd name="T11" fmla="*/ 228 h 2484"/>
                <a:gd name="T12" fmla="*/ 2017 w 2192"/>
                <a:gd name="T13" fmla="*/ 311 h 2484"/>
                <a:gd name="T14" fmla="*/ 2086 w 2192"/>
                <a:gd name="T15" fmla="*/ 405 h 2484"/>
                <a:gd name="T16" fmla="*/ 2138 w 2192"/>
                <a:gd name="T17" fmla="*/ 507 h 2484"/>
                <a:gd name="T18" fmla="*/ 2172 w 2192"/>
                <a:gd name="T19" fmla="*/ 620 h 2484"/>
                <a:gd name="T20" fmla="*/ 2190 w 2192"/>
                <a:gd name="T21" fmla="*/ 739 h 2484"/>
                <a:gd name="T22" fmla="*/ 2191 w 2192"/>
                <a:gd name="T23" fmla="*/ 839 h 2484"/>
                <a:gd name="T24" fmla="*/ 2192 w 2192"/>
                <a:gd name="T25" fmla="*/ 921 h 2484"/>
                <a:gd name="T26" fmla="*/ 2192 w 2192"/>
                <a:gd name="T27" fmla="*/ 1012 h 2484"/>
                <a:gd name="T28" fmla="*/ 2191 w 2192"/>
                <a:gd name="T29" fmla="*/ 1112 h 2484"/>
                <a:gd name="T30" fmla="*/ 2187 w 2192"/>
                <a:gd name="T31" fmla="*/ 1218 h 2484"/>
                <a:gd name="T32" fmla="*/ 2180 w 2192"/>
                <a:gd name="T33" fmla="*/ 1330 h 2484"/>
                <a:gd name="T34" fmla="*/ 2168 w 2192"/>
                <a:gd name="T35" fmla="*/ 1444 h 2484"/>
                <a:gd name="T36" fmla="*/ 2151 w 2192"/>
                <a:gd name="T37" fmla="*/ 1559 h 2484"/>
                <a:gd name="T38" fmla="*/ 2127 w 2192"/>
                <a:gd name="T39" fmla="*/ 1674 h 2484"/>
                <a:gd name="T40" fmla="*/ 2094 w 2192"/>
                <a:gd name="T41" fmla="*/ 1788 h 2484"/>
                <a:gd name="T42" fmla="*/ 2052 w 2192"/>
                <a:gd name="T43" fmla="*/ 1899 h 2484"/>
                <a:gd name="T44" fmla="*/ 2000 w 2192"/>
                <a:gd name="T45" fmla="*/ 2004 h 2484"/>
                <a:gd name="T46" fmla="*/ 1938 w 2192"/>
                <a:gd name="T47" fmla="*/ 2103 h 2484"/>
                <a:gd name="T48" fmla="*/ 1863 w 2192"/>
                <a:gd name="T49" fmla="*/ 2195 h 2484"/>
                <a:gd name="T50" fmla="*/ 1775 w 2192"/>
                <a:gd name="T51" fmla="*/ 2276 h 2484"/>
                <a:gd name="T52" fmla="*/ 1672 w 2192"/>
                <a:gd name="T53" fmla="*/ 2347 h 2484"/>
                <a:gd name="T54" fmla="*/ 1555 w 2192"/>
                <a:gd name="T55" fmla="*/ 2404 h 2484"/>
                <a:gd name="T56" fmla="*/ 1419 w 2192"/>
                <a:gd name="T57" fmla="*/ 2447 h 2484"/>
                <a:gd name="T58" fmla="*/ 1267 w 2192"/>
                <a:gd name="T59" fmla="*/ 2474 h 2484"/>
                <a:gd name="T60" fmla="*/ 1096 w 2192"/>
                <a:gd name="T61" fmla="*/ 2484 h 2484"/>
                <a:gd name="T62" fmla="*/ 926 w 2192"/>
                <a:gd name="T63" fmla="*/ 2474 h 2484"/>
                <a:gd name="T64" fmla="*/ 774 w 2192"/>
                <a:gd name="T65" fmla="*/ 2447 h 2484"/>
                <a:gd name="T66" fmla="*/ 638 w 2192"/>
                <a:gd name="T67" fmla="*/ 2404 h 2484"/>
                <a:gd name="T68" fmla="*/ 521 w 2192"/>
                <a:gd name="T69" fmla="*/ 2347 h 2484"/>
                <a:gd name="T70" fmla="*/ 418 w 2192"/>
                <a:gd name="T71" fmla="*/ 2276 h 2484"/>
                <a:gd name="T72" fmla="*/ 329 w 2192"/>
                <a:gd name="T73" fmla="*/ 2195 h 2484"/>
                <a:gd name="T74" fmla="*/ 255 w 2192"/>
                <a:gd name="T75" fmla="*/ 2103 h 2484"/>
                <a:gd name="T76" fmla="*/ 191 w 2192"/>
                <a:gd name="T77" fmla="*/ 2004 h 2484"/>
                <a:gd name="T78" fmla="*/ 141 w 2192"/>
                <a:gd name="T79" fmla="*/ 1899 h 2484"/>
                <a:gd name="T80" fmla="*/ 99 w 2192"/>
                <a:gd name="T81" fmla="*/ 1788 h 2484"/>
                <a:gd name="T82" fmla="*/ 66 w 2192"/>
                <a:gd name="T83" fmla="*/ 1674 h 2484"/>
                <a:gd name="T84" fmla="*/ 42 w 2192"/>
                <a:gd name="T85" fmla="*/ 1559 h 2484"/>
                <a:gd name="T86" fmla="*/ 24 w 2192"/>
                <a:gd name="T87" fmla="*/ 1444 h 2484"/>
                <a:gd name="T88" fmla="*/ 12 w 2192"/>
                <a:gd name="T89" fmla="*/ 1330 h 2484"/>
                <a:gd name="T90" fmla="*/ 5 w 2192"/>
                <a:gd name="T91" fmla="*/ 1218 h 2484"/>
                <a:gd name="T92" fmla="*/ 2 w 2192"/>
                <a:gd name="T93" fmla="*/ 1112 h 2484"/>
                <a:gd name="T94" fmla="*/ 0 w 2192"/>
                <a:gd name="T95" fmla="*/ 1012 h 2484"/>
                <a:gd name="T96" fmla="*/ 0 w 2192"/>
                <a:gd name="T97" fmla="*/ 921 h 2484"/>
                <a:gd name="T98" fmla="*/ 2 w 2192"/>
                <a:gd name="T99" fmla="*/ 839 h 2484"/>
                <a:gd name="T100" fmla="*/ 3 w 2192"/>
                <a:gd name="T101" fmla="*/ 739 h 2484"/>
                <a:gd name="T102" fmla="*/ 21 w 2192"/>
                <a:gd name="T103" fmla="*/ 620 h 2484"/>
                <a:gd name="T104" fmla="*/ 55 w 2192"/>
                <a:gd name="T105" fmla="*/ 507 h 2484"/>
                <a:gd name="T106" fmla="*/ 107 w 2192"/>
                <a:gd name="T107" fmla="*/ 405 h 2484"/>
                <a:gd name="T108" fmla="*/ 176 w 2192"/>
                <a:gd name="T109" fmla="*/ 311 h 2484"/>
                <a:gd name="T110" fmla="*/ 265 w 2192"/>
                <a:gd name="T111" fmla="*/ 228 h 2484"/>
                <a:gd name="T112" fmla="*/ 372 w 2192"/>
                <a:gd name="T113" fmla="*/ 155 h 2484"/>
                <a:gd name="T114" fmla="*/ 499 w 2192"/>
                <a:gd name="T115" fmla="*/ 96 h 2484"/>
                <a:gd name="T116" fmla="*/ 645 w 2192"/>
                <a:gd name="T117" fmla="*/ 50 h 2484"/>
                <a:gd name="T118" fmla="*/ 810 w 2192"/>
                <a:gd name="T119" fmla="*/ 19 h 2484"/>
                <a:gd name="T120" fmla="*/ 996 w 2192"/>
                <a:gd name="T121" fmla="*/ 2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92" h="2484">
                  <a:moveTo>
                    <a:pt x="1096" y="0"/>
                  </a:moveTo>
                  <a:lnTo>
                    <a:pt x="1196" y="2"/>
                  </a:lnTo>
                  <a:lnTo>
                    <a:pt x="1293" y="9"/>
                  </a:lnTo>
                  <a:lnTo>
                    <a:pt x="1382" y="19"/>
                  </a:lnTo>
                  <a:lnTo>
                    <a:pt x="1468" y="33"/>
                  </a:lnTo>
                  <a:lnTo>
                    <a:pt x="1548" y="50"/>
                  </a:lnTo>
                  <a:lnTo>
                    <a:pt x="1624" y="72"/>
                  </a:lnTo>
                  <a:lnTo>
                    <a:pt x="1694" y="96"/>
                  </a:lnTo>
                  <a:lnTo>
                    <a:pt x="1760" y="124"/>
                  </a:lnTo>
                  <a:lnTo>
                    <a:pt x="1820" y="155"/>
                  </a:lnTo>
                  <a:lnTo>
                    <a:pt x="1876" y="190"/>
                  </a:lnTo>
                  <a:lnTo>
                    <a:pt x="1928" y="228"/>
                  </a:lnTo>
                  <a:lnTo>
                    <a:pt x="1973" y="268"/>
                  </a:lnTo>
                  <a:lnTo>
                    <a:pt x="2017" y="311"/>
                  </a:lnTo>
                  <a:lnTo>
                    <a:pt x="2053" y="357"/>
                  </a:lnTo>
                  <a:lnTo>
                    <a:pt x="2086" y="405"/>
                  </a:lnTo>
                  <a:lnTo>
                    <a:pt x="2114" y="455"/>
                  </a:lnTo>
                  <a:lnTo>
                    <a:pt x="2138" y="507"/>
                  </a:lnTo>
                  <a:lnTo>
                    <a:pt x="2157" y="563"/>
                  </a:lnTo>
                  <a:lnTo>
                    <a:pt x="2172" y="620"/>
                  </a:lnTo>
                  <a:lnTo>
                    <a:pt x="2184" y="678"/>
                  </a:lnTo>
                  <a:lnTo>
                    <a:pt x="2190" y="739"/>
                  </a:lnTo>
                  <a:lnTo>
                    <a:pt x="2191" y="802"/>
                  </a:lnTo>
                  <a:lnTo>
                    <a:pt x="2191" y="839"/>
                  </a:lnTo>
                  <a:lnTo>
                    <a:pt x="2192" y="878"/>
                  </a:lnTo>
                  <a:lnTo>
                    <a:pt x="2192" y="921"/>
                  </a:lnTo>
                  <a:lnTo>
                    <a:pt x="2192" y="965"/>
                  </a:lnTo>
                  <a:lnTo>
                    <a:pt x="2192" y="1012"/>
                  </a:lnTo>
                  <a:lnTo>
                    <a:pt x="2192" y="1062"/>
                  </a:lnTo>
                  <a:lnTo>
                    <a:pt x="2191" y="1112"/>
                  </a:lnTo>
                  <a:lnTo>
                    <a:pt x="2190" y="1165"/>
                  </a:lnTo>
                  <a:lnTo>
                    <a:pt x="2187" y="1218"/>
                  </a:lnTo>
                  <a:lnTo>
                    <a:pt x="2185" y="1273"/>
                  </a:lnTo>
                  <a:lnTo>
                    <a:pt x="2180" y="1330"/>
                  </a:lnTo>
                  <a:lnTo>
                    <a:pt x="2175" y="1386"/>
                  </a:lnTo>
                  <a:lnTo>
                    <a:pt x="2168" y="1444"/>
                  </a:lnTo>
                  <a:lnTo>
                    <a:pt x="2161" y="1501"/>
                  </a:lnTo>
                  <a:lnTo>
                    <a:pt x="2151" y="1559"/>
                  </a:lnTo>
                  <a:lnTo>
                    <a:pt x="2139" y="1617"/>
                  </a:lnTo>
                  <a:lnTo>
                    <a:pt x="2127" y="1674"/>
                  </a:lnTo>
                  <a:lnTo>
                    <a:pt x="2111" y="1731"/>
                  </a:lnTo>
                  <a:lnTo>
                    <a:pt x="2094" y="1788"/>
                  </a:lnTo>
                  <a:lnTo>
                    <a:pt x="2075" y="1844"/>
                  </a:lnTo>
                  <a:lnTo>
                    <a:pt x="2052" y="1899"/>
                  </a:lnTo>
                  <a:lnTo>
                    <a:pt x="2028" y="1952"/>
                  </a:lnTo>
                  <a:lnTo>
                    <a:pt x="2000" y="2004"/>
                  </a:lnTo>
                  <a:lnTo>
                    <a:pt x="1971" y="2055"/>
                  </a:lnTo>
                  <a:lnTo>
                    <a:pt x="1938" y="2103"/>
                  </a:lnTo>
                  <a:lnTo>
                    <a:pt x="1903" y="2150"/>
                  </a:lnTo>
                  <a:lnTo>
                    <a:pt x="1863" y="2195"/>
                  </a:lnTo>
                  <a:lnTo>
                    <a:pt x="1820" y="2237"/>
                  </a:lnTo>
                  <a:lnTo>
                    <a:pt x="1775" y="2276"/>
                  </a:lnTo>
                  <a:lnTo>
                    <a:pt x="1725" y="2313"/>
                  </a:lnTo>
                  <a:lnTo>
                    <a:pt x="1672" y="2347"/>
                  </a:lnTo>
                  <a:lnTo>
                    <a:pt x="1615" y="2378"/>
                  </a:lnTo>
                  <a:lnTo>
                    <a:pt x="1555" y="2404"/>
                  </a:lnTo>
                  <a:lnTo>
                    <a:pt x="1489" y="2427"/>
                  </a:lnTo>
                  <a:lnTo>
                    <a:pt x="1419" y="2447"/>
                  </a:lnTo>
                  <a:lnTo>
                    <a:pt x="1346" y="2462"/>
                  </a:lnTo>
                  <a:lnTo>
                    <a:pt x="1267" y="2474"/>
                  </a:lnTo>
                  <a:lnTo>
                    <a:pt x="1184" y="2481"/>
                  </a:lnTo>
                  <a:lnTo>
                    <a:pt x="1096" y="2484"/>
                  </a:lnTo>
                  <a:lnTo>
                    <a:pt x="1009" y="2481"/>
                  </a:lnTo>
                  <a:lnTo>
                    <a:pt x="926" y="2474"/>
                  </a:lnTo>
                  <a:lnTo>
                    <a:pt x="847" y="2462"/>
                  </a:lnTo>
                  <a:lnTo>
                    <a:pt x="774" y="2447"/>
                  </a:lnTo>
                  <a:lnTo>
                    <a:pt x="704" y="2427"/>
                  </a:lnTo>
                  <a:lnTo>
                    <a:pt x="638" y="2404"/>
                  </a:lnTo>
                  <a:lnTo>
                    <a:pt x="577" y="2378"/>
                  </a:lnTo>
                  <a:lnTo>
                    <a:pt x="521" y="2347"/>
                  </a:lnTo>
                  <a:lnTo>
                    <a:pt x="467" y="2313"/>
                  </a:lnTo>
                  <a:lnTo>
                    <a:pt x="418" y="2276"/>
                  </a:lnTo>
                  <a:lnTo>
                    <a:pt x="372" y="2237"/>
                  </a:lnTo>
                  <a:lnTo>
                    <a:pt x="329" y="2195"/>
                  </a:lnTo>
                  <a:lnTo>
                    <a:pt x="290" y="2150"/>
                  </a:lnTo>
                  <a:lnTo>
                    <a:pt x="255" y="2103"/>
                  </a:lnTo>
                  <a:lnTo>
                    <a:pt x="222" y="2055"/>
                  </a:lnTo>
                  <a:lnTo>
                    <a:pt x="191" y="2004"/>
                  </a:lnTo>
                  <a:lnTo>
                    <a:pt x="165" y="1952"/>
                  </a:lnTo>
                  <a:lnTo>
                    <a:pt x="141" y="1899"/>
                  </a:lnTo>
                  <a:lnTo>
                    <a:pt x="118" y="1844"/>
                  </a:lnTo>
                  <a:lnTo>
                    <a:pt x="99" y="1788"/>
                  </a:lnTo>
                  <a:lnTo>
                    <a:pt x="81" y="1731"/>
                  </a:lnTo>
                  <a:lnTo>
                    <a:pt x="66" y="1674"/>
                  </a:lnTo>
                  <a:lnTo>
                    <a:pt x="54" y="1617"/>
                  </a:lnTo>
                  <a:lnTo>
                    <a:pt x="42" y="1559"/>
                  </a:lnTo>
                  <a:lnTo>
                    <a:pt x="32" y="1501"/>
                  </a:lnTo>
                  <a:lnTo>
                    <a:pt x="24" y="1444"/>
                  </a:lnTo>
                  <a:lnTo>
                    <a:pt x="18" y="1386"/>
                  </a:lnTo>
                  <a:lnTo>
                    <a:pt x="12" y="1330"/>
                  </a:lnTo>
                  <a:lnTo>
                    <a:pt x="8" y="1273"/>
                  </a:lnTo>
                  <a:lnTo>
                    <a:pt x="5" y="1218"/>
                  </a:lnTo>
                  <a:lnTo>
                    <a:pt x="3" y="1165"/>
                  </a:lnTo>
                  <a:lnTo>
                    <a:pt x="2" y="1112"/>
                  </a:lnTo>
                  <a:lnTo>
                    <a:pt x="0" y="1062"/>
                  </a:lnTo>
                  <a:lnTo>
                    <a:pt x="0" y="1012"/>
                  </a:lnTo>
                  <a:lnTo>
                    <a:pt x="0" y="965"/>
                  </a:lnTo>
                  <a:lnTo>
                    <a:pt x="0" y="921"/>
                  </a:lnTo>
                  <a:lnTo>
                    <a:pt x="0" y="878"/>
                  </a:lnTo>
                  <a:lnTo>
                    <a:pt x="2" y="839"/>
                  </a:lnTo>
                  <a:lnTo>
                    <a:pt x="2" y="802"/>
                  </a:lnTo>
                  <a:lnTo>
                    <a:pt x="3" y="739"/>
                  </a:lnTo>
                  <a:lnTo>
                    <a:pt x="9" y="678"/>
                  </a:lnTo>
                  <a:lnTo>
                    <a:pt x="21" y="620"/>
                  </a:lnTo>
                  <a:lnTo>
                    <a:pt x="36" y="563"/>
                  </a:lnTo>
                  <a:lnTo>
                    <a:pt x="55" y="507"/>
                  </a:lnTo>
                  <a:lnTo>
                    <a:pt x="79" y="455"/>
                  </a:lnTo>
                  <a:lnTo>
                    <a:pt x="107" y="405"/>
                  </a:lnTo>
                  <a:lnTo>
                    <a:pt x="140" y="357"/>
                  </a:lnTo>
                  <a:lnTo>
                    <a:pt x="176" y="311"/>
                  </a:lnTo>
                  <a:lnTo>
                    <a:pt x="218" y="268"/>
                  </a:lnTo>
                  <a:lnTo>
                    <a:pt x="265" y="228"/>
                  </a:lnTo>
                  <a:lnTo>
                    <a:pt x="317" y="190"/>
                  </a:lnTo>
                  <a:lnTo>
                    <a:pt x="372" y="155"/>
                  </a:lnTo>
                  <a:lnTo>
                    <a:pt x="433" y="124"/>
                  </a:lnTo>
                  <a:lnTo>
                    <a:pt x="499" y="96"/>
                  </a:lnTo>
                  <a:lnTo>
                    <a:pt x="569" y="72"/>
                  </a:lnTo>
                  <a:lnTo>
                    <a:pt x="645" y="50"/>
                  </a:lnTo>
                  <a:lnTo>
                    <a:pt x="724" y="33"/>
                  </a:lnTo>
                  <a:lnTo>
                    <a:pt x="810" y="19"/>
                  </a:lnTo>
                  <a:lnTo>
                    <a:pt x="900" y="9"/>
                  </a:lnTo>
                  <a:lnTo>
                    <a:pt x="996" y="2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67"/>
            <p:cNvSpPr>
              <a:spLocks/>
            </p:cNvSpPr>
            <p:nvPr/>
          </p:nvSpPr>
          <p:spPr bwMode="auto">
            <a:xfrm>
              <a:off x="975" y="1625"/>
              <a:ext cx="78" cy="87"/>
            </a:xfrm>
            <a:custGeom>
              <a:avLst/>
              <a:gdLst>
                <a:gd name="T0" fmla="*/ 119 w 236"/>
                <a:gd name="T1" fmla="*/ 0 h 259"/>
                <a:gd name="T2" fmla="*/ 145 w 236"/>
                <a:gd name="T3" fmla="*/ 4 h 259"/>
                <a:gd name="T4" fmla="*/ 170 w 236"/>
                <a:gd name="T5" fmla="*/ 13 h 259"/>
                <a:gd name="T6" fmla="*/ 192 w 236"/>
                <a:gd name="T7" fmla="*/ 28 h 259"/>
                <a:gd name="T8" fmla="*/ 211 w 236"/>
                <a:gd name="T9" fmla="*/ 48 h 259"/>
                <a:gd name="T10" fmla="*/ 225 w 236"/>
                <a:gd name="T11" fmla="*/ 72 h 259"/>
                <a:gd name="T12" fmla="*/ 234 w 236"/>
                <a:gd name="T13" fmla="*/ 100 h 259"/>
                <a:gd name="T14" fmla="*/ 236 w 236"/>
                <a:gd name="T15" fmla="*/ 129 h 259"/>
                <a:gd name="T16" fmla="*/ 234 w 236"/>
                <a:gd name="T17" fmla="*/ 159 h 259"/>
                <a:gd name="T18" fmla="*/ 225 w 236"/>
                <a:gd name="T19" fmla="*/ 187 h 259"/>
                <a:gd name="T20" fmla="*/ 211 w 236"/>
                <a:gd name="T21" fmla="*/ 211 h 259"/>
                <a:gd name="T22" fmla="*/ 192 w 236"/>
                <a:gd name="T23" fmla="*/ 230 h 259"/>
                <a:gd name="T24" fmla="*/ 170 w 236"/>
                <a:gd name="T25" fmla="*/ 247 h 259"/>
                <a:gd name="T26" fmla="*/ 145 w 236"/>
                <a:gd name="T27" fmla="*/ 256 h 259"/>
                <a:gd name="T28" fmla="*/ 119 w 236"/>
                <a:gd name="T29" fmla="*/ 259 h 259"/>
                <a:gd name="T30" fmla="*/ 91 w 236"/>
                <a:gd name="T31" fmla="*/ 256 h 259"/>
                <a:gd name="T32" fmla="*/ 65 w 236"/>
                <a:gd name="T33" fmla="*/ 247 h 259"/>
                <a:gd name="T34" fmla="*/ 44 w 236"/>
                <a:gd name="T35" fmla="*/ 230 h 259"/>
                <a:gd name="T36" fmla="*/ 25 w 236"/>
                <a:gd name="T37" fmla="*/ 211 h 259"/>
                <a:gd name="T38" fmla="*/ 11 w 236"/>
                <a:gd name="T39" fmla="*/ 187 h 259"/>
                <a:gd name="T40" fmla="*/ 2 w 236"/>
                <a:gd name="T41" fmla="*/ 159 h 259"/>
                <a:gd name="T42" fmla="*/ 0 w 236"/>
                <a:gd name="T43" fmla="*/ 129 h 259"/>
                <a:gd name="T44" fmla="*/ 2 w 236"/>
                <a:gd name="T45" fmla="*/ 100 h 259"/>
                <a:gd name="T46" fmla="*/ 11 w 236"/>
                <a:gd name="T47" fmla="*/ 72 h 259"/>
                <a:gd name="T48" fmla="*/ 25 w 236"/>
                <a:gd name="T49" fmla="*/ 48 h 259"/>
                <a:gd name="T50" fmla="*/ 44 w 236"/>
                <a:gd name="T51" fmla="*/ 28 h 259"/>
                <a:gd name="T52" fmla="*/ 65 w 236"/>
                <a:gd name="T53" fmla="*/ 13 h 259"/>
                <a:gd name="T54" fmla="*/ 91 w 236"/>
                <a:gd name="T55" fmla="*/ 4 h 259"/>
                <a:gd name="T56" fmla="*/ 119 w 236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59">
                  <a:moveTo>
                    <a:pt x="119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8"/>
                  </a:lnTo>
                  <a:lnTo>
                    <a:pt x="211" y="48"/>
                  </a:lnTo>
                  <a:lnTo>
                    <a:pt x="225" y="72"/>
                  </a:lnTo>
                  <a:lnTo>
                    <a:pt x="234" y="100"/>
                  </a:lnTo>
                  <a:lnTo>
                    <a:pt x="236" y="129"/>
                  </a:lnTo>
                  <a:lnTo>
                    <a:pt x="234" y="159"/>
                  </a:lnTo>
                  <a:lnTo>
                    <a:pt x="225" y="187"/>
                  </a:lnTo>
                  <a:lnTo>
                    <a:pt x="211" y="211"/>
                  </a:lnTo>
                  <a:lnTo>
                    <a:pt x="192" y="230"/>
                  </a:lnTo>
                  <a:lnTo>
                    <a:pt x="170" y="247"/>
                  </a:lnTo>
                  <a:lnTo>
                    <a:pt x="145" y="256"/>
                  </a:lnTo>
                  <a:lnTo>
                    <a:pt x="119" y="259"/>
                  </a:lnTo>
                  <a:lnTo>
                    <a:pt x="91" y="256"/>
                  </a:lnTo>
                  <a:lnTo>
                    <a:pt x="65" y="247"/>
                  </a:lnTo>
                  <a:lnTo>
                    <a:pt x="44" y="230"/>
                  </a:lnTo>
                  <a:lnTo>
                    <a:pt x="25" y="211"/>
                  </a:lnTo>
                  <a:lnTo>
                    <a:pt x="11" y="187"/>
                  </a:lnTo>
                  <a:lnTo>
                    <a:pt x="2" y="159"/>
                  </a:lnTo>
                  <a:lnTo>
                    <a:pt x="0" y="129"/>
                  </a:lnTo>
                  <a:lnTo>
                    <a:pt x="2" y="100"/>
                  </a:lnTo>
                  <a:lnTo>
                    <a:pt x="11" y="72"/>
                  </a:lnTo>
                  <a:lnTo>
                    <a:pt x="25" y="48"/>
                  </a:lnTo>
                  <a:lnTo>
                    <a:pt x="44" y="28"/>
                  </a:lnTo>
                  <a:lnTo>
                    <a:pt x="65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68"/>
            <p:cNvSpPr>
              <a:spLocks/>
            </p:cNvSpPr>
            <p:nvPr/>
          </p:nvSpPr>
          <p:spPr bwMode="auto">
            <a:xfrm>
              <a:off x="98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50 w 71"/>
                <a:gd name="T3" fmla="*/ 2 h 71"/>
                <a:gd name="T4" fmla="*/ 60 w 71"/>
                <a:gd name="T5" fmla="*/ 10 h 71"/>
                <a:gd name="T6" fmla="*/ 67 w 71"/>
                <a:gd name="T7" fmla="*/ 21 h 71"/>
                <a:gd name="T8" fmla="*/ 71 w 71"/>
                <a:gd name="T9" fmla="*/ 35 h 71"/>
                <a:gd name="T10" fmla="*/ 67 w 71"/>
                <a:gd name="T11" fmla="*/ 48 h 71"/>
                <a:gd name="T12" fmla="*/ 60 w 71"/>
                <a:gd name="T13" fmla="*/ 60 h 71"/>
                <a:gd name="T14" fmla="*/ 50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50" y="2"/>
                  </a:lnTo>
                  <a:lnTo>
                    <a:pt x="60" y="10"/>
                  </a:lnTo>
                  <a:lnTo>
                    <a:pt x="67" y="21"/>
                  </a:lnTo>
                  <a:lnTo>
                    <a:pt x="71" y="35"/>
                  </a:lnTo>
                  <a:lnTo>
                    <a:pt x="67" y="48"/>
                  </a:lnTo>
                  <a:lnTo>
                    <a:pt x="60" y="60"/>
                  </a:lnTo>
                  <a:lnTo>
                    <a:pt x="50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69"/>
            <p:cNvSpPr>
              <a:spLocks/>
            </p:cNvSpPr>
            <p:nvPr/>
          </p:nvSpPr>
          <p:spPr bwMode="auto">
            <a:xfrm>
              <a:off x="947" y="1510"/>
              <a:ext cx="129" cy="56"/>
            </a:xfrm>
            <a:custGeom>
              <a:avLst/>
              <a:gdLst>
                <a:gd name="T0" fmla="*/ 203 w 388"/>
                <a:gd name="T1" fmla="*/ 0 h 169"/>
                <a:gd name="T2" fmla="*/ 241 w 388"/>
                <a:gd name="T3" fmla="*/ 1 h 169"/>
                <a:gd name="T4" fmla="*/ 275 w 388"/>
                <a:gd name="T5" fmla="*/ 8 h 169"/>
                <a:gd name="T6" fmla="*/ 303 w 388"/>
                <a:gd name="T7" fmla="*/ 17 h 169"/>
                <a:gd name="T8" fmla="*/ 326 w 388"/>
                <a:gd name="T9" fmla="*/ 28 h 169"/>
                <a:gd name="T10" fmla="*/ 346 w 388"/>
                <a:gd name="T11" fmla="*/ 42 h 169"/>
                <a:gd name="T12" fmla="*/ 361 w 388"/>
                <a:gd name="T13" fmla="*/ 57 h 169"/>
                <a:gd name="T14" fmla="*/ 372 w 388"/>
                <a:gd name="T15" fmla="*/ 74 h 169"/>
                <a:gd name="T16" fmla="*/ 380 w 388"/>
                <a:gd name="T17" fmla="*/ 90 h 169"/>
                <a:gd name="T18" fmla="*/ 385 w 388"/>
                <a:gd name="T19" fmla="*/ 107 h 169"/>
                <a:gd name="T20" fmla="*/ 388 w 388"/>
                <a:gd name="T21" fmla="*/ 123 h 169"/>
                <a:gd name="T22" fmla="*/ 388 w 388"/>
                <a:gd name="T23" fmla="*/ 137 h 169"/>
                <a:gd name="T24" fmla="*/ 385 w 388"/>
                <a:gd name="T25" fmla="*/ 150 h 169"/>
                <a:gd name="T26" fmla="*/ 381 w 388"/>
                <a:gd name="T27" fmla="*/ 158 h 169"/>
                <a:gd name="T28" fmla="*/ 376 w 388"/>
                <a:gd name="T29" fmla="*/ 165 h 169"/>
                <a:gd name="T30" fmla="*/ 370 w 388"/>
                <a:gd name="T31" fmla="*/ 169 h 169"/>
                <a:gd name="T32" fmla="*/ 364 w 388"/>
                <a:gd name="T33" fmla="*/ 167 h 169"/>
                <a:gd name="T34" fmla="*/ 324 w 388"/>
                <a:gd name="T35" fmla="*/ 148 h 169"/>
                <a:gd name="T36" fmla="*/ 288 w 388"/>
                <a:gd name="T37" fmla="*/ 136 h 169"/>
                <a:gd name="T38" fmla="*/ 253 w 388"/>
                <a:gd name="T39" fmla="*/ 127 h 169"/>
                <a:gd name="T40" fmla="*/ 222 w 388"/>
                <a:gd name="T41" fmla="*/ 123 h 169"/>
                <a:gd name="T42" fmla="*/ 193 w 388"/>
                <a:gd name="T43" fmla="*/ 122 h 169"/>
                <a:gd name="T44" fmla="*/ 166 w 388"/>
                <a:gd name="T45" fmla="*/ 124 h 169"/>
                <a:gd name="T46" fmla="*/ 142 w 388"/>
                <a:gd name="T47" fmla="*/ 128 h 169"/>
                <a:gd name="T48" fmla="*/ 121 w 388"/>
                <a:gd name="T49" fmla="*/ 134 h 169"/>
                <a:gd name="T50" fmla="*/ 100 w 388"/>
                <a:gd name="T51" fmla="*/ 141 h 169"/>
                <a:gd name="T52" fmla="*/ 81 w 388"/>
                <a:gd name="T53" fmla="*/ 147 h 169"/>
                <a:gd name="T54" fmla="*/ 65 w 388"/>
                <a:gd name="T55" fmla="*/ 152 h 169"/>
                <a:gd name="T56" fmla="*/ 50 w 388"/>
                <a:gd name="T57" fmla="*/ 157 h 169"/>
                <a:gd name="T58" fmla="*/ 36 w 388"/>
                <a:gd name="T59" fmla="*/ 158 h 169"/>
                <a:gd name="T60" fmla="*/ 23 w 388"/>
                <a:gd name="T61" fmla="*/ 158 h 169"/>
                <a:gd name="T62" fmla="*/ 12 w 388"/>
                <a:gd name="T63" fmla="*/ 155 h 169"/>
                <a:gd name="T64" fmla="*/ 5 w 388"/>
                <a:gd name="T65" fmla="*/ 150 h 169"/>
                <a:gd name="T66" fmla="*/ 2 w 388"/>
                <a:gd name="T67" fmla="*/ 141 h 169"/>
                <a:gd name="T68" fmla="*/ 0 w 388"/>
                <a:gd name="T69" fmla="*/ 129 h 169"/>
                <a:gd name="T70" fmla="*/ 2 w 388"/>
                <a:gd name="T71" fmla="*/ 117 h 169"/>
                <a:gd name="T72" fmla="*/ 5 w 388"/>
                <a:gd name="T73" fmla="*/ 103 h 169"/>
                <a:gd name="T74" fmla="*/ 12 w 388"/>
                <a:gd name="T75" fmla="*/ 86 h 169"/>
                <a:gd name="T76" fmla="*/ 23 w 388"/>
                <a:gd name="T77" fmla="*/ 71 h 169"/>
                <a:gd name="T78" fmla="*/ 36 w 388"/>
                <a:gd name="T79" fmla="*/ 56 h 169"/>
                <a:gd name="T80" fmla="*/ 53 w 388"/>
                <a:gd name="T81" fmla="*/ 41 h 169"/>
                <a:gd name="T82" fmla="*/ 75 w 388"/>
                <a:gd name="T83" fmla="*/ 28 h 169"/>
                <a:gd name="T84" fmla="*/ 100 w 388"/>
                <a:gd name="T85" fmla="*/ 17 h 169"/>
                <a:gd name="T86" fmla="*/ 129 w 388"/>
                <a:gd name="T87" fmla="*/ 8 h 169"/>
                <a:gd name="T88" fmla="*/ 164 w 388"/>
                <a:gd name="T89" fmla="*/ 1 h 169"/>
                <a:gd name="T90" fmla="*/ 203 w 388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8" h="169">
                  <a:moveTo>
                    <a:pt x="203" y="0"/>
                  </a:moveTo>
                  <a:lnTo>
                    <a:pt x="241" y="1"/>
                  </a:lnTo>
                  <a:lnTo>
                    <a:pt x="275" y="8"/>
                  </a:lnTo>
                  <a:lnTo>
                    <a:pt x="303" y="17"/>
                  </a:lnTo>
                  <a:lnTo>
                    <a:pt x="326" y="28"/>
                  </a:lnTo>
                  <a:lnTo>
                    <a:pt x="346" y="42"/>
                  </a:lnTo>
                  <a:lnTo>
                    <a:pt x="361" y="57"/>
                  </a:lnTo>
                  <a:lnTo>
                    <a:pt x="372" y="74"/>
                  </a:lnTo>
                  <a:lnTo>
                    <a:pt x="380" y="90"/>
                  </a:lnTo>
                  <a:lnTo>
                    <a:pt x="385" y="107"/>
                  </a:lnTo>
                  <a:lnTo>
                    <a:pt x="388" y="123"/>
                  </a:lnTo>
                  <a:lnTo>
                    <a:pt x="388" y="137"/>
                  </a:lnTo>
                  <a:lnTo>
                    <a:pt x="385" y="150"/>
                  </a:lnTo>
                  <a:lnTo>
                    <a:pt x="381" y="158"/>
                  </a:lnTo>
                  <a:lnTo>
                    <a:pt x="376" y="165"/>
                  </a:lnTo>
                  <a:lnTo>
                    <a:pt x="370" y="169"/>
                  </a:lnTo>
                  <a:lnTo>
                    <a:pt x="364" y="167"/>
                  </a:lnTo>
                  <a:lnTo>
                    <a:pt x="324" y="148"/>
                  </a:lnTo>
                  <a:lnTo>
                    <a:pt x="288" y="136"/>
                  </a:lnTo>
                  <a:lnTo>
                    <a:pt x="253" y="127"/>
                  </a:lnTo>
                  <a:lnTo>
                    <a:pt x="222" y="123"/>
                  </a:lnTo>
                  <a:lnTo>
                    <a:pt x="193" y="122"/>
                  </a:lnTo>
                  <a:lnTo>
                    <a:pt x="166" y="124"/>
                  </a:lnTo>
                  <a:lnTo>
                    <a:pt x="142" y="128"/>
                  </a:lnTo>
                  <a:lnTo>
                    <a:pt x="121" y="134"/>
                  </a:lnTo>
                  <a:lnTo>
                    <a:pt x="100" y="141"/>
                  </a:lnTo>
                  <a:lnTo>
                    <a:pt x="81" y="147"/>
                  </a:lnTo>
                  <a:lnTo>
                    <a:pt x="65" y="152"/>
                  </a:lnTo>
                  <a:lnTo>
                    <a:pt x="50" y="157"/>
                  </a:lnTo>
                  <a:lnTo>
                    <a:pt x="36" y="158"/>
                  </a:lnTo>
                  <a:lnTo>
                    <a:pt x="23" y="158"/>
                  </a:lnTo>
                  <a:lnTo>
                    <a:pt x="12" y="155"/>
                  </a:lnTo>
                  <a:lnTo>
                    <a:pt x="5" y="150"/>
                  </a:lnTo>
                  <a:lnTo>
                    <a:pt x="2" y="141"/>
                  </a:lnTo>
                  <a:lnTo>
                    <a:pt x="0" y="129"/>
                  </a:lnTo>
                  <a:lnTo>
                    <a:pt x="2" y="117"/>
                  </a:lnTo>
                  <a:lnTo>
                    <a:pt x="5" y="103"/>
                  </a:lnTo>
                  <a:lnTo>
                    <a:pt x="12" y="86"/>
                  </a:lnTo>
                  <a:lnTo>
                    <a:pt x="23" y="71"/>
                  </a:lnTo>
                  <a:lnTo>
                    <a:pt x="36" y="56"/>
                  </a:lnTo>
                  <a:lnTo>
                    <a:pt x="53" y="41"/>
                  </a:lnTo>
                  <a:lnTo>
                    <a:pt x="75" y="28"/>
                  </a:lnTo>
                  <a:lnTo>
                    <a:pt x="100" y="17"/>
                  </a:lnTo>
                  <a:lnTo>
                    <a:pt x="129" y="8"/>
                  </a:lnTo>
                  <a:lnTo>
                    <a:pt x="164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70"/>
            <p:cNvSpPr>
              <a:spLocks/>
            </p:cNvSpPr>
            <p:nvPr/>
          </p:nvSpPr>
          <p:spPr bwMode="auto">
            <a:xfrm>
              <a:off x="1335" y="1625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6 w 238"/>
                <a:gd name="T3" fmla="*/ 4 h 259"/>
                <a:gd name="T4" fmla="*/ 171 w 238"/>
                <a:gd name="T5" fmla="*/ 13 h 259"/>
                <a:gd name="T6" fmla="*/ 194 w 238"/>
                <a:gd name="T7" fmla="*/ 28 h 259"/>
                <a:gd name="T8" fmla="*/ 212 w 238"/>
                <a:gd name="T9" fmla="*/ 48 h 259"/>
                <a:gd name="T10" fmla="*/ 226 w 238"/>
                <a:gd name="T11" fmla="*/ 72 h 259"/>
                <a:gd name="T12" fmla="*/ 235 w 238"/>
                <a:gd name="T13" fmla="*/ 100 h 259"/>
                <a:gd name="T14" fmla="*/ 238 w 238"/>
                <a:gd name="T15" fmla="*/ 129 h 259"/>
                <a:gd name="T16" fmla="*/ 235 w 238"/>
                <a:gd name="T17" fmla="*/ 159 h 259"/>
                <a:gd name="T18" fmla="*/ 226 w 238"/>
                <a:gd name="T19" fmla="*/ 187 h 259"/>
                <a:gd name="T20" fmla="*/ 212 w 238"/>
                <a:gd name="T21" fmla="*/ 211 h 259"/>
                <a:gd name="T22" fmla="*/ 194 w 238"/>
                <a:gd name="T23" fmla="*/ 230 h 259"/>
                <a:gd name="T24" fmla="*/ 171 w 238"/>
                <a:gd name="T25" fmla="*/ 247 h 259"/>
                <a:gd name="T26" fmla="*/ 146 w 238"/>
                <a:gd name="T27" fmla="*/ 256 h 259"/>
                <a:gd name="T28" fmla="*/ 119 w 238"/>
                <a:gd name="T29" fmla="*/ 259 h 259"/>
                <a:gd name="T30" fmla="*/ 92 w 238"/>
                <a:gd name="T31" fmla="*/ 256 h 259"/>
                <a:gd name="T32" fmla="*/ 68 w 238"/>
                <a:gd name="T33" fmla="*/ 247 h 259"/>
                <a:gd name="T34" fmla="*/ 45 w 238"/>
                <a:gd name="T35" fmla="*/ 230 h 259"/>
                <a:gd name="T36" fmla="*/ 27 w 238"/>
                <a:gd name="T37" fmla="*/ 211 h 259"/>
                <a:gd name="T38" fmla="*/ 13 w 238"/>
                <a:gd name="T39" fmla="*/ 187 h 259"/>
                <a:gd name="T40" fmla="*/ 4 w 238"/>
                <a:gd name="T41" fmla="*/ 159 h 259"/>
                <a:gd name="T42" fmla="*/ 0 w 238"/>
                <a:gd name="T43" fmla="*/ 129 h 259"/>
                <a:gd name="T44" fmla="*/ 4 w 238"/>
                <a:gd name="T45" fmla="*/ 100 h 259"/>
                <a:gd name="T46" fmla="*/ 13 w 238"/>
                <a:gd name="T47" fmla="*/ 72 h 259"/>
                <a:gd name="T48" fmla="*/ 27 w 238"/>
                <a:gd name="T49" fmla="*/ 48 h 259"/>
                <a:gd name="T50" fmla="*/ 45 w 238"/>
                <a:gd name="T51" fmla="*/ 28 h 259"/>
                <a:gd name="T52" fmla="*/ 68 w 238"/>
                <a:gd name="T53" fmla="*/ 13 h 259"/>
                <a:gd name="T54" fmla="*/ 92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4" y="28"/>
                  </a:lnTo>
                  <a:lnTo>
                    <a:pt x="212" y="48"/>
                  </a:lnTo>
                  <a:lnTo>
                    <a:pt x="226" y="72"/>
                  </a:lnTo>
                  <a:lnTo>
                    <a:pt x="235" y="100"/>
                  </a:lnTo>
                  <a:lnTo>
                    <a:pt x="238" y="129"/>
                  </a:lnTo>
                  <a:lnTo>
                    <a:pt x="235" y="159"/>
                  </a:lnTo>
                  <a:lnTo>
                    <a:pt x="226" y="187"/>
                  </a:lnTo>
                  <a:lnTo>
                    <a:pt x="212" y="211"/>
                  </a:lnTo>
                  <a:lnTo>
                    <a:pt x="194" y="230"/>
                  </a:lnTo>
                  <a:lnTo>
                    <a:pt x="171" y="247"/>
                  </a:lnTo>
                  <a:lnTo>
                    <a:pt x="146" y="256"/>
                  </a:lnTo>
                  <a:lnTo>
                    <a:pt x="119" y="259"/>
                  </a:lnTo>
                  <a:lnTo>
                    <a:pt x="92" y="256"/>
                  </a:lnTo>
                  <a:lnTo>
                    <a:pt x="68" y="247"/>
                  </a:lnTo>
                  <a:lnTo>
                    <a:pt x="45" y="230"/>
                  </a:lnTo>
                  <a:lnTo>
                    <a:pt x="27" y="211"/>
                  </a:lnTo>
                  <a:lnTo>
                    <a:pt x="13" y="187"/>
                  </a:lnTo>
                  <a:lnTo>
                    <a:pt x="4" y="159"/>
                  </a:lnTo>
                  <a:lnTo>
                    <a:pt x="0" y="129"/>
                  </a:lnTo>
                  <a:lnTo>
                    <a:pt x="4" y="100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8" y="13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71"/>
            <p:cNvSpPr>
              <a:spLocks/>
            </p:cNvSpPr>
            <p:nvPr/>
          </p:nvSpPr>
          <p:spPr bwMode="auto">
            <a:xfrm>
              <a:off x="134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49 w 71"/>
                <a:gd name="T3" fmla="*/ 2 h 71"/>
                <a:gd name="T4" fmla="*/ 61 w 71"/>
                <a:gd name="T5" fmla="*/ 10 h 71"/>
                <a:gd name="T6" fmla="*/ 68 w 71"/>
                <a:gd name="T7" fmla="*/ 21 h 71"/>
                <a:gd name="T8" fmla="*/ 71 w 71"/>
                <a:gd name="T9" fmla="*/ 35 h 71"/>
                <a:gd name="T10" fmla="*/ 68 w 71"/>
                <a:gd name="T11" fmla="*/ 48 h 71"/>
                <a:gd name="T12" fmla="*/ 61 w 71"/>
                <a:gd name="T13" fmla="*/ 60 h 71"/>
                <a:gd name="T14" fmla="*/ 49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49" y="2"/>
                  </a:lnTo>
                  <a:lnTo>
                    <a:pt x="61" y="10"/>
                  </a:lnTo>
                  <a:lnTo>
                    <a:pt x="68" y="21"/>
                  </a:lnTo>
                  <a:lnTo>
                    <a:pt x="71" y="35"/>
                  </a:lnTo>
                  <a:lnTo>
                    <a:pt x="68" y="48"/>
                  </a:lnTo>
                  <a:lnTo>
                    <a:pt x="61" y="60"/>
                  </a:lnTo>
                  <a:lnTo>
                    <a:pt x="49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72"/>
            <p:cNvSpPr>
              <a:spLocks/>
            </p:cNvSpPr>
            <p:nvPr/>
          </p:nvSpPr>
          <p:spPr bwMode="auto">
            <a:xfrm>
              <a:off x="1307" y="1510"/>
              <a:ext cx="129" cy="56"/>
            </a:xfrm>
            <a:custGeom>
              <a:avLst/>
              <a:gdLst>
                <a:gd name="T0" fmla="*/ 185 w 387"/>
                <a:gd name="T1" fmla="*/ 0 h 169"/>
                <a:gd name="T2" fmla="*/ 224 w 387"/>
                <a:gd name="T3" fmla="*/ 1 h 169"/>
                <a:gd name="T4" fmla="*/ 258 w 387"/>
                <a:gd name="T5" fmla="*/ 8 h 169"/>
                <a:gd name="T6" fmla="*/ 287 w 387"/>
                <a:gd name="T7" fmla="*/ 17 h 169"/>
                <a:gd name="T8" fmla="*/ 313 w 387"/>
                <a:gd name="T9" fmla="*/ 28 h 169"/>
                <a:gd name="T10" fmla="*/ 334 w 387"/>
                <a:gd name="T11" fmla="*/ 41 h 169"/>
                <a:gd name="T12" fmla="*/ 351 w 387"/>
                <a:gd name="T13" fmla="*/ 56 h 169"/>
                <a:gd name="T14" fmla="*/ 365 w 387"/>
                <a:gd name="T15" fmla="*/ 71 h 169"/>
                <a:gd name="T16" fmla="*/ 376 w 387"/>
                <a:gd name="T17" fmla="*/ 86 h 169"/>
                <a:gd name="T18" fmla="*/ 382 w 387"/>
                <a:gd name="T19" fmla="*/ 103 h 169"/>
                <a:gd name="T20" fmla="*/ 386 w 387"/>
                <a:gd name="T21" fmla="*/ 117 h 169"/>
                <a:gd name="T22" fmla="*/ 387 w 387"/>
                <a:gd name="T23" fmla="*/ 129 h 169"/>
                <a:gd name="T24" fmla="*/ 386 w 387"/>
                <a:gd name="T25" fmla="*/ 141 h 169"/>
                <a:gd name="T26" fmla="*/ 382 w 387"/>
                <a:gd name="T27" fmla="*/ 150 h 169"/>
                <a:gd name="T28" fmla="*/ 376 w 387"/>
                <a:gd name="T29" fmla="*/ 155 h 169"/>
                <a:gd name="T30" fmla="*/ 365 w 387"/>
                <a:gd name="T31" fmla="*/ 158 h 169"/>
                <a:gd name="T32" fmla="*/ 352 w 387"/>
                <a:gd name="T33" fmla="*/ 158 h 169"/>
                <a:gd name="T34" fmla="*/ 338 w 387"/>
                <a:gd name="T35" fmla="*/ 157 h 169"/>
                <a:gd name="T36" fmla="*/ 323 w 387"/>
                <a:gd name="T37" fmla="*/ 152 h 169"/>
                <a:gd name="T38" fmla="*/ 306 w 387"/>
                <a:gd name="T39" fmla="*/ 147 h 169"/>
                <a:gd name="T40" fmla="*/ 287 w 387"/>
                <a:gd name="T41" fmla="*/ 141 h 169"/>
                <a:gd name="T42" fmla="*/ 267 w 387"/>
                <a:gd name="T43" fmla="*/ 134 h 169"/>
                <a:gd name="T44" fmla="*/ 246 w 387"/>
                <a:gd name="T45" fmla="*/ 128 h 169"/>
                <a:gd name="T46" fmla="*/ 222 w 387"/>
                <a:gd name="T47" fmla="*/ 124 h 169"/>
                <a:gd name="T48" fmla="*/ 195 w 387"/>
                <a:gd name="T49" fmla="*/ 122 h 169"/>
                <a:gd name="T50" fmla="*/ 166 w 387"/>
                <a:gd name="T51" fmla="*/ 123 h 169"/>
                <a:gd name="T52" fmla="*/ 134 w 387"/>
                <a:gd name="T53" fmla="*/ 127 h 169"/>
                <a:gd name="T54" fmla="*/ 100 w 387"/>
                <a:gd name="T55" fmla="*/ 136 h 169"/>
                <a:gd name="T56" fmla="*/ 63 w 387"/>
                <a:gd name="T57" fmla="*/ 148 h 169"/>
                <a:gd name="T58" fmla="*/ 24 w 387"/>
                <a:gd name="T59" fmla="*/ 167 h 169"/>
                <a:gd name="T60" fmla="*/ 18 w 387"/>
                <a:gd name="T61" fmla="*/ 169 h 169"/>
                <a:gd name="T62" fmla="*/ 12 w 387"/>
                <a:gd name="T63" fmla="*/ 165 h 169"/>
                <a:gd name="T64" fmla="*/ 7 w 387"/>
                <a:gd name="T65" fmla="*/ 158 h 169"/>
                <a:gd name="T66" fmla="*/ 3 w 387"/>
                <a:gd name="T67" fmla="*/ 150 h 169"/>
                <a:gd name="T68" fmla="*/ 0 w 387"/>
                <a:gd name="T69" fmla="*/ 137 h 169"/>
                <a:gd name="T70" fmla="*/ 0 w 387"/>
                <a:gd name="T71" fmla="*/ 123 h 169"/>
                <a:gd name="T72" fmla="*/ 3 w 387"/>
                <a:gd name="T73" fmla="*/ 107 h 169"/>
                <a:gd name="T74" fmla="*/ 8 w 387"/>
                <a:gd name="T75" fmla="*/ 90 h 169"/>
                <a:gd name="T76" fmla="*/ 15 w 387"/>
                <a:gd name="T77" fmla="*/ 74 h 169"/>
                <a:gd name="T78" fmla="*/ 27 w 387"/>
                <a:gd name="T79" fmla="*/ 57 h 169"/>
                <a:gd name="T80" fmla="*/ 42 w 387"/>
                <a:gd name="T81" fmla="*/ 42 h 169"/>
                <a:gd name="T82" fmla="*/ 61 w 387"/>
                <a:gd name="T83" fmla="*/ 28 h 169"/>
                <a:gd name="T84" fmla="*/ 85 w 387"/>
                <a:gd name="T85" fmla="*/ 17 h 169"/>
                <a:gd name="T86" fmla="*/ 113 w 387"/>
                <a:gd name="T87" fmla="*/ 8 h 169"/>
                <a:gd name="T88" fmla="*/ 147 w 387"/>
                <a:gd name="T89" fmla="*/ 1 h 169"/>
                <a:gd name="T90" fmla="*/ 185 w 387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7" h="169">
                  <a:moveTo>
                    <a:pt x="185" y="0"/>
                  </a:moveTo>
                  <a:lnTo>
                    <a:pt x="224" y="1"/>
                  </a:lnTo>
                  <a:lnTo>
                    <a:pt x="258" y="8"/>
                  </a:lnTo>
                  <a:lnTo>
                    <a:pt x="287" y="17"/>
                  </a:lnTo>
                  <a:lnTo>
                    <a:pt x="313" y="28"/>
                  </a:lnTo>
                  <a:lnTo>
                    <a:pt x="334" y="41"/>
                  </a:lnTo>
                  <a:lnTo>
                    <a:pt x="351" y="56"/>
                  </a:lnTo>
                  <a:lnTo>
                    <a:pt x="365" y="71"/>
                  </a:lnTo>
                  <a:lnTo>
                    <a:pt x="376" y="86"/>
                  </a:lnTo>
                  <a:lnTo>
                    <a:pt x="382" y="103"/>
                  </a:lnTo>
                  <a:lnTo>
                    <a:pt x="386" y="117"/>
                  </a:lnTo>
                  <a:lnTo>
                    <a:pt x="387" y="129"/>
                  </a:lnTo>
                  <a:lnTo>
                    <a:pt x="386" y="141"/>
                  </a:lnTo>
                  <a:lnTo>
                    <a:pt x="382" y="150"/>
                  </a:lnTo>
                  <a:lnTo>
                    <a:pt x="376" y="155"/>
                  </a:lnTo>
                  <a:lnTo>
                    <a:pt x="365" y="158"/>
                  </a:lnTo>
                  <a:lnTo>
                    <a:pt x="352" y="158"/>
                  </a:lnTo>
                  <a:lnTo>
                    <a:pt x="338" y="157"/>
                  </a:lnTo>
                  <a:lnTo>
                    <a:pt x="323" y="152"/>
                  </a:lnTo>
                  <a:lnTo>
                    <a:pt x="306" y="147"/>
                  </a:lnTo>
                  <a:lnTo>
                    <a:pt x="287" y="141"/>
                  </a:lnTo>
                  <a:lnTo>
                    <a:pt x="267" y="134"/>
                  </a:lnTo>
                  <a:lnTo>
                    <a:pt x="246" y="128"/>
                  </a:lnTo>
                  <a:lnTo>
                    <a:pt x="222" y="124"/>
                  </a:lnTo>
                  <a:lnTo>
                    <a:pt x="195" y="122"/>
                  </a:lnTo>
                  <a:lnTo>
                    <a:pt x="166" y="123"/>
                  </a:lnTo>
                  <a:lnTo>
                    <a:pt x="134" y="127"/>
                  </a:lnTo>
                  <a:lnTo>
                    <a:pt x="100" y="136"/>
                  </a:lnTo>
                  <a:lnTo>
                    <a:pt x="63" y="148"/>
                  </a:lnTo>
                  <a:lnTo>
                    <a:pt x="24" y="167"/>
                  </a:lnTo>
                  <a:lnTo>
                    <a:pt x="18" y="169"/>
                  </a:lnTo>
                  <a:lnTo>
                    <a:pt x="12" y="165"/>
                  </a:lnTo>
                  <a:lnTo>
                    <a:pt x="7" y="158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3" y="107"/>
                  </a:lnTo>
                  <a:lnTo>
                    <a:pt x="8" y="90"/>
                  </a:lnTo>
                  <a:lnTo>
                    <a:pt x="15" y="74"/>
                  </a:lnTo>
                  <a:lnTo>
                    <a:pt x="27" y="57"/>
                  </a:lnTo>
                  <a:lnTo>
                    <a:pt x="42" y="42"/>
                  </a:lnTo>
                  <a:lnTo>
                    <a:pt x="61" y="28"/>
                  </a:lnTo>
                  <a:lnTo>
                    <a:pt x="85" y="17"/>
                  </a:lnTo>
                  <a:lnTo>
                    <a:pt x="113" y="8"/>
                  </a:lnTo>
                  <a:lnTo>
                    <a:pt x="147" y="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73"/>
            <p:cNvSpPr>
              <a:spLocks/>
            </p:cNvSpPr>
            <p:nvPr/>
          </p:nvSpPr>
          <p:spPr bwMode="auto">
            <a:xfrm>
              <a:off x="1129" y="1802"/>
              <a:ext cx="125" cy="45"/>
            </a:xfrm>
            <a:custGeom>
              <a:avLst/>
              <a:gdLst>
                <a:gd name="T0" fmla="*/ 6 w 375"/>
                <a:gd name="T1" fmla="*/ 0 h 135"/>
                <a:gd name="T2" fmla="*/ 15 w 375"/>
                <a:gd name="T3" fmla="*/ 2 h 135"/>
                <a:gd name="T4" fmla="*/ 27 w 375"/>
                <a:gd name="T5" fmla="*/ 6 h 135"/>
                <a:gd name="T6" fmla="*/ 41 w 375"/>
                <a:gd name="T7" fmla="*/ 14 h 135"/>
                <a:gd name="T8" fmla="*/ 58 w 375"/>
                <a:gd name="T9" fmla="*/ 23 h 135"/>
                <a:gd name="T10" fmla="*/ 80 w 375"/>
                <a:gd name="T11" fmla="*/ 33 h 135"/>
                <a:gd name="T12" fmla="*/ 103 w 375"/>
                <a:gd name="T13" fmla="*/ 42 h 135"/>
                <a:gd name="T14" fmla="*/ 128 w 375"/>
                <a:gd name="T15" fmla="*/ 49 h 135"/>
                <a:gd name="T16" fmla="*/ 157 w 375"/>
                <a:gd name="T17" fmla="*/ 56 h 135"/>
                <a:gd name="T18" fmla="*/ 187 w 375"/>
                <a:gd name="T19" fmla="*/ 57 h 135"/>
                <a:gd name="T20" fmla="*/ 218 w 375"/>
                <a:gd name="T21" fmla="*/ 56 h 135"/>
                <a:gd name="T22" fmla="*/ 247 w 375"/>
                <a:gd name="T23" fmla="*/ 49 h 135"/>
                <a:gd name="T24" fmla="*/ 272 w 375"/>
                <a:gd name="T25" fmla="*/ 42 h 135"/>
                <a:gd name="T26" fmla="*/ 295 w 375"/>
                <a:gd name="T27" fmla="*/ 33 h 135"/>
                <a:gd name="T28" fmla="*/ 316 w 375"/>
                <a:gd name="T29" fmla="*/ 23 h 135"/>
                <a:gd name="T30" fmla="*/ 333 w 375"/>
                <a:gd name="T31" fmla="*/ 14 h 135"/>
                <a:gd name="T32" fmla="*/ 348 w 375"/>
                <a:gd name="T33" fmla="*/ 6 h 135"/>
                <a:gd name="T34" fmla="*/ 360 w 375"/>
                <a:gd name="T35" fmla="*/ 2 h 135"/>
                <a:gd name="T36" fmla="*/ 368 w 375"/>
                <a:gd name="T37" fmla="*/ 0 h 135"/>
                <a:gd name="T38" fmla="*/ 373 w 375"/>
                <a:gd name="T39" fmla="*/ 4 h 135"/>
                <a:gd name="T40" fmla="*/ 375 w 375"/>
                <a:gd name="T41" fmla="*/ 13 h 135"/>
                <a:gd name="T42" fmla="*/ 375 w 375"/>
                <a:gd name="T43" fmla="*/ 24 h 135"/>
                <a:gd name="T44" fmla="*/ 371 w 375"/>
                <a:gd name="T45" fmla="*/ 38 h 135"/>
                <a:gd name="T46" fmla="*/ 366 w 375"/>
                <a:gd name="T47" fmla="*/ 53 h 135"/>
                <a:gd name="T48" fmla="*/ 357 w 375"/>
                <a:gd name="T49" fmla="*/ 67 h 135"/>
                <a:gd name="T50" fmla="*/ 346 w 375"/>
                <a:gd name="T51" fmla="*/ 82 h 135"/>
                <a:gd name="T52" fmla="*/ 330 w 375"/>
                <a:gd name="T53" fmla="*/ 96 h 135"/>
                <a:gd name="T54" fmla="*/ 311 w 375"/>
                <a:gd name="T55" fmla="*/ 109 h 135"/>
                <a:gd name="T56" fmla="*/ 289 w 375"/>
                <a:gd name="T57" fmla="*/ 119 h 135"/>
                <a:gd name="T58" fmla="*/ 260 w 375"/>
                <a:gd name="T59" fmla="*/ 128 h 135"/>
                <a:gd name="T60" fmla="*/ 227 w 375"/>
                <a:gd name="T61" fmla="*/ 133 h 135"/>
                <a:gd name="T62" fmla="*/ 187 w 375"/>
                <a:gd name="T63" fmla="*/ 135 h 135"/>
                <a:gd name="T64" fmla="*/ 148 w 375"/>
                <a:gd name="T65" fmla="*/ 133 h 135"/>
                <a:gd name="T66" fmla="*/ 115 w 375"/>
                <a:gd name="T67" fmla="*/ 128 h 135"/>
                <a:gd name="T68" fmla="*/ 86 w 375"/>
                <a:gd name="T69" fmla="*/ 119 h 135"/>
                <a:gd name="T70" fmla="*/ 63 w 375"/>
                <a:gd name="T71" fmla="*/ 109 h 135"/>
                <a:gd name="T72" fmla="*/ 44 w 375"/>
                <a:gd name="T73" fmla="*/ 96 h 135"/>
                <a:gd name="T74" fmla="*/ 29 w 375"/>
                <a:gd name="T75" fmla="*/ 82 h 135"/>
                <a:gd name="T76" fmla="*/ 18 w 375"/>
                <a:gd name="T77" fmla="*/ 67 h 135"/>
                <a:gd name="T78" fmla="*/ 9 w 375"/>
                <a:gd name="T79" fmla="*/ 53 h 135"/>
                <a:gd name="T80" fmla="*/ 4 w 375"/>
                <a:gd name="T81" fmla="*/ 38 h 135"/>
                <a:gd name="T82" fmla="*/ 0 w 375"/>
                <a:gd name="T83" fmla="*/ 24 h 135"/>
                <a:gd name="T84" fmla="*/ 0 w 375"/>
                <a:gd name="T85" fmla="*/ 13 h 135"/>
                <a:gd name="T86" fmla="*/ 1 w 375"/>
                <a:gd name="T87" fmla="*/ 4 h 135"/>
                <a:gd name="T88" fmla="*/ 6 w 375"/>
                <a:gd name="T8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5" h="135">
                  <a:moveTo>
                    <a:pt x="6" y="0"/>
                  </a:moveTo>
                  <a:lnTo>
                    <a:pt x="15" y="2"/>
                  </a:lnTo>
                  <a:lnTo>
                    <a:pt x="27" y="6"/>
                  </a:lnTo>
                  <a:lnTo>
                    <a:pt x="41" y="14"/>
                  </a:lnTo>
                  <a:lnTo>
                    <a:pt x="58" y="23"/>
                  </a:lnTo>
                  <a:lnTo>
                    <a:pt x="80" y="33"/>
                  </a:lnTo>
                  <a:lnTo>
                    <a:pt x="103" y="42"/>
                  </a:lnTo>
                  <a:lnTo>
                    <a:pt x="128" y="49"/>
                  </a:lnTo>
                  <a:lnTo>
                    <a:pt x="157" y="56"/>
                  </a:lnTo>
                  <a:lnTo>
                    <a:pt x="187" y="57"/>
                  </a:lnTo>
                  <a:lnTo>
                    <a:pt x="218" y="56"/>
                  </a:lnTo>
                  <a:lnTo>
                    <a:pt x="247" y="49"/>
                  </a:lnTo>
                  <a:lnTo>
                    <a:pt x="272" y="42"/>
                  </a:lnTo>
                  <a:lnTo>
                    <a:pt x="295" y="33"/>
                  </a:lnTo>
                  <a:lnTo>
                    <a:pt x="316" y="23"/>
                  </a:lnTo>
                  <a:lnTo>
                    <a:pt x="333" y="14"/>
                  </a:lnTo>
                  <a:lnTo>
                    <a:pt x="348" y="6"/>
                  </a:lnTo>
                  <a:lnTo>
                    <a:pt x="360" y="2"/>
                  </a:lnTo>
                  <a:lnTo>
                    <a:pt x="368" y="0"/>
                  </a:lnTo>
                  <a:lnTo>
                    <a:pt x="373" y="4"/>
                  </a:lnTo>
                  <a:lnTo>
                    <a:pt x="375" y="13"/>
                  </a:lnTo>
                  <a:lnTo>
                    <a:pt x="375" y="24"/>
                  </a:lnTo>
                  <a:lnTo>
                    <a:pt x="371" y="38"/>
                  </a:lnTo>
                  <a:lnTo>
                    <a:pt x="366" y="53"/>
                  </a:lnTo>
                  <a:lnTo>
                    <a:pt x="357" y="67"/>
                  </a:lnTo>
                  <a:lnTo>
                    <a:pt x="346" y="82"/>
                  </a:lnTo>
                  <a:lnTo>
                    <a:pt x="330" y="96"/>
                  </a:lnTo>
                  <a:lnTo>
                    <a:pt x="311" y="109"/>
                  </a:lnTo>
                  <a:lnTo>
                    <a:pt x="289" y="119"/>
                  </a:lnTo>
                  <a:lnTo>
                    <a:pt x="260" y="128"/>
                  </a:lnTo>
                  <a:lnTo>
                    <a:pt x="227" y="133"/>
                  </a:lnTo>
                  <a:lnTo>
                    <a:pt x="187" y="135"/>
                  </a:lnTo>
                  <a:lnTo>
                    <a:pt x="148" y="133"/>
                  </a:lnTo>
                  <a:lnTo>
                    <a:pt x="115" y="128"/>
                  </a:lnTo>
                  <a:lnTo>
                    <a:pt x="86" y="119"/>
                  </a:lnTo>
                  <a:lnTo>
                    <a:pt x="63" y="109"/>
                  </a:lnTo>
                  <a:lnTo>
                    <a:pt x="44" y="96"/>
                  </a:lnTo>
                  <a:lnTo>
                    <a:pt x="29" y="82"/>
                  </a:lnTo>
                  <a:lnTo>
                    <a:pt x="18" y="67"/>
                  </a:lnTo>
                  <a:lnTo>
                    <a:pt x="9" y="53"/>
                  </a:lnTo>
                  <a:lnTo>
                    <a:pt x="4" y="38"/>
                  </a:lnTo>
                  <a:lnTo>
                    <a:pt x="0" y="24"/>
                  </a:lnTo>
                  <a:lnTo>
                    <a:pt x="0" y="13"/>
                  </a:lnTo>
                  <a:lnTo>
                    <a:pt x="1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74"/>
            <p:cNvSpPr>
              <a:spLocks/>
            </p:cNvSpPr>
            <p:nvPr/>
          </p:nvSpPr>
          <p:spPr bwMode="auto">
            <a:xfrm>
              <a:off x="1170" y="1944"/>
              <a:ext cx="43" cy="15"/>
            </a:xfrm>
            <a:custGeom>
              <a:avLst/>
              <a:gdLst>
                <a:gd name="T0" fmla="*/ 128 w 129"/>
                <a:gd name="T1" fmla="*/ 0 h 47"/>
                <a:gd name="T2" fmla="*/ 129 w 129"/>
                <a:gd name="T3" fmla="*/ 4 h 47"/>
                <a:gd name="T4" fmla="*/ 129 w 129"/>
                <a:gd name="T5" fmla="*/ 12 h 47"/>
                <a:gd name="T6" fmla="*/ 125 w 129"/>
                <a:gd name="T7" fmla="*/ 19 h 47"/>
                <a:gd name="T8" fmla="*/ 120 w 129"/>
                <a:gd name="T9" fmla="*/ 28 h 47"/>
                <a:gd name="T10" fmla="*/ 112 w 129"/>
                <a:gd name="T11" fmla="*/ 35 h 47"/>
                <a:gd name="T12" fmla="*/ 101 w 129"/>
                <a:gd name="T13" fmla="*/ 41 h 47"/>
                <a:gd name="T14" fmla="*/ 85 w 129"/>
                <a:gd name="T15" fmla="*/ 46 h 47"/>
                <a:gd name="T16" fmla="*/ 64 w 129"/>
                <a:gd name="T17" fmla="*/ 47 h 47"/>
                <a:gd name="T18" fmla="*/ 44 w 129"/>
                <a:gd name="T19" fmla="*/ 46 h 47"/>
                <a:gd name="T20" fmla="*/ 28 w 129"/>
                <a:gd name="T21" fmla="*/ 41 h 47"/>
                <a:gd name="T22" fmla="*/ 16 w 129"/>
                <a:gd name="T23" fmla="*/ 35 h 47"/>
                <a:gd name="T24" fmla="*/ 9 w 129"/>
                <a:gd name="T25" fmla="*/ 28 h 47"/>
                <a:gd name="T26" fmla="*/ 4 w 129"/>
                <a:gd name="T27" fmla="*/ 19 h 47"/>
                <a:gd name="T28" fmla="*/ 0 w 129"/>
                <a:gd name="T29" fmla="*/ 12 h 47"/>
                <a:gd name="T30" fmla="*/ 0 w 129"/>
                <a:gd name="T31" fmla="*/ 4 h 47"/>
                <a:gd name="T32" fmla="*/ 1 w 129"/>
                <a:gd name="T33" fmla="*/ 0 h 47"/>
                <a:gd name="T34" fmla="*/ 5 w 129"/>
                <a:gd name="T35" fmla="*/ 2 h 47"/>
                <a:gd name="T36" fmla="*/ 13 w 129"/>
                <a:gd name="T37" fmla="*/ 4 h 47"/>
                <a:gd name="T38" fmla="*/ 21 w 129"/>
                <a:gd name="T39" fmla="*/ 9 h 47"/>
                <a:gd name="T40" fmla="*/ 34 w 129"/>
                <a:gd name="T41" fmla="*/ 14 h 47"/>
                <a:gd name="T42" fmla="*/ 48 w 129"/>
                <a:gd name="T43" fmla="*/ 18 h 47"/>
                <a:gd name="T44" fmla="*/ 64 w 129"/>
                <a:gd name="T45" fmla="*/ 21 h 47"/>
                <a:gd name="T46" fmla="*/ 81 w 129"/>
                <a:gd name="T47" fmla="*/ 18 h 47"/>
                <a:gd name="T48" fmla="*/ 95 w 129"/>
                <a:gd name="T49" fmla="*/ 14 h 47"/>
                <a:gd name="T50" fmla="*/ 107 w 129"/>
                <a:gd name="T51" fmla="*/ 9 h 47"/>
                <a:gd name="T52" fmla="*/ 116 w 129"/>
                <a:gd name="T53" fmla="*/ 4 h 47"/>
                <a:gd name="T54" fmla="*/ 124 w 129"/>
                <a:gd name="T55" fmla="*/ 2 h 47"/>
                <a:gd name="T56" fmla="*/ 128 w 129"/>
                <a:gd name="T5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47">
                  <a:moveTo>
                    <a:pt x="128" y="0"/>
                  </a:moveTo>
                  <a:lnTo>
                    <a:pt x="129" y="4"/>
                  </a:lnTo>
                  <a:lnTo>
                    <a:pt x="129" y="12"/>
                  </a:lnTo>
                  <a:lnTo>
                    <a:pt x="125" y="19"/>
                  </a:lnTo>
                  <a:lnTo>
                    <a:pt x="120" y="28"/>
                  </a:lnTo>
                  <a:lnTo>
                    <a:pt x="112" y="35"/>
                  </a:lnTo>
                  <a:lnTo>
                    <a:pt x="101" y="41"/>
                  </a:lnTo>
                  <a:lnTo>
                    <a:pt x="85" y="46"/>
                  </a:lnTo>
                  <a:lnTo>
                    <a:pt x="64" y="47"/>
                  </a:lnTo>
                  <a:lnTo>
                    <a:pt x="44" y="46"/>
                  </a:lnTo>
                  <a:lnTo>
                    <a:pt x="28" y="41"/>
                  </a:lnTo>
                  <a:lnTo>
                    <a:pt x="16" y="35"/>
                  </a:lnTo>
                  <a:lnTo>
                    <a:pt x="9" y="28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4"/>
                  </a:lnTo>
                  <a:lnTo>
                    <a:pt x="1" y="0"/>
                  </a:lnTo>
                  <a:lnTo>
                    <a:pt x="5" y="2"/>
                  </a:lnTo>
                  <a:lnTo>
                    <a:pt x="13" y="4"/>
                  </a:lnTo>
                  <a:lnTo>
                    <a:pt x="21" y="9"/>
                  </a:lnTo>
                  <a:lnTo>
                    <a:pt x="34" y="14"/>
                  </a:lnTo>
                  <a:lnTo>
                    <a:pt x="48" y="18"/>
                  </a:lnTo>
                  <a:lnTo>
                    <a:pt x="64" y="21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9"/>
                  </a:lnTo>
                  <a:lnTo>
                    <a:pt x="116" y="4"/>
                  </a:lnTo>
                  <a:lnTo>
                    <a:pt x="124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75"/>
            <p:cNvSpPr>
              <a:spLocks/>
            </p:cNvSpPr>
            <p:nvPr/>
          </p:nvSpPr>
          <p:spPr bwMode="auto">
            <a:xfrm>
              <a:off x="1093" y="1895"/>
              <a:ext cx="198" cy="32"/>
            </a:xfrm>
            <a:custGeom>
              <a:avLst/>
              <a:gdLst>
                <a:gd name="T0" fmla="*/ 3 w 595"/>
                <a:gd name="T1" fmla="*/ 0 h 97"/>
                <a:gd name="T2" fmla="*/ 9 w 595"/>
                <a:gd name="T3" fmla="*/ 0 h 97"/>
                <a:gd name="T4" fmla="*/ 20 w 595"/>
                <a:gd name="T5" fmla="*/ 3 h 97"/>
                <a:gd name="T6" fmla="*/ 35 w 595"/>
                <a:gd name="T7" fmla="*/ 8 h 97"/>
                <a:gd name="T8" fmla="*/ 56 w 595"/>
                <a:gd name="T9" fmla="*/ 15 h 97"/>
                <a:gd name="T10" fmla="*/ 78 w 595"/>
                <a:gd name="T11" fmla="*/ 24 h 97"/>
                <a:gd name="T12" fmla="*/ 106 w 595"/>
                <a:gd name="T13" fmla="*/ 31 h 97"/>
                <a:gd name="T14" fmla="*/ 138 w 595"/>
                <a:gd name="T15" fmla="*/ 40 h 97"/>
                <a:gd name="T16" fmla="*/ 172 w 595"/>
                <a:gd name="T17" fmla="*/ 46 h 97"/>
                <a:gd name="T18" fmla="*/ 211 w 595"/>
                <a:gd name="T19" fmla="*/ 53 h 97"/>
                <a:gd name="T20" fmla="*/ 253 w 595"/>
                <a:gd name="T21" fmla="*/ 57 h 97"/>
                <a:gd name="T22" fmla="*/ 297 w 595"/>
                <a:gd name="T23" fmla="*/ 59 h 97"/>
                <a:gd name="T24" fmla="*/ 342 w 595"/>
                <a:gd name="T25" fmla="*/ 57 h 97"/>
                <a:gd name="T26" fmla="*/ 383 w 595"/>
                <a:gd name="T27" fmla="*/ 53 h 97"/>
                <a:gd name="T28" fmla="*/ 423 w 595"/>
                <a:gd name="T29" fmla="*/ 46 h 97"/>
                <a:gd name="T30" fmla="*/ 457 w 595"/>
                <a:gd name="T31" fmla="*/ 40 h 97"/>
                <a:gd name="T32" fmla="*/ 489 w 595"/>
                <a:gd name="T33" fmla="*/ 31 h 97"/>
                <a:gd name="T34" fmla="*/ 516 w 595"/>
                <a:gd name="T35" fmla="*/ 24 h 97"/>
                <a:gd name="T36" fmla="*/ 539 w 595"/>
                <a:gd name="T37" fmla="*/ 15 h 97"/>
                <a:gd name="T38" fmla="*/ 559 w 595"/>
                <a:gd name="T39" fmla="*/ 8 h 97"/>
                <a:gd name="T40" fmla="*/ 575 w 595"/>
                <a:gd name="T41" fmla="*/ 3 h 97"/>
                <a:gd name="T42" fmla="*/ 586 w 595"/>
                <a:gd name="T43" fmla="*/ 0 h 97"/>
                <a:gd name="T44" fmla="*/ 592 w 595"/>
                <a:gd name="T45" fmla="*/ 0 h 97"/>
                <a:gd name="T46" fmla="*/ 595 w 595"/>
                <a:gd name="T47" fmla="*/ 2 h 97"/>
                <a:gd name="T48" fmla="*/ 594 w 595"/>
                <a:gd name="T49" fmla="*/ 7 h 97"/>
                <a:gd name="T50" fmla="*/ 591 w 595"/>
                <a:gd name="T51" fmla="*/ 15 h 97"/>
                <a:gd name="T52" fmla="*/ 585 w 595"/>
                <a:gd name="T53" fmla="*/ 22 h 97"/>
                <a:gd name="T54" fmla="*/ 576 w 595"/>
                <a:gd name="T55" fmla="*/ 31 h 97"/>
                <a:gd name="T56" fmla="*/ 563 w 595"/>
                <a:gd name="T57" fmla="*/ 41 h 97"/>
                <a:gd name="T58" fmla="*/ 547 w 595"/>
                <a:gd name="T59" fmla="*/ 51 h 97"/>
                <a:gd name="T60" fmla="*/ 526 w 595"/>
                <a:gd name="T61" fmla="*/ 62 h 97"/>
                <a:gd name="T62" fmla="*/ 502 w 595"/>
                <a:gd name="T63" fmla="*/ 70 h 97"/>
                <a:gd name="T64" fmla="*/ 472 w 595"/>
                <a:gd name="T65" fmla="*/ 79 h 97"/>
                <a:gd name="T66" fmla="*/ 438 w 595"/>
                <a:gd name="T67" fmla="*/ 86 h 97"/>
                <a:gd name="T68" fmla="*/ 397 w 595"/>
                <a:gd name="T69" fmla="*/ 92 h 97"/>
                <a:gd name="T70" fmla="*/ 351 w 595"/>
                <a:gd name="T71" fmla="*/ 96 h 97"/>
                <a:gd name="T72" fmla="*/ 297 w 595"/>
                <a:gd name="T73" fmla="*/ 97 h 97"/>
                <a:gd name="T74" fmla="*/ 244 w 595"/>
                <a:gd name="T75" fmla="*/ 96 h 97"/>
                <a:gd name="T76" fmla="*/ 197 w 595"/>
                <a:gd name="T77" fmla="*/ 92 h 97"/>
                <a:gd name="T78" fmla="*/ 157 w 595"/>
                <a:gd name="T79" fmla="*/ 86 h 97"/>
                <a:gd name="T80" fmla="*/ 123 w 595"/>
                <a:gd name="T81" fmla="*/ 79 h 97"/>
                <a:gd name="T82" fmla="*/ 92 w 595"/>
                <a:gd name="T83" fmla="*/ 70 h 97"/>
                <a:gd name="T84" fmla="*/ 68 w 595"/>
                <a:gd name="T85" fmla="*/ 62 h 97"/>
                <a:gd name="T86" fmla="*/ 48 w 595"/>
                <a:gd name="T87" fmla="*/ 51 h 97"/>
                <a:gd name="T88" fmla="*/ 32 w 595"/>
                <a:gd name="T89" fmla="*/ 41 h 97"/>
                <a:gd name="T90" fmla="*/ 19 w 595"/>
                <a:gd name="T91" fmla="*/ 31 h 97"/>
                <a:gd name="T92" fmla="*/ 10 w 595"/>
                <a:gd name="T93" fmla="*/ 22 h 97"/>
                <a:gd name="T94" fmla="*/ 4 w 595"/>
                <a:gd name="T95" fmla="*/ 15 h 97"/>
                <a:gd name="T96" fmla="*/ 1 w 595"/>
                <a:gd name="T97" fmla="*/ 7 h 97"/>
                <a:gd name="T98" fmla="*/ 0 w 595"/>
                <a:gd name="T99" fmla="*/ 2 h 97"/>
                <a:gd name="T100" fmla="*/ 3 w 595"/>
                <a:gd name="T10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5" h="97">
                  <a:moveTo>
                    <a:pt x="3" y="0"/>
                  </a:moveTo>
                  <a:lnTo>
                    <a:pt x="9" y="0"/>
                  </a:lnTo>
                  <a:lnTo>
                    <a:pt x="20" y="3"/>
                  </a:lnTo>
                  <a:lnTo>
                    <a:pt x="35" y="8"/>
                  </a:lnTo>
                  <a:lnTo>
                    <a:pt x="56" y="15"/>
                  </a:lnTo>
                  <a:lnTo>
                    <a:pt x="78" y="24"/>
                  </a:lnTo>
                  <a:lnTo>
                    <a:pt x="106" y="31"/>
                  </a:lnTo>
                  <a:lnTo>
                    <a:pt x="138" y="40"/>
                  </a:lnTo>
                  <a:lnTo>
                    <a:pt x="172" y="46"/>
                  </a:lnTo>
                  <a:lnTo>
                    <a:pt x="211" y="53"/>
                  </a:lnTo>
                  <a:lnTo>
                    <a:pt x="253" y="57"/>
                  </a:lnTo>
                  <a:lnTo>
                    <a:pt x="297" y="59"/>
                  </a:lnTo>
                  <a:lnTo>
                    <a:pt x="342" y="57"/>
                  </a:lnTo>
                  <a:lnTo>
                    <a:pt x="383" y="53"/>
                  </a:lnTo>
                  <a:lnTo>
                    <a:pt x="423" y="46"/>
                  </a:lnTo>
                  <a:lnTo>
                    <a:pt x="457" y="40"/>
                  </a:lnTo>
                  <a:lnTo>
                    <a:pt x="489" y="31"/>
                  </a:lnTo>
                  <a:lnTo>
                    <a:pt x="516" y="24"/>
                  </a:lnTo>
                  <a:lnTo>
                    <a:pt x="539" y="15"/>
                  </a:lnTo>
                  <a:lnTo>
                    <a:pt x="559" y="8"/>
                  </a:lnTo>
                  <a:lnTo>
                    <a:pt x="575" y="3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5" y="2"/>
                  </a:lnTo>
                  <a:lnTo>
                    <a:pt x="594" y="7"/>
                  </a:lnTo>
                  <a:lnTo>
                    <a:pt x="591" y="15"/>
                  </a:lnTo>
                  <a:lnTo>
                    <a:pt x="585" y="22"/>
                  </a:lnTo>
                  <a:lnTo>
                    <a:pt x="576" y="31"/>
                  </a:lnTo>
                  <a:lnTo>
                    <a:pt x="563" y="41"/>
                  </a:lnTo>
                  <a:lnTo>
                    <a:pt x="547" y="51"/>
                  </a:lnTo>
                  <a:lnTo>
                    <a:pt x="526" y="62"/>
                  </a:lnTo>
                  <a:lnTo>
                    <a:pt x="502" y="70"/>
                  </a:lnTo>
                  <a:lnTo>
                    <a:pt x="472" y="79"/>
                  </a:lnTo>
                  <a:lnTo>
                    <a:pt x="438" y="86"/>
                  </a:lnTo>
                  <a:lnTo>
                    <a:pt x="397" y="92"/>
                  </a:lnTo>
                  <a:lnTo>
                    <a:pt x="351" y="96"/>
                  </a:lnTo>
                  <a:lnTo>
                    <a:pt x="297" y="97"/>
                  </a:lnTo>
                  <a:lnTo>
                    <a:pt x="244" y="96"/>
                  </a:lnTo>
                  <a:lnTo>
                    <a:pt x="197" y="92"/>
                  </a:lnTo>
                  <a:lnTo>
                    <a:pt x="157" y="86"/>
                  </a:lnTo>
                  <a:lnTo>
                    <a:pt x="123" y="79"/>
                  </a:lnTo>
                  <a:lnTo>
                    <a:pt x="92" y="70"/>
                  </a:lnTo>
                  <a:lnTo>
                    <a:pt x="68" y="62"/>
                  </a:lnTo>
                  <a:lnTo>
                    <a:pt x="48" y="51"/>
                  </a:lnTo>
                  <a:lnTo>
                    <a:pt x="32" y="41"/>
                  </a:lnTo>
                  <a:lnTo>
                    <a:pt x="19" y="31"/>
                  </a:lnTo>
                  <a:lnTo>
                    <a:pt x="10" y="22"/>
                  </a:lnTo>
                  <a:lnTo>
                    <a:pt x="4" y="15"/>
                  </a:lnTo>
                  <a:lnTo>
                    <a:pt x="1" y="7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76"/>
            <p:cNvSpPr>
              <a:spLocks/>
            </p:cNvSpPr>
            <p:nvPr/>
          </p:nvSpPr>
          <p:spPr bwMode="auto">
            <a:xfrm>
              <a:off x="734" y="2105"/>
              <a:ext cx="458" cy="237"/>
            </a:xfrm>
            <a:custGeom>
              <a:avLst/>
              <a:gdLst>
                <a:gd name="T0" fmla="*/ 1372 w 1372"/>
                <a:gd name="T1" fmla="*/ 0 h 711"/>
                <a:gd name="T2" fmla="*/ 1372 w 1372"/>
                <a:gd name="T3" fmla="*/ 711 h 711"/>
                <a:gd name="T4" fmla="*/ 0 w 1372"/>
                <a:gd name="T5" fmla="*/ 711 h 711"/>
                <a:gd name="T6" fmla="*/ 4 w 1372"/>
                <a:gd name="T7" fmla="*/ 673 h 711"/>
                <a:gd name="T8" fmla="*/ 17 w 1372"/>
                <a:gd name="T9" fmla="*/ 634 h 711"/>
                <a:gd name="T10" fmla="*/ 36 w 1372"/>
                <a:gd name="T11" fmla="*/ 593 h 711"/>
                <a:gd name="T12" fmla="*/ 62 w 1372"/>
                <a:gd name="T13" fmla="*/ 552 h 711"/>
                <a:gd name="T14" fmla="*/ 95 w 1372"/>
                <a:gd name="T15" fmla="*/ 510 h 711"/>
                <a:gd name="T16" fmla="*/ 135 w 1372"/>
                <a:gd name="T17" fmla="*/ 468 h 711"/>
                <a:gd name="T18" fmla="*/ 179 w 1372"/>
                <a:gd name="T19" fmla="*/ 426 h 711"/>
                <a:gd name="T20" fmla="*/ 230 w 1372"/>
                <a:gd name="T21" fmla="*/ 384 h 711"/>
                <a:gd name="T22" fmla="*/ 285 w 1372"/>
                <a:gd name="T23" fmla="*/ 344 h 711"/>
                <a:gd name="T24" fmla="*/ 345 w 1372"/>
                <a:gd name="T25" fmla="*/ 305 h 711"/>
                <a:gd name="T26" fmla="*/ 409 w 1372"/>
                <a:gd name="T27" fmla="*/ 267 h 711"/>
                <a:gd name="T28" fmla="*/ 478 w 1372"/>
                <a:gd name="T29" fmla="*/ 229 h 711"/>
                <a:gd name="T30" fmla="*/ 550 w 1372"/>
                <a:gd name="T31" fmla="*/ 193 h 711"/>
                <a:gd name="T32" fmla="*/ 624 w 1372"/>
                <a:gd name="T33" fmla="*/ 160 h 711"/>
                <a:gd name="T34" fmla="*/ 702 w 1372"/>
                <a:gd name="T35" fmla="*/ 130 h 711"/>
                <a:gd name="T36" fmla="*/ 781 w 1372"/>
                <a:gd name="T37" fmla="*/ 102 h 711"/>
                <a:gd name="T38" fmla="*/ 864 w 1372"/>
                <a:gd name="T39" fmla="*/ 77 h 711"/>
                <a:gd name="T40" fmla="*/ 947 w 1372"/>
                <a:gd name="T41" fmla="*/ 54 h 711"/>
                <a:gd name="T42" fmla="*/ 1031 w 1372"/>
                <a:gd name="T43" fmla="*/ 35 h 711"/>
                <a:gd name="T44" fmla="*/ 1117 w 1372"/>
                <a:gd name="T45" fmla="*/ 20 h 711"/>
                <a:gd name="T46" fmla="*/ 1202 w 1372"/>
                <a:gd name="T47" fmla="*/ 9 h 711"/>
                <a:gd name="T48" fmla="*/ 1288 w 1372"/>
                <a:gd name="T49" fmla="*/ 2 h 711"/>
                <a:gd name="T50" fmla="*/ 1372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1372" y="0"/>
                  </a:moveTo>
                  <a:lnTo>
                    <a:pt x="1372" y="711"/>
                  </a:lnTo>
                  <a:lnTo>
                    <a:pt x="0" y="711"/>
                  </a:lnTo>
                  <a:lnTo>
                    <a:pt x="4" y="673"/>
                  </a:lnTo>
                  <a:lnTo>
                    <a:pt x="17" y="634"/>
                  </a:lnTo>
                  <a:lnTo>
                    <a:pt x="36" y="593"/>
                  </a:lnTo>
                  <a:lnTo>
                    <a:pt x="62" y="552"/>
                  </a:lnTo>
                  <a:lnTo>
                    <a:pt x="95" y="510"/>
                  </a:lnTo>
                  <a:lnTo>
                    <a:pt x="135" y="468"/>
                  </a:lnTo>
                  <a:lnTo>
                    <a:pt x="179" y="426"/>
                  </a:lnTo>
                  <a:lnTo>
                    <a:pt x="230" y="384"/>
                  </a:lnTo>
                  <a:lnTo>
                    <a:pt x="285" y="344"/>
                  </a:lnTo>
                  <a:lnTo>
                    <a:pt x="345" y="305"/>
                  </a:lnTo>
                  <a:lnTo>
                    <a:pt x="409" y="267"/>
                  </a:lnTo>
                  <a:lnTo>
                    <a:pt x="478" y="229"/>
                  </a:lnTo>
                  <a:lnTo>
                    <a:pt x="550" y="193"/>
                  </a:lnTo>
                  <a:lnTo>
                    <a:pt x="624" y="160"/>
                  </a:lnTo>
                  <a:lnTo>
                    <a:pt x="702" y="130"/>
                  </a:lnTo>
                  <a:lnTo>
                    <a:pt x="781" y="102"/>
                  </a:lnTo>
                  <a:lnTo>
                    <a:pt x="864" y="77"/>
                  </a:lnTo>
                  <a:lnTo>
                    <a:pt x="947" y="54"/>
                  </a:lnTo>
                  <a:lnTo>
                    <a:pt x="1031" y="35"/>
                  </a:lnTo>
                  <a:lnTo>
                    <a:pt x="1117" y="20"/>
                  </a:lnTo>
                  <a:lnTo>
                    <a:pt x="1202" y="9"/>
                  </a:lnTo>
                  <a:lnTo>
                    <a:pt x="1288" y="2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77"/>
            <p:cNvSpPr>
              <a:spLocks/>
            </p:cNvSpPr>
            <p:nvPr/>
          </p:nvSpPr>
          <p:spPr bwMode="auto">
            <a:xfrm>
              <a:off x="1192" y="2105"/>
              <a:ext cx="457" cy="237"/>
            </a:xfrm>
            <a:custGeom>
              <a:avLst/>
              <a:gdLst>
                <a:gd name="T0" fmla="*/ 0 w 1372"/>
                <a:gd name="T1" fmla="*/ 0 h 711"/>
                <a:gd name="T2" fmla="*/ 85 w 1372"/>
                <a:gd name="T3" fmla="*/ 2 h 711"/>
                <a:gd name="T4" fmla="*/ 171 w 1372"/>
                <a:gd name="T5" fmla="*/ 9 h 711"/>
                <a:gd name="T6" fmla="*/ 256 w 1372"/>
                <a:gd name="T7" fmla="*/ 20 h 711"/>
                <a:gd name="T8" fmla="*/ 342 w 1372"/>
                <a:gd name="T9" fmla="*/ 35 h 711"/>
                <a:gd name="T10" fmla="*/ 426 w 1372"/>
                <a:gd name="T11" fmla="*/ 54 h 711"/>
                <a:gd name="T12" fmla="*/ 509 w 1372"/>
                <a:gd name="T13" fmla="*/ 77 h 711"/>
                <a:gd name="T14" fmla="*/ 591 w 1372"/>
                <a:gd name="T15" fmla="*/ 102 h 711"/>
                <a:gd name="T16" fmla="*/ 671 w 1372"/>
                <a:gd name="T17" fmla="*/ 130 h 711"/>
                <a:gd name="T18" fmla="*/ 748 w 1372"/>
                <a:gd name="T19" fmla="*/ 160 h 711"/>
                <a:gd name="T20" fmla="*/ 823 w 1372"/>
                <a:gd name="T21" fmla="*/ 193 h 711"/>
                <a:gd name="T22" fmla="*/ 895 w 1372"/>
                <a:gd name="T23" fmla="*/ 229 h 711"/>
                <a:gd name="T24" fmla="*/ 964 w 1372"/>
                <a:gd name="T25" fmla="*/ 267 h 711"/>
                <a:gd name="T26" fmla="*/ 1028 w 1372"/>
                <a:gd name="T27" fmla="*/ 305 h 711"/>
                <a:gd name="T28" fmla="*/ 1088 w 1372"/>
                <a:gd name="T29" fmla="*/ 344 h 711"/>
                <a:gd name="T30" fmla="*/ 1143 w 1372"/>
                <a:gd name="T31" fmla="*/ 384 h 711"/>
                <a:gd name="T32" fmla="*/ 1194 w 1372"/>
                <a:gd name="T33" fmla="*/ 426 h 711"/>
                <a:gd name="T34" fmla="*/ 1238 w 1372"/>
                <a:gd name="T35" fmla="*/ 468 h 711"/>
                <a:gd name="T36" fmla="*/ 1277 w 1372"/>
                <a:gd name="T37" fmla="*/ 510 h 711"/>
                <a:gd name="T38" fmla="*/ 1310 w 1372"/>
                <a:gd name="T39" fmla="*/ 552 h 711"/>
                <a:gd name="T40" fmla="*/ 1337 w 1372"/>
                <a:gd name="T41" fmla="*/ 593 h 711"/>
                <a:gd name="T42" fmla="*/ 1356 w 1372"/>
                <a:gd name="T43" fmla="*/ 634 h 711"/>
                <a:gd name="T44" fmla="*/ 1367 w 1372"/>
                <a:gd name="T45" fmla="*/ 673 h 711"/>
                <a:gd name="T46" fmla="*/ 1372 w 1372"/>
                <a:gd name="T47" fmla="*/ 711 h 711"/>
                <a:gd name="T48" fmla="*/ 0 w 1372"/>
                <a:gd name="T49" fmla="*/ 711 h 711"/>
                <a:gd name="T50" fmla="*/ 0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0" y="0"/>
                  </a:moveTo>
                  <a:lnTo>
                    <a:pt x="85" y="2"/>
                  </a:lnTo>
                  <a:lnTo>
                    <a:pt x="171" y="9"/>
                  </a:lnTo>
                  <a:lnTo>
                    <a:pt x="256" y="20"/>
                  </a:lnTo>
                  <a:lnTo>
                    <a:pt x="342" y="35"/>
                  </a:lnTo>
                  <a:lnTo>
                    <a:pt x="426" y="54"/>
                  </a:lnTo>
                  <a:lnTo>
                    <a:pt x="509" y="77"/>
                  </a:lnTo>
                  <a:lnTo>
                    <a:pt x="591" y="102"/>
                  </a:lnTo>
                  <a:lnTo>
                    <a:pt x="671" y="130"/>
                  </a:lnTo>
                  <a:lnTo>
                    <a:pt x="748" y="160"/>
                  </a:lnTo>
                  <a:lnTo>
                    <a:pt x="823" y="193"/>
                  </a:lnTo>
                  <a:lnTo>
                    <a:pt x="895" y="229"/>
                  </a:lnTo>
                  <a:lnTo>
                    <a:pt x="964" y="267"/>
                  </a:lnTo>
                  <a:lnTo>
                    <a:pt x="1028" y="305"/>
                  </a:lnTo>
                  <a:lnTo>
                    <a:pt x="1088" y="344"/>
                  </a:lnTo>
                  <a:lnTo>
                    <a:pt x="1143" y="384"/>
                  </a:lnTo>
                  <a:lnTo>
                    <a:pt x="1194" y="426"/>
                  </a:lnTo>
                  <a:lnTo>
                    <a:pt x="1238" y="468"/>
                  </a:lnTo>
                  <a:lnTo>
                    <a:pt x="1277" y="510"/>
                  </a:lnTo>
                  <a:lnTo>
                    <a:pt x="1310" y="552"/>
                  </a:lnTo>
                  <a:lnTo>
                    <a:pt x="1337" y="593"/>
                  </a:lnTo>
                  <a:lnTo>
                    <a:pt x="1356" y="634"/>
                  </a:lnTo>
                  <a:lnTo>
                    <a:pt x="1367" y="673"/>
                  </a:lnTo>
                  <a:lnTo>
                    <a:pt x="1372" y="711"/>
                  </a:lnTo>
                  <a:lnTo>
                    <a:pt x="0" y="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78"/>
            <p:cNvSpPr>
              <a:spLocks/>
            </p:cNvSpPr>
            <p:nvPr/>
          </p:nvSpPr>
          <p:spPr bwMode="auto">
            <a:xfrm>
              <a:off x="648" y="958"/>
              <a:ext cx="1078" cy="947"/>
            </a:xfrm>
            <a:custGeom>
              <a:avLst/>
              <a:gdLst>
                <a:gd name="T0" fmla="*/ 1953 w 3235"/>
                <a:gd name="T1" fmla="*/ 64 h 2839"/>
                <a:gd name="T2" fmla="*/ 2411 w 3235"/>
                <a:gd name="T3" fmla="*/ 263 h 2839"/>
                <a:gd name="T4" fmla="*/ 2748 w 3235"/>
                <a:gd name="T5" fmla="*/ 522 h 2839"/>
                <a:gd name="T6" fmla="*/ 2921 w 3235"/>
                <a:gd name="T7" fmla="*/ 792 h 2839"/>
                <a:gd name="T8" fmla="*/ 3107 w 3235"/>
                <a:gd name="T9" fmla="*/ 1167 h 2839"/>
                <a:gd name="T10" fmla="*/ 3229 w 3235"/>
                <a:gd name="T11" fmla="*/ 1397 h 2839"/>
                <a:gd name="T12" fmla="*/ 3153 w 3235"/>
                <a:gd name="T13" fmla="*/ 1439 h 2839"/>
                <a:gd name="T14" fmla="*/ 3024 w 3235"/>
                <a:gd name="T15" fmla="*/ 1313 h 2839"/>
                <a:gd name="T16" fmla="*/ 3012 w 3235"/>
                <a:gd name="T17" fmla="*/ 1302 h 2839"/>
                <a:gd name="T18" fmla="*/ 3068 w 3235"/>
                <a:gd name="T19" fmla="*/ 1587 h 2839"/>
                <a:gd name="T20" fmla="*/ 3065 w 3235"/>
                <a:gd name="T21" fmla="*/ 2109 h 2839"/>
                <a:gd name="T22" fmla="*/ 2927 w 3235"/>
                <a:gd name="T23" fmla="*/ 2475 h 2839"/>
                <a:gd name="T24" fmla="*/ 2711 w 3235"/>
                <a:gd name="T25" fmla="*/ 2718 h 2839"/>
                <a:gd name="T26" fmla="*/ 2557 w 3235"/>
                <a:gd name="T27" fmla="*/ 2807 h 2839"/>
                <a:gd name="T28" fmla="*/ 2607 w 3235"/>
                <a:gd name="T29" fmla="*/ 2643 h 2839"/>
                <a:gd name="T30" fmla="*/ 2633 w 3235"/>
                <a:gd name="T31" fmla="*/ 2288 h 2839"/>
                <a:gd name="T32" fmla="*/ 2598 w 3235"/>
                <a:gd name="T33" fmla="*/ 2033 h 2839"/>
                <a:gd name="T34" fmla="*/ 2565 w 3235"/>
                <a:gd name="T35" fmla="*/ 2049 h 2839"/>
                <a:gd name="T36" fmla="*/ 2502 w 3235"/>
                <a:gd name="T37" fmla="*/ 2068 h 2839"/>
                <a:gd name="T38" fmla="*/ 2441 w 3235"/>
                <a:gd name="T39" fmla="*/ 1743 h 2839"/>
                <a:gd name="T40" fmla="*/ 2300 w 3235"/>
                <a:gd name="T41" fmla="*/ 1514 h 2839"/>
                <a:gd name="T42" fmla="*/ 2219 w 3235"/>
                <a:gd name="T43" fmla="*/ 1450 h 2839"/>
                <a:gd name="T44" fmla="*/ 2246 w 3235"/>
                <a:gd name="T45" fmla="*/ 1514 h 2839"/>
                <a:gd name="T46" fmla="*/ 2203 w 3235"/>
                <a:gd name="T47" fmla="*/ 1585 h 2839"/>
                <a:gd name="T48" fmla="*/ 1798 w 3235"/>
                <a:gd name="T49" fmla="*/ 1515 h 2839"/>
                <a:gd name="T50" fmla="*/ 1550 w 3235"/>
                <a:gd name="T51" fmla="*/ 1414 h 2839"/>
                <a:gd name="T52" fmla="*/ 1539 w 3235"/>
                <a:gd name="T53" fmla="*/ 1431 h 2839"/>
                <a:gd name="T54" fmla="*/ 1564 w 3235"/>
                <a:gd name="T55" fmla="*/ 1553 h 2839"/>
                <a:gd name="T56" fmla="*/ 1368 w 3235"/>
                <a:gd name="T57" fmla="*/ 1572 h 2839"/>
                <a:gd name="T58" fmla="*/ 1056 w 3235"/>
                <a:gd name="T59" fmla="*/ 1477 h 2839"/>
                <a:gd name="T60" fmla="*/ 900 w 3235"/>
                <a:gd name="T61" fmla="*/ 1401 h 2839"/>
                <a:gd name="T62" fmla="*/ 852 w 3235"/>
                <a:gd name="T63" fmla="*/ 1504 h 2839"/>
                <a:gd name="T64" fmla="*/ 763 w 3235"/>
                <a:gd name="T65" fmla="*/ 1801 h 2839"/>
                <a:gd name="T66" fmla="*/ 733 w 3235"/>
                <a:gd name="T67" fmla="*/ 2039 h 2839"/>
                <a:gd name="T68" fmla="*/ 663 w 3235"/>
                <a:gd name="T69" fmla="*/ 1983 h 2839"/>
                <a:gd name="T70" fmla="*/ 638 w 3235"/>
                <a:gd name="T71" fmla="*/ 1949 h 2839"/>
                <a:gd name="T72" fmla="*/ 613 w 3235"/>
                <a:gd name="T73" fmla="*/ 2225 h 2839"/>
                <a:gd name="T74" fmla="*/ 647 w 3235"/>
                <a:gd name="T75" fmla="*/ 2612 h 2839"/>
                <a:gd name="T76" fmla="*/ 734 w 3235"/>
                <a:gd name="T77" fmla="*/ 2836 h 2839"/>
                <a:gd name="T78" fmla="*/ 611 w 3235"/>
                <a:gd name="T79" fmla="*/ 2779 h 2839"/>
                <a:gd name="T80" fmla="*/ 400 w 3235"/>
                <a:gd name="T81" fmla="*/ 2574 h 2839"/>
                <a:gd name="T82" fmla="*/ 233 w 3235"/>
                <a:gd name="T83" fmla="*/ 2258 h 2839"/>
                <a:gd name="T84" fmla="*/ 163 w 3235"/>
                <a:gd name="T85" fmla="*/ 1654 h 2839"/>
                <a:gd name="T86" fmla="*/ 189 w 3235"/>
                <a:gd name="T87" fmla="*/ 1170 h 2839"/>
                <a:gd name="T88" fmla="*/ 195 w 3235"/>
                <a:gd name="T89" fmla="*/ 914 h 2839"/>
                <a:gd name="T90" fmla="*/ 80 w 3235"/>
                <a:gd name="T91" fmla="*/ 875 h 2839"/>
                <a:gd name="T92" fmla="*/ 0 w 3235"/>
                <a:gd name="T93" fmla="*/ 866 h 2839"/>
                <a:gd name="T94" fmla="*/ 125 w 3235"/>
                <a:gd name="T95" fmla="*/ 734 h 2839"/>
                <a:gd name="T96" fmla="*/ 285 w 3235"/>
                <a:gd name="T97" fmla="*/ 580 h 2839"/>
                <a:gd name="T98" fmla="*/ 334 w 3235"/>
                <a:gd name="T99" fmla="*/ 393 h 2839"/>
                <a:gd name="T100" fmla="*/ 386 w 3235"/>
                <a:gd name="T101" fmla="*/ 313 h 2839"/>
                <a:gd name="T102" fmla="*/ 429 w 3235"/>
                <a:gd name="T103" fmla="*/ 481 h 2839"/>
                <a:gd name="T104" fmla="*/ 397 w 3235"/>
                <a:gd name="T105" fmla="*/ 604 h 2839"/>
                <a:gd name="T106" fmla="*/ 890 w 3235"/>
                <a:gd name="T107" fmla="*/ 156 h 2839"/>
                <a:gd name="T108" fmla="*/ 1426 w 3235"/>
                <a:gd name="T109" fmla="*/ 3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5" h="2839">
                  <a:moveTo>
                    <a:pt x="1504" y="0"/>
                  </a:moveTo>
                  <a:lnTo>
                    <a:pt x="1581" y="2"/>
                  </a:lnTo>
                  <a:lnTo>
                    <a:pt x="1657" y="7"/>
                  </a:lnTo>
                  <a:lnTo>
                    <a:pt x="1733" y="17"/>
                  </a:lnTo>
                  <a:lnTo>
                    <a:pt x="1807" y="29"/>
                  </a:lnTo>
                  <a:lnTo>
                    <a:pt x="1881" y="45"/>
                  </a:lnTo>
                  <a:lnTo>
                    <a:pt x="1953" y="64"/>
                  </a:lnTo>
                  <a:lnTo>
                    <a:pt x="2024" y="86"/>
                  </a:lnTo>
                  <a:lnTo>
                    <a:pt x="2093" y="110"/>
                  </a:lnTo>
                  <a:lnTo>
                    <a:pt x="2160" y="137"/>
                  </a:lnTo>
                  <a:lnTo>
                    <a:pt x="2226" y="166"/>
                  </a:lnTo>
                  <a:lnTo>
                    <a:pt x="2291" y="196"/>
                  </a:lnTo>
                  <a:lnTo>
                    <a:pt x="2353" y="229"/>
                  </a:lnTo>
                  <a:lnTo>
                    <a:pt x="2411" y="263"/>
                  </a:lnTo>
                  <a:lnTo>
                    <a:pt x="2468" y="298"/>
                  </a:lnTo>
                  <a:lnTo>
                    <a:pt x="2522" y="334"/>
                  </a:lnTo>
                  <a:lnTo>
                    <a:pt x="2574" y="371"/>
                  </a:lnTo>
                  <a:lnTo>
                    <a:pt x="2622" y="408"/>
                  </a:lnTo>
                  <a:lnTo>
                    <a:pt x="2668" y="446"/>
                  </a:lnTo>
                  <a:lnTo>
                    <a:pt x="2710" y="484"/>
                  </a:lnTo>
                  <a:lnTo>
                    <a:pt x="2748" y="522"/>
                  </a:lnTo>
                  <a:lnTo>
                    <a:pt x="2782" y="558"/>
                  </a:lnTo>
                  <a:lnTo>
                    <a:pt x="2813" y="595"/>
                  </a:lnTo>
                  <a:lnTo>
                    <a:pt x="2840" y="630"/>
                  </a:lnTo>
                  <a:lnTo>
                    <a:pt x="2863" y="665"/>
                  </a:lnTo>
                  <a:lnTo>
                    <a:pt x="2882" y="699"/>
                  </a:lnTo>
                  <a:lnTo>
                    <a:pt x="2896" y="730"/>
                  </a:lnTo>
                  <a:lnTo>
                    <a:pt x="2921" y="792"/>
                  </a:lnTo>
                  <a:lnTo>
                    <a:pt x="2946" y="853"/>
                  </a:lnTo>
                  <a:lnTo>
                    <a:pt x="2973" y="911"/>
                  </a:lnTo>
                  <a:lnTo>
                    <a:pt x="3001" y="967"/>
                  </a:lnTo>
                  <a:lnTo>
                    <a:pt x="3027" y="1021"/>
                  </a:lnTo>
                  <a:lnTo>
                    <a:pt x="3055" y="1072"/>
                  </a:lnTo>
                  <a:lnTo>
                    <a:pt x="3082" y="1120"/>
                  </a:lnTo>
                  <a:lnTo>
                    <a:pt x="3107" y="1167"/>
                  </a:lnTo>
                  <a:lnTo>
                    <a:pt x="3131" y="1209"/>
                  </a:lnTo>
                  <a:lnTo>
                    <a:pt x="3154" y="1249"/>
                  </a:lnTo>
                  <a:lnTo>
                    <a:pt x="3174" y="1285"/>
                  </a:lnTo>
                  <a:lnTo>
                    <a:pt x="3193" y="1319"/>
                  </a:lnTo>
                  <a:lnTo>
                    <a:pt x="3208" y="1348"/>
                  </a:lnTo>
                  <a:lnTo>
                    <a:pt x="3220" y="1375"/>
                  </a:lnTo>
                  <a:lnTo>
                    <a:pt x="3229" y="1397"/>
                  </a:lnTo>
                  <a:lnTo>
                    <a:pt x="3234" y="1415"/>
                  </a:lnTo>
                  <a:lnTo>
                    <a:pt x="3235" y="1430"/>
                  </a:lnTo>
                  <a:lnTo>
                    <a:pt x="3231" y="1442"/>
                  </a:lnTo>
                  <a:lnTo>
                    <a:pt x="3222" y="1448"/>
                  </a:lnTo>
                  <a:lnTo>
                    <a:pt x="3208" y="1450"/>
                  </a:lnTo>
                  <a:lnTo>
                    <a:pt x="3181" y="1447"/>
                  </a:lnTo>
                  <a:lnTo>
                    <a:pt x="3153" y="1439"/>
                  </a:lnTo>
                  <a:lnTo>
                    <a:pt x="3129" y="1426"/>
                  </a:lnTo>
                  <a:lnTo>
                    <a:pt x="3106" y="1410"/>
                  </a:lnTo>
                  <a:lnTo>
                    <a:pt x="3084" y="1391"/>
                  </a:lnTo>
                  <a:lnTo>
                    <a:pt x="3067" y="1371"/>
                  </a:lnTo>
                  <a:lnTo>
                    <a:pt x="3050" y="1351"/>
                  </a:lnTo>
                  <a:lnTo>
                    <a:pt x="3036" y="1330"/>
                  </a:lnTo>
                  <a:lnTo>
                    <a:pt x="3024" y="1313"/>
                  </a:lnTo>
                  <a:lnTo>
                    <a:pt x="3015" y="1296"/>
                  </a:lnTo>
                  <a:lnTo>
                    <a:pt x="3008" y="1283"/>
                  </a:lnTo>
                  <a:lnTo>
                    <a:pt x="3005" y="1275"/>
                  </a:lnTo>
                  <a:lnTo>
                    <a:pt x="3003" y="1272"/>
                  </a:lnTo>
                  <a:lnTo>
                    <a:pt x="3005" y="1276"/>
                  </a:lnTo>
                  <a:lnTo>
                    <a:pt x="3007" y="1286"/>
                  </a:lnTo>
                  <a:lnTo>
                    <a:pt x="3012" y="1302"/>
                  </a:lnTo>
                  <a:lnTo>
                    <a:pt x="3019" y="1326"/>
                  </a:lnTo>
                  <a:lnTo>
                    <a:pt x="3026" y="1356"/>
                  </a:lnTo>
                  <a:lnTo>
                    <a:pt x="3035" y="1391"/>
                  </a:lnTo>
                  <a:lnTo>
                    <a:pt x="3044" y="1431"/>
                  </a:lnTo>
                  <a:lnTo>
                    <a:pt x="3053" y="1478"/>
                  </a:lnTo>
                  <a:lnTo>
                    <a:pt x="3060" y="1530"/>
                  </a:lnTo>
                  <a:lnTo>
                    <a:pt x="3068" y="1587"/>
                  </a:lnTo>
                  <a:lnTo>
                    <a:pt x="3074" y="1649"/>
                  </a:lnTo>
                  <a:lnTo>
                    <a:pt x="3078" y="1715"/>
                  </a:lnTo>
                  <a:lnTo>
                    <a:pt x="3081" y="1786"/>
                  </a:lnTo>
                  <a:lnTo>
                    <a:pt x="3082" y="1860"/>
                  </a:lnTo>
                  <a:lnTo>
                    <a:pt x="3079" y="1940"/>
                  </a:lnTo>
                  <a:lnTo>
                    <a:pt x="3074" y="2022"/>
                  </a:lnTo>
                  <a:lnTo>
                    <a:pt x="3065" y="2109"/>
                  </a:lnTo>
                  <a:lnTo>
                    <a:pt x="3055" y="2168"/>
                  </a:lnTo>
                  <a:lnTo>
                    <a:pt x="3043" y="2224"/>
                  </a:lnTo>
                  <a:lnTo>
                    <a:pt x="3025" y="2279"/>
                  </a:lnTo>
                  <a:lnTo>
                    <a:pt x="3005" y="2331"/>
                  </a:lnTo>
                  <a:lnTo>
                    <a:pt x="2982" y="2382"/>
                  </a:lnTo>
                  <a:lnTo>
                    <a:pt x="2955" y="2430"/>
                  </a:lnTo>
                  <a:lnTo>
                    <a:pt x="2927" y="2475"/>
                  </a:lnTo>
                  <a:lnTo>
                    <a:pt x="2898" y="2519"/>
                  </a:lnTo>
                  <a:lnTo>
                    <a:pt x="2868" y="2559"/>
                  </a:lnTo>
                  <a:lnTo>
                    <a:pt x="2836" y="2597"/>
                  </a:lnTo>
                  <a:lnTo>
                    <a:pt x="2805" y="2631"/>
                  </a:lnTo>
                  <a:lnTo>
                    <a:pt x="2772" y="2664"/>
                  </a:lnTo>
                  <a:lnTo>
                    <a:pt x="2741" y="2693"/>
                  </a:lnTo>
                  <a:lnTo>
                    <a:pt x="2711" y="2718"/>
                  </a:lnTo>
                  <a:lnTo>
                    <a:pt x="2681" y="2741"/>
                  </a:lnTo>
                  <a:lnTo>
                    <a:pt x="2654" y="2761"/>
                  </a:lnTo>
                  <a:lnTo>
                    <a:pt x="2629" y="2778"/>
                  </a:lnTo>
                  <a:lnTo>
                    <a:pt x="2606" y="2791"/>
                  </a:lnTo>
                  <a:lnTo>
                    <a:pt x="2586" y="2799"/>
                  </a:lnTo>
                  <a:lnTo>
                    <a:pt x="2569" y="2806"/>
                  </a:lnTo>
                  <a:lnTo>
                    <a:pt x="2557" y="2807"/>
                  </a:lnTo>
                  <a:lnTo>
                    <a:pt x="2548" y="2806"/>
                  </a:lnTo>
                  <a:lnTo>
                    <a:pt x="2544" y="2799"/>
                  </a:lnTo>
                  <a:lnTo>
                    <a:pt x="2545" y="2791"/>
                  </a:lnTo>
                  <a:lnTo>
                    <a:pt x="2552" y="2777"/>
                  </a:lnTo>
                  <a:lnTo>
                    <a:pt x="2574" y="2735"/>
                  </a:lnTo>
                  <a:lnTo>
                    <a:pt x="2593" y="2689"/>
                  </a:lnTo>
                  <a:lnTo>
                    <a:pt x="2607" y="2643"/>
                  </a:lnTo>
                  <a:lnTo>
                    <a:pt x="2619" y="2593"/>
                  </a:lnTo>
                  <a:lnTo>
                    <a:pt x="2627" y="2541"/>
                  </a:lnTo>
                  <a:lnTo>
                    <a:pt x="2633" y="2491"/>
                  </a:lnTo>
                  <a:lnTo>
                    <a:pt x="2635" y="2439"/>
                  </a:lnTo>
                  <a:lnTo>
                    <a:pt x="2636" y="2387"/>
                  </a:lnTo>
                  <a:lnTo>
                    <a:pt x="2635" y="2336"/>
                  </a:lnTo>
                  <a:lnTo>
                    <a:pt x="2633" y="2288"/>
                  </a:lnTo>
                  <a:lnTo>
                    <a:pt x="2629" y="2240"/>
                  </a:lnTo>
                  <a:lnTo>
                    <a:pt x="2624" y="2196"/>
                  </a:lnTo>
                  <a:lnTo>
                    <a:pt x="2619" y="2155"/>
                  </a:lnTo>
                  <a:lnTo>
                    <a:pt x="2614" y="2117"/>
                  </a:lnTo>
                  <a:lnTo>
                    <a:pt x="2607" y="2084"/>
                  </a:lnTo>
                  <a:lnTo>
                    <a:pt x="2602" y="2055"/>
                  </a:lnTo>
                  <a:lnTo>
                    <a:pt x="2598" y="2033"/>
                  </a:lnTo>
                  <a:lnTo>
                    <a:pt x="2595" y="2015"/>
                  </a:lnTo>
                  <a:lnTo>
                    <a:pt x="2592" y="2005"/>
                  </a:lnTo>
                  <a:lnTo>
                    <a:pt x="2591" y="2001"/>
                  </a:lnTo>
                  <a:lnTo>
                    <a:pt x="2588" y="2012"/>
                  </a:lnTo>
                  <a:lnTo>
                    <a:pt x="2582" y="2025"/>
                  </a:lnTo>
                  <a:lnTo>
                    <a:pt x="2574" y="2038"/>
                  </a:lnTo>
                  <a:lnTo>
                    <a:pt x="2565" y="2049"/>
                  </a:lnTo>
                  <a:lnTo>
                    <a:pt x="2557" y="2060"/>
                  </a:lnTo>
                  <a:lnTo>
                    <a:pt x="2546" y="2068"/>
                  </a:lnTo>
                  <a:lnTo>
                    <a:pt x="2535" y="2074"/>
                  </a:lnTo>
                  <a:lnTo>
                    <a:pt x="2525" y="2078"/>
                  </a:lnTo>
                  <a:lnTo>
                    <a:pt x="2516" y="2079"/>
                  </a:lnTo>
                  <a:lnTo>
                    <a:pt x="2508" y="2076"/>
                  </a:lnTo>
                  <a:lnTo>
                    <a:pt x="2502" y="2068"/>
                  </a:lnTo>
                  <a:lnTo>
                    <a:pt x="2497" y="2055"/>
                  </a:lnTo>
                  <a:lnTo>
                    <a:pt x="2495" y="2038"/>
                  </a:lnTo>
                  <a:lnTo>
                    <a:pt x="2491" y="1969"/>
                  </a:lnTo>
                  <a:lnTo>
                    <a:pt x="2483" y="1905"/>
                  </a:lnTo>
                  <a:lnTo>
                    <a:pt x="2472" y="1847"/>
                  </a:lnTo>
                  <a:lnTo>
                    <a:pt x="2458" y="1792"/>
                  </a:lnTo>
                  <a:lnTo>
                    <a:pt x="2441" y="1743"/>
                  </a:lnTo>
                  <a:lnTo>
                    <a:pt x="2424" y="1697"/>
                  </a:lnTo>
                  <a:lnTo>
                    <a:pt x="2403" y="1657"/>
                  </a:lnTo>
                  <a:lnTo>
                    <a:pt x="2383" y="1621"/>
                  </a:lnTo>
                  <a:lnTo>
                    <a:pt x="2362" y="1588"/>
                  </a:lnTo>
                  <a:lnTo>
                    <a:pt x="2341" y="1559"/>
                  </a:lnTo>
                  <a:lnTo>
                    <a:pt x="2320" y="1535"/>
                  </a:lnTo>
                  <a:lnTo>
                    <a:pt x="2300" y="1514"/>
                  </a:lnTo>
                  <a:lnTo>
                    <a:pt x="2281" y="1496"/>
                  </a:lnTo>
                  <a:lnTo>
                    <a:pt x="2263" y="1481"/>
                  </a:lnTo>
                  <a:lnTo>
                    <a:pt x="2249" y="1469"/>
                  </a:lnTo>
                  <a:lnTo>
                    <a:pt x="2236" y="1461"/>
                  </a:lnTo>
                  <a:lnTo>
                    <a:pt x="2226" y="1454"/>
                  </a:lnTo>
                  <a:lnTo>
                    <a:pt x="2220" y="1450"/>
                  </a:lnTo>
                  <a:lnTo>
                    <a:pt x="2219" y="1450"/>
                  </a:lnTo>
                  <a:lnTo>
                    <a:pt x="2220" y="1452"/>
                  </a:lnTo>
                  <a:lnTo>
                    <a:pt x="2222" y="1457"/>
                  </a:lnTo>
                  <a:lnTo>
                    <a:pt x="2228" y="1464"/>
                  </a:lnTo>
                  <a:lnTo>
                    <a:pt x="2233" y="1475"/>
                  </a:lnTo>
                  <a:lnTo>
                    <a:pt x="2238" y="1487"/>
                  </a:lnTo>
                  <a:lnTo>
                    <a:pt x="2243" y="1500"/>
                  </a:lnTo>
                  <a:lnTo>
                    <a:pt x="2246" y="1514"/>
                  </a:lnTo>
                  <a:lnTo>
                    <a:pt x="2249" y="1528"/>
                  </a:lnTo>
                  <a:lnTo>
                    <a:pt x="2250" y="1542"/>
                  </a:lnTo>
                  <a:lnTo>
                    <a:pt x="2248" y="1554"/>
                  </a:lnTo>
                  <a:lnTo>
                    <a:pt x="2243" y="1566"/>
                  </a:lnTo>
                  <a:lnTo>
                    <a:pt x="2234" y="1574"/>
                  </a:lnTo>
                  <a:lnTo>
                    <a:pt x="2221" y="1581"/>
                  </a:lnTo>
                  <a:lnTo>
                    <a:pt x="2203" y="1585"/>
                  </a:lnTo>
                  <a:lnTo>
                    <a:pt x="2179" y="1586"/>
                  </a:lnTo>
                  <a:lnTo>
                    <a:pt x="2107" y="1580"/>
                  </a:lnTo>
                  <a:lnTo>
                    <a:pt x="2038" y="1569"/>
                  </a:lnTo>
                  <a:lnTo>
                    <a:pt x="1972" y="1559"/>
                  </a:lnTo>
                  <a:lnTo>
                    <a:pt x="1910" y="1545"/>
                  </a:lnTo>
                  <a:lnTo>
                    <a:pt x="1852" y="1531"/>
                  </a:lnTo>
                  <a:lnTo>
                    <a:pt x="1798" y="1515"/>
                  </a:lnTo>
                  <a:lnTo>
                    <a:pt x="1748" y="1499"/>
                  </a:lnTo>
                  <a:lnTo>
                    <a:pt x="1704" y="1482"/>
                  </a:lnTo>
                  <a:lnTo>
                    <a:pt x="1663" y="1467"/>
                  </a:lnTo>
                  <a:lnTo>
                    <a:pt x="1628" y="1452"/>
                  </a:lnTo>
                  <a:lnTo>
                    <a:pt x="1596" y="1438"/>
                  </a:lnTo>
                  <a:lnTo>
                    <a:pt x="1571" y="1425"/>
                  </a:lnTo>
                  <a:lnTo>
                    <a:pt x="1550" y="1414"/>
                  </a:lnTo>
                  <a:lnTo>
                    <a:pt x="1536" y="1406"/>
                  </a:lnTo>
                  <a:lnTo>
                    <a:pt x="1528" y="1401"/>
                  </a:lnTo>
                  <a:lnTo>
                    <a:pt x="1524" y="1399"/>
                  </a:lnTo>
                  <a:lnTo>
                    <a:pt x="1525" y="1401"/>
                  </a:lnTo>
                  <a:lnTo>
                    <a:pt x="1529" y="1409"/>
                  </a:lnTo>
                  <a:lnTo>
                    <a:pt x="1533" y="1419"/>
                  </a:lnTo>
                  <a:lnTo>
                    <a:pt x="1539" y="1431"/>
                  </a:lnTo>
                  <a:lnTo>
                    <a:pt x="1545" y="1448"/>
                  </a:lnTo>
                  <a:lnTo>
                    <a:pt x="1550" y="1464"/>
                  </a:lnTo>
                  <a:lnTo>
                    <a:pt x="1557" y="1483"/>
                  </a:lnTo>
                  <a:lnTo>
                    <a:pt x="1562" y="1501"/>
                  </a:lnTo>
                  <a:lnTo>
                    <a:pt x="1564" y="1520"/>
                  </a:lnTo>
                  <a:lnTo>
                    <a:pt x="1566" y="1537"/>
                  </a:lnTo>
                  <a:lnTo>
                    <a:pt x="1564" y="1553"/>
                  </a:lnTo>
                  <a:lnTo>
                    <a:pt x="1559" y="1566"/>
                  </a:lnTo>
                  <a:lnTo>
                    <a:pt x="1552" y="1576"/>
                  </a:lnTo>
                  <a:lnTo>
                    <a:pt x="1540" y="1583"/>
                  </a:lnTo>
                  <a:lnTo>
                    <a:pt x="1524" y="1586"/>
                  </a:lnTo>
                  <a:lnTo>
                    <a:pt x="1472" y="1583"/>
                  </a:lnTo>
                  <a:lnTo>
                    <a:pt x="1420" y="1578"/>
                  </a:lnTo>
                  <a:lnTo>
                    <a:pt x="1368" y="1572"/>
                  </a:lnTo>
                  <a:lnTo>
                    <a:pt x="1319" y="1562"/>
                  </a:lnTo>
                  <a:lnTo>
                    <a:pt x="1269" y="1550"/>
                  </a:lnTo>
                  <a:lnTo>
                    <a:pt x="1223" y="1537"/>
                  </a:lnTo>
                  <a:lnTo>
                    <a:pt x="1177" y="1523"/>
                  </a:lnTo>
                  <a:lnTo>
                    <a:pt x="1134" y="1507"/>
                  </a:lnTo>
                  <a:lnTo>
                    <a:pt x="1092" y="1492"/>
                  </a:lnTo>
                  <a:lnTo>
                    <a:pt x="1056" y="1477"/>
                  </a:lnTo>
                  <a:lnTo>
                    <a:pt x="1020" y="1462"/>
                  </a:lnTo>
                  <a:lnTo>
                    <a:pt x="990" y="1448"/>
                  </a:lnTo>
                  <a:lnTo>
                    <a:pt x="963" y="1434"/>
                  </a:lnTo>
                  <a:lnTo>
                    <a:pt x="940" y="1423"/>
                  </a:lnTo>
                  <a:lnTo>
                    <a:pt x="921" y="1413"/>
                  </a:lnTo>
                  <a:lnTo>
                    <a:pt x="907" y="1405"/>
                  </a:lnTo>
                  <a:lnTo>
                    <a:pt x="900" y="1401"/>
                  </a:lnTo>
                  <a:lnTo>
                    <a:pt x="897" y="1399"/>
                  </a:lnTo>
                  <a:lnTo>
                    <a:pt x="895" y="1402"/>
                  </a:lnTo>
                  <a:lnTo>
                    <a:pt x="891" y="1413"/>
                  </a:lnTo>
                  <a:lnTo>
                    <a:pt x="883" y="1428"/>
                  </a:lnTo>
                  <a:lnTo>
                    <a:pt x="875" y="1448"/>
                  </a:lnTo>
                  <a:lnTo>
                    <a:pt x="864" y="1473"/>
                  </a:lnTo>
                  <a:lnTo>
                    <a:pt x="852" y="1504"/>
                  </a:lnTo>
                  <a:lnTo>
                    <a:pt x="839" y="1538"/>
                  </a:lnTo>
                  <a:lnTo>
                    <a:pt x="825" y="1574"/>
                  </a:lnTo>
                  <a:lnTo>
                    <a:pt x="811" y="1616"/>
                  </a:lnTo>
                  <a:lnTo>
                    <a:pt x="799" y="1659"/>
                  </a:lnTo>
                  <a:lnTo>
                    <a:pt x="786" y="1705"/>
                  </a:lnTo>
                  <a:lnTo>
                    <a:pt x="773" y="1752"/>
                  </a:lnTo>
                  <a:lnTo>
                    <a:pt x="763" y="1801"/>
                  </a:lnTo>
                  <a:lnTo>
                    <a:pt x="754" y="1850"/>
                  </a:lnTo>
                  <a:lnTo>
                    <a:pt x="748" y="1901"/>
                  </a:lnTo>
                  <a:lnTo>
                    <a:pt x="744" y="1950"/>
                  </a:lnTo>
                  <a:lnTo>
                    <a:pt x="744" y="2001"/>
                  </a:lnTo>
                  <a:lnTo>
                    <a:pt x="743" y="2019"/>
                  </a:lnTo>
                  <a:lnTo>
                    <a:pt x="739" y="2031"/>
                  </a:lnTo>
                  <a:lnTo>
                    <a:pt x="733" y="2039"/>
                  </a:lnTo>
                  <a:lnTo>
                    <a:pt x="724" y="2041"/>
                  </a:lnTo>
                  <a:lnTo>
                    <a:pt x="715" y="2039"/>
                  </a:lnTo>
                  <a:lnTo>
                    <a:pt x="705" y="2034"/>
                  </a:lnTo>
                  <a:lnTo>
                    <a:pt x="694" y="2025"/>
                  </a:lnTo>
                  <a:lnTo>
                    <a:pt x="683" y="2012"/>
                  </a:lnTo>
                  <a:lnTo>
                    <a:pt x="673" y="1998"/>
                  </a:lnTo>
                  <a:lnTo>
                    <a:pt x="663" y="1983"/>
                  </a:lnTo>
                  <a:lnTo>
                    <a:pt x="656" y="1967"/>
                  </a:lnTo>
                  <a:lnTo>
                    <a:pt x="649" y="1949"/>
                  </a:lnTo>
                  <a:lnTo>
                    <a:pt x="645" y="1933"/>
                  </a:lnTo>
                  <a:lnTo>
                    <a:pt x="643" y="1915"/>
                  </a:lnTo>
                  <a:lnTo>
                    <a:pt x="643" y="1920"/>
                  </a:lnTo>
                  <a:lnTo>
                    <a:pt x="640" y="1931"/>
                  </a:lnTo>
                  <a:lnTo>
                    <a:pt x="638" y="1949"/>
                  </a:lnTo>
                  <a:lnTo>
                    <a:pt x="634" y="1974"/>
                  </a:lnTo>
                  <a:lnTo>
                    <a:pt x="630" y="2005"/>
                  </a:lnTo>
                  <a:lnTo>
                    <a:pt x="626" y="2040"/>
                  </a:lnTo>
                  <a:lnTo>
                    <a:pt x="621" y="2081"/>
                  </a:lnTo>
                  <a:lnTo>
                    <a:pt x="618" y="2125"/>
                  </a:lnTo>
                  <a:lnTo>
                    <a:pt x="615" y="2173"/>
                  </a:lnTo>
                  <a:lnTo>
                    <a:pt x="613" y="2225"/>
                  </a:lnTo>
                  <a:lnTo>
                    <a:pt x="613" y="2278"/>
                  </a:lnTo>
                  <a:lnTo>
                    <a:pt x="613" y="2332"/>
                  </a:lnTo>
                  <a:lnTo>
                    <a:pt x="615" y="2388"/>
                  </a:lnTo>
                  <a:lnTo>
                    <a:pt x="619" y="2445"/>
                  </a:lnTo>
                  <a:lnTo>
                    <a:pt x="625" y="2502"/>
                  </a:lnTo>
                  <a:lnTo>
                    <a:pt x="634" y="2558"/>
                  </a:lnTo>
                  <a:lnTo>
                    <a:pt x="647" y="2612"/>
                  </a:lnTo>
                  <a:lnTo>
                    <a:pt x="661" y="2665"/>
                  </a:lnTo>
                  <a:lnTo>
                    <a:pt x="680" y="2716"/>
                  </a:lnTo>
                  <a:lnTo>
                    <a:pt x="701" y="2763"/>
                  </a:lnTo>
                  <a:lnTo>
                    <a:pt x="726" y="2807"/>
                  </a:lnTo>
                  <a:lnTo>
                    <a:pt x="734" y="2821"/>
                  </a:lnTo>
                  <a:lnTo>
                    <a:pt x="737" y="2831"/>
                  </a:lnTo>
                  <a:lnTo>
                    <a:pt x="734" y="2836"/>
                  </a:lnTo>
                  <a:lnTo>
                    <a:pt x="726" y="2839"/>
                  </a:lnTo>
                  <a:lnTo>
                    <a:pt x="715" y="2837"/>
                  </a:lnTo>
                  <a:lnTo>
                    <a:pt x="701" y="2832"/>
                  </a:lnTo>
                  <a:lnTo>
                    <a:pt x="682" y="2823"/>
                  </a:lnTo>
                  <a:lnTo>
                    <a:pt x="661" y="2812"/>
                  </a:lnTo>
                  <a:lnTo>
                    <a:pt x="637" y="2797"/>
                  </a:lnTo>
                  <a:lnTo>
                    <a:pt x="611" y="2779"/>
                  </a:lnTo>
                  <a:lnTo>
                    <a:pt x="583" y="2758"/>
                  </a:lnTo>
                  <a:lnTo>
                    <a:pt x="554" y="2734"/>
                  </a:lnTo>
                  <a:lnTo>
                    <a:pt x="524" y="2707"/>
                  </a:lnTo>
                  <a:lnTo>
                    <a:pt x="494" y="2677"/>
                  </a:lnTo>
                  <a:lnTo>
                    <a:pt x="462" y="2645"/>
                  </a:lnTo>
                  <a:lnTo>
                    <a:pt x="430" y="2611"/>
                  </a:lnTo>
                  <a:lnTo>
                    <a:pt x="400" y="2574"/>
                  </a:lnTo>
                  <a:lnTo>
                    <a:pt x="371" y="2535"/>
                  </a:lnTo>
                  <a:lnTo>
                    <a:pt x="342" y="2493"/>
                  </a:lnTo>
                  <a:lnTo>
                    <a:pt x="315" y="2450"/>
                  </a:lnTo>
                  <a:lnTo>
                    <a:pt x="291" y="2405"/>
                  </a:lnTo>
                  <a:lnTo>
                    <a:pt x="268" y="2358"/>
                  </a:lnTo>
                  <a:lnTo>
                    <a:pt x="249" y="2308"/>
                  </a:lnTo>
                  <a:lnTo>
                    <a:pt x="233" y="2258"/>
                  </a:lnTo>
                  <a:lnTo>
                    <a:pt x="220" y="2206"/>
                  </a:lnTo>
                  <a:lnTo>
                    <a:pt x="203" y="2107"/>
                  </a:lnTo>
                  <a:lnTo>
                    <a:pt x="187" y="2011"/>
                  </a:lnTo>
                  <a:lnTo>
                    <a:pt x="177" y="1917"/>
                  </a:lnTo>
                  <a:lnTo>
                    <a:pt x="170" y="1826"/>
                  </a:lnTo>
                  <a:lnTo>
                    <a:pt x="166" y="1739"/>
                  </a:lnTo>
                  <a:lnTo>
                    <a:pt x="163" y="1654"/>
                  </a:lnTo>
                  <a:lnTo>
                    <a:pt x="163" y="1573"/>
                  </a:lnTo>
                  <a:lnTo>
                    <a:pt x="166" y="1496"/>
                  </a:lnTo>
                  <a:lnTo>
                    <a:pt x="168" y="1423"/>
                  </a:lnTo>
                  <a:lnTo>
                    <a:pt x="173" y="1353"/>
                  </a:lnTo>
                  <a:lnTo>
                    <a:pt x="178" y="1287"/>
                  </a:lnTo>
                  <a:lnTo>
                    <a:pt x="184" y="1225"/>
                  </a:lnTo>
                  <a:lnTo>
                    <a:pt x="189" y="1170"/>
                  </a:lnTo>
                  <a:lnTo>
                    <a:pt x="194" y="1116"/>
                  </a:lnTo>
                  <a:lnTo>
                    <a:pt x="197" y="1070"/>
                  </a:lnTo>
                  <a:lnTo>
                    <a:pt x="201" y="1028"/>
                  </a:lnTo>
                  <a:lnTo>
                    <a:pt x="203" y="991"/>
                  </a:lnTo>
                  <a:lnTo>
                    <a:pt x="203" y="959"/>
                  </a:lnTo>
                  <a:lnTo>
                    <a:pt x="200" y="934"/>
                  </a:lnTo>
                  <a:lnTo>
                    <a:pt x="195" y="914"/>
                  </a:lnTo>
                  <a:lnTo>
                    <a:pt x="186" y="900"/>
                  </a:lnTo>
                  <a:lnTo>
                    <a:pt x="170" y="885"/>
                  </a:lnTo>
                  <a:lnTo>
                    <a:pt x="153" y="876"/>
                  </a:lnTo>
                  <a:lnTo>
                    <a:pt x="134" y="871"/>
                  </a:lnTo>
                  <a:lnTo>
                    <a:pt x="116" y="870"/>
                  </a:lnTo>
                  <a:lnTo>
                    <a:pt x="97" y="871"/>
                  </a:lnTo>
                  <a:lnTo>
                    <a:pt x="80" y="875"/>
                  </a:lnTo>
                  <a:lnTo>
                    <a:pt x="62" y="878"/>
                  </a:lnTo>
                  <a:lnTo>
                    <a:pt x="47" y="882"/>
                  </a:lnTo>
                  <a:lnTo>
                    <a:pt x="33" y="885"/>
                  </a:lnTo>
                  <a:lnTo>
                    <a:pt x="20" y="885"/>
                  </a:lnTo>
                  <a:lnTo>
                    <a:pt x="10" y="884"/>
                  </a:lnTo>
                  <a:lnTo>
                    <a:pt x="4" y="877"/>
                  </a:lnTo>
                  <a:lnTo>
                    <a:pt x="0" y="866"/>
                  </a:lnTo>
                  <a:lnTo>
                    <a:pt x="1" y="851"/>
                  </a:lnTo>
                  <a:lnTo>
                    <a:pt x="10" y="833"/>
                  </a:lnTo>
                  <a:lnTo>
                    <a:pt x="25" y="815"/>
                  </a:lnTo>
                  <a:lnTo>
                    <a:pt x="46" y="796"/>
                  </a:lnTo>
                  <a:lnTo>
                    <a:pt x="70" y="776"/>
                  </a:lnTo>
                  <a:lnTo>
                    <a:pt x="96" y="756"/>
                  </a:lnTo>
                  <a:lnTo>
                    <a:pt x="125" y="734"/>
                  </a:lnTo>
                  <a:lnTo>
                    <a:pt x="154" y="713"/>
                  </a:lnTo>
                  <a:lnTo>
                    <a:pt x="184" y="690"/>
                  </a:lnTo>
                  <a:lnTo>
                    <a:pt x="211" y="667"/>
                  </a:lnTo>
                  <a:lnTo>
                    <a:pt x="237" y="643"/>
                  </a:lnTo>
                  <a:lnTo>
                    <a:pt x="259" y="620"/>
                  </a:lnTo>
                  <a:lnTo>
                    <a:pt x="273" y="601"/>
                  </a:lnTo>
                  <a:lnTo>
                    <a:pt x="285" y="580"/>
                  </a:lnTo>
                  <a:lnTo>
                    <a:pt x="295" y="556"/>
                  </a:lnTo>
                  <a:lnTo>
                    <a:pt x="304" y="529"/>
                  </a:lnTo>
                  <a:lnTo>
                    <a:pt x="310" y="501"/>
                  </a:lnTo>
                  <a:lnTo>
                    <a:pt x="318" y="474"/>
                  </a:lnTo>
                  <a:lnTo>
                    <a:pt x="323" y="446"/>
                  </a:lnTo>
                  <a:lnTo>
                    <a:pt x="328" y="419"/>
                  </a:lnTo>
                  <a:lnTo>
                    <a:pt x="334" y="393"/>
                  </a:lnTo>
                  <a:lnTo>
                    <a:pt x="339" y="370"/>
                  </a:lnTo>
                  <a:lnTo>
                    <a:pt x="344" y="348"/>
                  </a:lnTo>
                  <a:lnTo>
                    <a:pt x="351" y="332"/>
                  </a:lnTo>
                  <a:lnTo>
                    <a:pt x="358" y="319"/>
                  </a:lnTo>
                  <a:lnTo>
                    <a:pt x="366" y="310"/>
                  </a:lnTo>
                  <a:lnTo>
                    <a:pt x="375" y="309"/>
                  </a:lnTo>
                  <a:lnTo>
                    <a:pt x="386" y="313"/>
                  </a:lnTo>
                  <a:lnTo>
                    <a:pt x="397" y="324"/>
                  </a:lnTo>
                  <a:lnTo>
                    <a:pt x="413" y="346"/>
                  </a:lnTo>
                  <a:lnTo>
                    <a:pt x="423" y="370"/>
                  </a:lnTo>
                  <a:lnTo>
                    <a:pt x="429" y="396"/>
                  </a:lnTo>
                  <a:lnTo>
                    <a:pt x="432" y="424"/>
                  </a:lnTo>
                  <a:lnTo>
                    <a:pt x="432" y="453"/>
                  </a:lnTo>
                  <a:lnTo>
                    <a:pt x="429" y="481"/>
                  </a:lnTo>
                  <a:lnTo>
                    <a:pt x="424" y="509"/>
                  </a:lnTo>
                  <a:lnTo>
                    <a:pt x="419" y="534"/>
                  </a:lnTo>
                  <a:lnTo>
                    <a:pt x="413" y="557"/>
                  </a:lnTo>
                  <a:lnTo>
                    <a:pt x="408" y="576"/>
                  </a:lnTo>
                  <a:lnTo>
                    <a:pt x="402" y="590"/>
                  </a:lnTo>
                  <a:lnTo>
                    <a:pt x="399" y="600"/>
                  </a:lnTo>
                  <a:lnTo>
                    <a:pt x="397" y="604"/>
                  </a:lnTo>
                  <a:lnTo>
                    <a:pt x="463" y="518"/>
                  </a:lnTo>
                  <a:lnTo>
                    <a:pt x="530" y="441"/>
                  </a:lnTo>
                  <a:lnTo>
                    <a:pt x="600" y="371"/>
                  </a:lnTo>
                  <a:lnTo>
                    <a:pt x="671" y="308"/>
                  </a:lnTo>
                  <a:lnTo>
                    <a:pt x="743" y="251"/>
                  </a:lnTo>
                  <a:lnTo>
                    <a:pt x="815" y="200"/>
                  </a:lnTo>
                  <a:lnTo>
                    <a:pt x="890" y="156"/>
                  </a:lnTo>
                  <a:lnTo>
                    <a:pt x="966" y="118"/>
                  </a:lnTo>
                  <a:lnTo>
                    <a:pt x="1042" y="85"/>
                  </a:lnTo>
                  <a:lnTo>
                    <a:pt x="1118" y="58"/>
                  </a:lnTo>
                  <a:lnTo>
                    <a:pt x="1195" y="37"/>
                  </a:lnTo>
                  <a:lnTo>
                    <a:pt x="1272" y="21"/>
                  </a:lnTo>
                  <a:lnTo>
                    <a:pt x="1349" y="9"/>
                  </a:lnTo>
                  <a:lnTo>
                    <a:pt x="1426" y="3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79"/>
            <p:cNvSpPr>
              <a:spLocks/>
            </p:cNvSpPr>
            <p:nvPr/>
          </p:nvSpPr>
          <p:spPr bwMode="auto">
            <a:xfrm>
              <a:off x="1034" y="2110"/>
              <a:ext cx="158" cy="232"/>
            </a:xfrm>
            <a:custGeom>
              <a:avLst/>
              <a:gdLst>
                <a:gd name="T0" fmla="*/ 261 w 472"/>
                <a:gd name="T1" fmla="*/ 0 h 697"/>
                <a:gd name="T2" fmla="*/ 472 w 472"/>
                <a:gd name="T3" fmla="*/ 341 h 697"/>
                <a:gd name="T4" fmla="*/ 472 w 472"/>
                <a:gd name="T5" fmla="*/ 697 h 697"/>
                <a:gd name="T6" fmla="*/ 0 w 472"/>
                <a:gd name="T7" fmla="*/ 52 h 697"/>
                <a:gd name="T8" fmla="*/ 86 w 472"/>
                <a:gd name="T9" fmla="*/ 31 h 697"/>
                <a:gd name="T10" fmla="*/ 174 w 472"/>
                <a:gd name="T11" fmla="*/ 14 h 697"/>
                <a:gd name="T12" fmla="*/ 261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61" y="0"/>
                  </a:moveTo>
                  <a:lnTo>
                    <a:pt x="472" y="341"/>
                  </a:lnTo>
                  <a:lnTo>
                    <a:pt x="472" y="697"/>
                  </a:lnTo>
                  <a:lnTo>
                    <a:pt x="0" y="52"/>
                  </a:lnTo>
                  <a:lnTo>
                    <a:pt x="86" y="31"/>
                  </a:lnTo>
                  <a:lnTo>
                    <a:pt x="174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80"/>
            <p:cNvSpPr>
              <a:spLocks/>
            </p:cNvSpPr>
            <p:nvPr/>
          </p:nvSpPr>
          <p:spPr bwMode="auto">
            <a:xfrm>
              <a:off x="1192" y="2110"/>
              <a:ext cx="157" cy="232"/>
            </a:xfrm>
            <a:custGeom>
              <a:avLst/>
              <a:gdLst>
                <a:gd name="T0" fmla="*/ 212 w 472"/>
                <a:gd name="T1" fmla="*/ 0 h 697"/>
                <a:gd name="T2" fmla="*/ 299 w 472"/>
                <a:gd name="T3" fmla="*/ 14 h 697"/>
                <a:gd name="T4" fmla="*/ 386 w 472"/>
                <a:gd name="T5" fmla="*/ 31 h 697"/>
                <a:gd name="T6" fmla="*/ 472 w 472"/>
                <a:gd name="T7" fmla="*/ 52 h 697"/>
                <a:gd name="T8" fmla="*/ 0 w 472"/>
                <a:gd name="T9" fmla="*/ 697 h 697"/>
                <a:gd name="T10" fmla="*/ 0 w 472"/>
                <a:gd name="T11" fmla="*/ 341 h 697"/>
                <a:gd name="T12" fmla="*/ 212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12" y="0"/>
                  </a:moveTo>
                  <a:lnTo>
                    <a:pt x="299" y="14"/>
                  </a:lnTo>
                  <a:lnTo>
                    <a:pt x="386" y="31"/>
                  </a:lnTo>
                  <a:lnTo>
                    <a:pt x="472" y="52"/>
                  </a:lnTo>
                  <a:lnTo>
                    <a:pt x="0" y="697"/>
                  </a:lnTo>
                  <a:lnTo>
                    <a:pt x="0" y="34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81"/>
            <p:cNvSpPr>
              <a:spLocks/>
            </p:cNvSpPr>
            <p:nvPr/>
          </p:nvSpPr>
          <p:spPr bwMode="auto">
            <a:xfrm>
              <a:off x="1098" y="2097"/>
              <a:ext cx="188" cy="161"/>
            </a:xfrm>
            <a:custGeom>
              <a:avLst/>
              <a:gdLst>
                <a:gd name="T0" fmla="*/ 252 w 565"/>
                <a:gd name="T1" fmla="*/ 0 h 483"/>
                <a:gd name="T2" fmla="*/ 298 w 565"/>
                <a:gd name="T3" fmla="*/ 1 h 483"/>
                <a:gd name="T4" fmla="*/ 342 w 565"/>
                <a:gd name="T5" fmla="*/ 4 h 483"/>
                <a:gd name="T6" fmla="*/ 384 w 565"/>
                <a:gd name="T7" fmla="*/ 8 h 483"/>
                <a:gd name="T8" fmla="*/ 423 w 565"/>
                <a:gd name="T9" fmla="*/ 13 h 483"/>
                <a:gd name="T10" fmla="*/ 457 w 565"/>
                <a:gd name="T11" fmla="*/ 19 h 483"/>
                <a:gd name="T12" fmla="*/ 489 w 565"/>
                <a:gd name="T13" fmla="*/ 27 h 483"/>
                <a:gd name="T14" fmla="*/ 514 w 565"/>
                <a:gd name="T15" fmla="*/ 33 h 483"/>
                <a:gd name="T16" fmla="*/ 536 w 565"/>
                <a:gd name="T17" fmla="*/ 38 h 483"/>
                <a:gd name="T18" fmla="*/ 552 w 565"/>
                <a:gd name="T19" fmla="*/ 43 h 483"/>
                <a:gd name="T20" fmla="*/ 561 w 565"/>
                <a:gd name="T21" fmla="*/ 47 h 483"/>
                <a:gd name="T22" fmla="*/ 565 w 565"/>
                <a:gd name="T23" fmla="*/ 47 h 483"/>
                <a:gd name="T24" fmla="*/ 282 w 565"/>
                <a:gd name="T25" fmla="*/ 483 h 483"/>
                <a:gd name="T26" fmla="*/ 0 w 565"/>
                <a:gd name="T27" fmla="*/ 48 h 483"/>
                <a:gd name="T28" fmla="*/ 51 w 565"/>
                <a:gd name="T29" fmla="*/ 30 h 483"/>
                <a:gd name="T30" fmla="*/ 103 w 565"/>
                <a:gd name="T31" fmla="*/ 16 h 483"/>
                <a:gd name="T32" fmla="*/ 153 w 565"/>
                <a:gd name="T33" fmla="*/ 8 h 483"/>
                <a:gd name="T34" fmla="*/ 203 w 565"/>
                <a:gd name="T35" fmla="*/ 3 h 483"/>
                <a:gd name="T36" fmla="*/ 252 w 565"/>
                <a:gd name="T3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483">
                  <a:moveTo>
                    <a:pt x="252" y="0"/>
                  </a:moveTo>
                  <a:lnTo>
                    <a:pt x="298" y="1"/>
                  </a:lnTo>
                  <a:lnTo>
                    <a:pt x="342" y="4"/>
                  </a:lnTo>
                  <a:lnTo>
                    <a:pt x="384" y="8"/>
                  </a:lnTo>
                  <a:lnTo>
                    <a:pt x="423" y="13"/>
                  </a:lnTo>
                  <a:lnTo>
                    <a:pt x="457" y="19"/>
                  </a:lnTo>
                  <a:lnTo>
                    <a:pt x="489" y="27"/>
                  </a:lnTo>
                  <a:lnTo>
                    <a:pt x="514" y="33"/>
                  </a:lnTo>
                  <a:lnTo>
                    <a:pt x="536" y="38"/>
                  </a:lnTo>
                  <a:lnTo>
                    <a:pt x="552" y="43"/>
                  </a:lnTo>
                  <a:lnTo>
                    <a:pt x="561" y="47"/>
                  </a:lnTo>
                  <a:lnTo>
                    <a:pt x="565" y="47"/>
                  </a:lnTo>
                  <a:lnTo>
                    <a:pt x="282" y="483"/>
                  </a:lnTo>
                  <a:lnTo>
                    <a:pt x="0" y="48"/>
                  </a:lnTo>
                  <a:lnTo>
                    <a:pt x="51" y="30"/>
                  </a:lnTo>
                  <a:lnTo>
                    <a:pt x="103" y="16"/>
                  </a:lnTo>
                  <a:lnTo>
                    <a:pt x="153" y="8"/>
                  </a:lnTo>
                  <a:lnTo>
                    <a:pt x="203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65117" y="2217398"/>
            <a:ext cx="86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/>
              <a:t>고은향</a:t>
            </a:r>
            <a:endParaRPr lang="ko-KR" altLang="en-US" i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4627393" y="2208321"/>
            <a:ext cx="86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smtClean="0"/>
              <a:t>이상일</a:t>
            </a:r>
            <a:endParaRPr lang="ko-KR" altLang="en-US" i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7371430" y="2208321"/>
            <a:ext cx="86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/>
              <a:t>이준수</a:t>
            </a:r>
            <a:endParaRPr lang="ko-KR" altLang="en-US" i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0069989" y="2208321"/>
            <a:ext cx="86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/>
              <a:t>임동인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0297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581917" y="1"/>
            <a:ext cx="11004341" cy="6620718"/>
          </a:xfrm>
          <a:custGeom>
            <a:avLst/>
            <a:gdLst>
              <a:gd name="connsiteX0" fmla="*/ 10494415 w 11004341"/>
              <a:gd name="connsiteY0" fmla="*/ 244243 h 6620718"/>
              <a:gd name="connsiteX1" fmla="*/ 10332415 w 11004341"/>
              <a:gd name="connsiteY1" fmla="*/ 406243 h 6620718"/>
              <a:gd name="connsiteX2" fmla="*/ 10494415 w 11004341"/>
              <a:gd name="connsiteY2" fmla="*/ 568243 h 6620718"/>
              <a:gd name="connsiteX3" fmla="*/ 10656415 w 11004341"/>
              <a:gd name="connsiteY3" fmla="*/ 406243 h 6620718"/>
              <a:gd name="connsiteX4" fmla="*/ 10494415 w 11004341"/>
              <a:gd name="connsiteY4" fmla="*/ 244243 h 6620718"/>
              <a:gd name="connsiteX5" fmla="*/ 473160 w 11004341"/>
              <a:gd name="connsiteY5" fmla="*/ 240317 h 6620718"/>
              <a:gd name="connsiteX6" fmla="*/ 311160 w 11004341"/>
              <a:gd name="connsiteY6" fmla="*/ 402317 h 6620718"/>
              <a:gd name="connsiteX7" fmla="*/ 473160 w 11004341"/>
              <a:gd name="connsiteY7" fmla="*/ 564317 h 6620718"/>
              <a:gd name="connsiteX8" fmla="*/ 635160 w 11004341"/>
              <a:gd name="connsiteY8" fmla="*/ 402317 h 6620718"/>
              <a:gd name="connsiteX9" fmla="*/ 473160 w 11004341"/>
              <a:gd name="connsiteY9" fmla="*/ 240317 h 6620718"/>
              <a:gd name="connsiteX10" fmla="*/ 0 w 11004341"/>
              <a:gd name="connsiteY10" fmla="*/ 0 h 6620718"/>
              <a:gd name="connsiteX11" fmla="*/ 3457051 w 11004341"/>
              <a:gd name="connsiteY11" fmla="*/ 0 h 6620718"/>
              <a:gd name="connsiteX12" fmla="*/ 3457051 w 11004341"/>
              <a:gd name="connsiteY12" fmla="*/ 8534 h 6620718"/>
              <a:gd name="connsiteX13" fmla="*/ 3591059 w 11004341"/>
              <a:gd name="connsiteY13" fmla="*/ 142542 h 6620718"/>
              <a:gd name="connsiteX14" fmla="*/ 7413280 w 11004341"/>
              <a:gd name="connsiteY14" fmla="*/ 142543 h 6620718"/>
              <a:gd name="connsiteX15" fmla="*/ 7547288 w 11004341"/>
              <a:gd name="connsiteY15" fmla="*/ 8535 h 6620718"/>
              <a:gd name="connsiteX16" fmla="*/ 7547288 w 11004341"/>
              <a:gd name="connsiteY16" fmla="*/ 0 h 6620718"/>
              <a:gd name="connsiteX17" fmla="*/ 11004341 w 11004341"/>
              <a:gd name="connsiteY17" fmla="*/ 0 h 6620718"/>
              <a:gd name="connsiteX18" fmla="*/ 11004341 w 11004341"/>
              <a:gd name="connsiteY18" fmla="*/ 6422692 h 6620718"/>
              <a:gd name="connsiteX19" fmla="*/ 10806315 w 11004341"/>
              <a:gd name="connsiteY19" fmla="*/ 6620718 h 6620718"/>
              <a:gd name="connsiteX20" fmla="*/ 198027 w 11004341"/>
              <a:gd name="connsiteY20" fmla="*/ 6620718 h 6620718"/>
              <a:gd name="connsiteX21" fmla="*/ 0 w 11004341"/>
              <a:gd name="connsiteY21" fmla="*/ 6422692 h 662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004341" h="6620718">
                <a:moveTo>
                  <a:pt x="10494415" y="244243"/>
                </a:moveTo>
                <a:cubicBezTo>
                  <a:pt x="10404945" y="244243"/>
                  <a:pt x="10332415" y="316773"/>
                  <a:pt x="10332415" y="406243"/>
                </a:cubicBezTo>
                <a:cubicBezTo>
                  <a:pt x="10332415" y="495713"/>
                  <a:pt x="10404945" y="568243"/>
                  <a:pt x="10494415" y="568243"/>
                </a:cubicBezTo>
                <a:cubicBezTo>
                  <a:pt x="10583885" y="568243"/>
                  <a:pt x="10656415" y="495713"/>
                  <a:pt x="10656415" y="406243"/>
                </a:cubicBezTo>
                <a:cubicBezTo>
                  <a:pt x="10656415" y="316773"/>
                  <a:pt x="10583885" y="244243"/>
                  <a:pt x="10494415" y="244243"/>
                </a:cubicBezTo>
                <a:close/>
                <a:moveTo>
                  <a:pt x="473160" y="240317"/>
                </a:moveTo>
                <a:cubicBezTo>
                  <a:pt x="383690" y="240317"/>
                  <a:pt x="311160" y="312847"/>
                  <a:pt x="311160" y="402317"/>
                </a:cubicBezTo>
                <a:cubicBezTo>
                  <a:pt x="311160" y="491787"/>
                  <a:pt x="383690" y="564317"/>
                  <a:pt x="473160" y="564317"/>
                </a:cubicBezTo>
                <a:cubicBezTo>
                  <a:pt x="562630" y="564317"/>
                  <a:pt x="635160" y="491787"/>
                  <a:pt x="635160" y="402317"/>
                </a:cubicBezTo>
                <a:cubicBezTo>
                  <a:pt x="635160" y="312847"/>
                  <a:pt x="562630" y="240317"/>
                  <a:pt x="473160" y="240317"/>
                </a:cubicBezTo>
                <a:close/>
                <a:moveTo>
                  <a:pt x="0" y="0"/>
                </a:moveTo>
                <a:lnTo>
                  <a:pt x="3457051" y="0"/>
                </a:lnTo>
                <a:lnTo>
                  <a:pt x="3457051" y="8534"/>
                </a:lnTo>
                <a:cubicBezTo>
                  <a:pt x="3457051" y="82545"/>
                  <a:pt x="3517048" y="142542"/>
                  <a:pt x="3591059" y="142542"/>
                </a:cubicBezTo>
                <a:lnTo>
                  <a:pt x="7413280" y="142543"/>
                </a:lnTo>
                <a:cubicBezTo>
                  <a:pt x="7487291" y="142543"/>
                  <a:pt x="7547288" y="82546"/>
                  <a:pt x="7547288" y="8535"/>
                </a:cubicBezTo>
                <a:lnTo>
                  <a:pt x="7547288" y="0"/>
                </a:lnTo>
                <a:lnTo>
                  <a:pt x="11004341" y="0"/>
                </a:lnTo>
                <a:lnTo>
                  <a:pt x="11004341" y="6422692"/>
                </a:lnTo>
                <a:cubicBezTo>
                  <a:pt x="11004341" y="6532059"/>
                  <a:pt x="10915682" y="6620718"/>
                  <a:pt x="10806315" y="6620718"/>
                </a:cubicBezTo>
                <a:lnTo>
                  <a:pt x="198027" y="6620718"/>
                </a:lnTo>
                <a:cubicBezTo>
                  <a:pt x="88659" y="6620718"/>
                  <a:pt x="0" y="6532059"/>
                  <a:pt x="0" y="6422692"/>
                </a:cubicBezTo>
                <a:close/>
              </a:path>
            </a:pathLst>
          </a:custGeom>
          <a:gradFill>
            <a:gsLst>
              <a:gs pos="12000">
                <a:schemeClr val="accent1">
                  <a:lumMod val="5000"/>
                  <a:lumOff val="95000"/>
                  <a:alpha val="30000"/>
                </a:schemeClr>
              </a:gs>
              <a:gs pos="15000">
                <a:schemeClr val="accent1">
                  <a:lumMod val="5000"/>
                  <a:lumOff val="95000"/>
                  <a:alpha val="47000"/>
                </a:schemeClr>
              </a:gs>
              <a:gs pos="100000">
                <a:schemeClr val="bg1">
                  <a:alpha val="20000"/>
                </a:schemeClr>
              </a:gs>
            </a:gsLst>
            <a:lin ang="5400000" scaled="1"/>
          </a:gradFill>
          <a:ln>
            <a:solidFill>
              <a:srgbClr val="A2B3C3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81916" y="884391"/>
            <a:ext cx="10980000" cy="0"/>
          </a:xfrm>
          <a:prstGeom prst="line">
            <a:avLst/>
          </a:prstGeom>
          <a:ln>
            <a:solidFill>
              <a:srgbClr val="4C5F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893077" y="1086928"/>
            <a:ext cx="10390274" cy="5382883"/>
          </a:xfrm>
          <a:prstGeom prst="roundRect">
            <a:avLst>
              <a:gd name="adj" fmla="val 1359"/>
            </a:avLst>
          </a:prstGeom>
          <a:solidFill>
            <a:schemeClr val="bg1">
              <a:alpha val="28000"/>
            </a:schemeClr>
          </a:solidFill>
          <a:ln>
            <a:solidFill>
              <a:srgbClr val="A2B3C3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97556" y="1221220"/>
            <a:ext cx="10173060" cy="5114298"/>
          </a:xfrm>
          <a:prstGeom prst="roundRect">
            <a:avLst>
              <a:gd name="adj" fmla="val 1403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</a:rPr>
              <a:t>Service Concept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</a:rPr>
              <a:t>Design Concept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</a:rPr>
              <a:t>Information Architecture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</a:rPr>
              <a:t>Member`s role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66966" y="-79475"/>
            <a:ext cx="483424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 smtClean="0">
                <a:solidFill>
                  <a:schemeClr val="bg1"/>
                </a:solidFill>
              </a:rPr>
              <a:t>Index</a:t>
            </a:r>
            <a:endParaRPr lang="en-US" altLang="ko-KR" sz="4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581917" y="1"/>
            <a:ext cx="11004341" cy="6620718"/>
          </a:xfrm>
          <a:custGeom>
            <a:avLst/>
            <a:gdLst>
              <a:gd name="connsiteX0" fmla="*/ 10494415 w 11004341"/>
              <a:gd name="connsiteY0" fmla="*/ 244243 h 6620718"/>
              <a:gd name="connsiteX1" fmla="*/ 10332415 w 11004341"/>
              <a:gd name="connsiteY1" fmla="*/ 406243 h 6620718"/>
              <a:gd name="connsiteX2" fmla="*/ 10494415 w 11004341"/>
              <a:gd name="connsiteY2" fmla="*/ 568243 h 6620718"/>
              <a:gd name="connsiteX3" fmla="*/ 10656415 w 11004341"/>
              <a:gd name="connsiteY3" fmla="*/ 406243 h 6620718"/>
              <a:gd name="connsiteX4" fmla="*/ 10494415 w 11004341"/>
              <a:gd name="connsiteY4" fmla="*/ 244243 h 6620718"/>
              <a:gd name="connsiteX5" fmla="*/ 473160 w 11004341"/>
              <a:gd name="connsiteY5" fmla="*/ 240317 h 6620718"/>
              <a:gd name="connsiteX6" fmla="*/ 311160 w 11004341"/>
              <a:gd name="connsiteY6" fmla="*/ 402317 h 6620718"/>
              <a:gd name="connsiteX7" fmla="*/ 473160 w 11004341"/>
              <a:gd name="connsiteY7" fmla="*/ 564317 h 6620718"/>
              <a:gd name="connsiteX8" fmla="*/ 635160 w 11004341"/>
              <a:gd name="connsiteY8" fmla="*/ 402317 h 6620718"/>
              <a:gd name="connsiteX9" fmla="*/ 473160 w 11004341"/>
              <a:gd name="connsiteY9" fmla="*/ 240317 h 6620718"/>
              <a:gd name="connsiteX10" fmla="*/ 0 w 11004341"/>
              <a:gd name="connsiteY10" fmla="*/ 0 h 6620718"/>
              <a:gd name="connsiteX11" fmla="*/ 3457051 w 11004341"/>
              <a:gd name="connsiteY11" fmla="*/ 0 h 6620718"/>
              <a:gd name="connsiteX12" fmla="*/ 3457051 w 11004341"/>
              <a:gd name="connsiteY12" fmla="*/ 8534 h 6620718"/>
              <a:gd name="connsiteX13" fmla="*/ 3591059 w 11004341"/>
              <a:gd name="connsiteY13" fmla="*/ 142542 h 6620718"/>
              <a:gd name="connsiteX14" fmla="*/ 7413280 w 11004341"/>
              <a:gd name="connsiteY14" fmla="*/ 142543 h 6620718"/>
              <a:gd name="connsiteX15" fmla="*/ 7547288 w 11004341"/>
              <a:gd name="connsiteY15" fmla="*/ 8535 h 6620718"/>
              <a:gd name="connsiteX16" fmla="*/ 7547288 w 11004341"/>
              <a:gd name="connsiteY16" fmla="*/ 0 h 6620718"/>
              <a:gd name="connsiteX17" fmla="*/ 11004341 w 11004341"/>
              <a:gd name="connsiteY17" fmla="*/ 0 h 6620718"/>
              <a:gd name="connsiteX18" fmla="*/ 11004341 w 11004341"/>
              <a:gd name="connsiteY18" fmla="*/ 6422692 h 6620718"/>
              <a:gd name="connsiteX19" fmla="*/ 10806315 w 11004341"/>
              <a:gd name="connsiteY19" fmla="*/ 6620718 h 6620718"/>
              <a:gd name="connsiteX20" fmla="*/ 198027 w 11004341"/>
              <a:gd name="connsiteY20" fmla="*/ 6620718 h 6620718"/>
              <a:gd name="connsiteX21" fmla="*/ 0 w 11004341"/>
              <a:gd name="connsiteY21" fmla="*/ 6422692 h 662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004341" h="6620718">
                <a:moveTo>
                  <a:pt x="10494415" y="244243"/>
                </a:moveTo>
                <a:cubicBezTo>
                  <a:pt x="10404945" y="244243"/>
                  <a:pt x="10332415" y="316773"/>
                  <a:pt x="10332415" y="406243"/>
                </a:cubicBezTo>
                <a:cubicBezTo>
                  <a:pt x="10332415" y="495713"/>
                  <a:pt x="10404945" y="568243"/>
                  <a:pt x="10494415" y="568243"/>
                </a:cubicBezTo>
                <a:cubicBezTo>
                  <a:pt x="10583885" y="568243"/>
                  <a:pt x="10656415" y="495713"/>
                  <a:pt x="10656415" y="406243"/>
                </a:cubicBezTo>
                <a:cubicBezTo>
                  <a:pt x="10656415" y="316773"/>
                  <a:pt x="10583885" y="244243"/>
                  <a:pt x="10494415" y="244243"/>
                </a:cubicBezTo>
                <a:close/>
                <a:moveTo>
                  <a:pt x="473160" y="240317"/>
                </a:moveTo>
                <a:cubicBezTo>
                  <a:pt x="383690" y="240317"/>
                  <a:pt x="311160" y="312847"/>
                  <a:pt x="311160" y="402317"/>
                </a:cubicBezTo>
                <a:cubicBezTo>
                  <a:pt x="311160" y="491787"/>
                  <a:pt x="383690" y="564317"/>
                  <a:pt x="473160" y="564317"/>
                </a:cubicBezTo>
                <a:cubicBezTo>
                  <a:pt x="562630" y="564317"/>
                  <a:pt x="635160" y="491787"/>
                  <a:pt x="635160" y="402317"/>
                </a:cubicBezTo>
                <a:cubicBezTo>
                  <a:pt x="635160" y="312847"/>
                  <a:pt x="562630" y="240317"/>
                  <a:pt x="473160" y="240317"/>
                </a:cubicBezTo>
                <a:close/>
                <a:moveTo>
                  <a:pt x="0" y="0"/>
                </a:moveTo>
                <a:lnTo>
                  <a:pt x="3457051" y="0"/>
                </a:lnTo>
                <a:lnTo>
                  <a:pt x="3457051" y="8534"/>
                </a:lnTo>
                <a:cubicBezTo>
                  <a:pt x="3457051" y="82545"/>
                  <a:pt x="3517048" y="142542"/>
                  <a:pt x="3591059" y="142542"/>
                </a:cubicBezTo>
                <a:lnTo>
                  <a:pt x="7413280" y="142543"/>
                </a:lnTo>
                <a:cubicBezTo>
                  <a:pt x="7487291" y="142543"/>
                  <a:pt x="7547288" y="82546"/>
                  <a:pt x="7547288" y="8535"/>
                </a:cubicBezTo>
                <a:lnTo>
                  <a:pt x="7547288" y="0"/>
                </a:lnTo>
                <a:lnTo>
                  <a:pt x="11004341" y="0"/>
                </a:lnTo>
                <a:lnTo>
                  <a:pt x="11004341" y="6422692"/>
                </a:lnTo>
                <a:cubicBezTo>
                  <a:pt x="11004341" y="6532059"/>
                  <a:pt x="10915682" y="6620718"/>
                  <a:pt x="10806315" y="6620718"/>
                </a:cubicBezTo>
                <a:lnTo>
                  <a:pt x="198027" y="6620718"/>
                </a:lnTo>
                <a:cubicBezTo>
                  <a:pt x="88659" y="6620718"/>
                  <a:pt x="0" y="6532059"/>
                  <a:pt x="0" y="6422692"/>
                </a:cubicBezTo>
                <a:close/>
              </a:path>
            </a:pathLst>
          </a:custGeom>
          <a:gradFill>
            <a:gsLst>
              <a:gs pos="12000">
                <a:schemeClr val="accent1">
                  <a:lumMod val="5000"/>
                  <a:lumOff val="95000"/>
                  <a:alpha val="30000"/>
                </a:schemeClr>
              </a:gs>
              <a:gs pos="15000">
                <a:schemeClr val="accent1">
                  <a:lumMod val="5000"/>
                  <a:lumOff val="95000"/>
                  <a:alpha val="47000"/>
                </a:schemeClr>
              </a:gs>
              <a:gs pos="100000">
                <a:schemeClr val="bg1">
                  <a:alpha val="20000"/>
                </a:schemeClr>
              </a:gs>
            </a:gsLst>
            <a:lin ang="5400000" scaled="1"/>
          </a:gradFill>
          <a:ln>
            <a:solidFill>
              <a:srgbClr val="A2B3C3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81916" y="884391"/>
            <a:ext cx="10980000" cy="0"/>
          </a:xfrm>
          <a:prstGeom prst="line">
            <a:avLst/>
          </a:prstGeom>
          <a:ln>
            <a:solidFill>
              <a:srgbClr val="4C5F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893077" y="1086928"/>
            <a:ext cx="10390274" cy="5382883"/>
          </a:xfrm>
          <a:prstGeom prst="roundRect">
            <a:avLst>
              <a:gd name="adj" fmla="val 1359"/>
            </a:avLst>
          </a:prstGeom>
          <a:solidFill>
            <a:schemeClr val="bg1">
              <a:alpha val="28000"/>
            </a:schemeClr>
          </a:solidFill>
          <a:ln>
            <a:solidFill>
              <a:srgbClr val="A2B3C3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97556" y="1221220"/>
            <a:ext cx="10173060" cy="5114298"/>
          </a:xfrm>
          <a:prstGeom prst="roundRect">
            <a:avLst>
              <a:gd name="adj" fmla="val 1403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57547" y="-79475"/>
            <a:ext cx="54530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 smtClean="0">
                <a:solidFill>
                  <a:schemeClr val="bg1"/>
                </a:solidFill>
              </a:rPr>
              <a:t>Service Concept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(subject)</a:t>
            </a:r>
            <a:endParaRPr lang="en-US" altLang="ko-KR" sz="2000" b="1" i="1" dirty="0">
              <a:solidFill>
                <a:schemeClr val="bg1"/>
              </a:solidFill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516143771"/>
              </p:ext>
            </p:extLst>
          </p:nvPr>
        </p:nvGraphicFramePr>
        <p:xfrm>
          <a:off x="3638550" y="1288942"/>
          <a:ext cx="4914900" cy="5099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8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581917" y="1"/>
            <a:ext cx="11004341" cy="6620718"/>
          </a:xfrm>
          <a:custGeom>
            <a:avLst/>
            <a:gdLst>
              <a:gd name="connsiteX0" fmla="*/ 10494415 w 11004341"/>
              <a:gd name="connsiteY0" fmla="*/ 244243 h 6620718"/>
              <a:gd name="connsiteX1" fmla="*/ 10332415 w 11004341"/>
              <a:gd name="connsiteY1" fmla="*/ 406243 h 6620718"/>
              <a:gd name="connsiteX2" fmla="*/ 10494415 w 11004341"/>
              <a:gd name="connsiteY2" fmla="*/ 568243 h 6620718"/>
              <a:gd name="connsiteX3" fmla="*/ 10656415 w 11004341"/>
              <a:gd name="connsiteY3" fmla="*/ 406243 h 6620718"/>
              <a:gd name="connsiteX4" fmla="*/ 10494415 w 11004341"/>
              <a:gd name="connsiteY4" fmla="*/ 244243 h 6620718"/>
              <a:gd name="connsiteX5" fmla="*/ 473160 w 11004341"/>
              <a:gd name="connsiteY5" fmla="*/ 240317 h 6620718"/>
              <a:gd name="connsiteX6" fmla="*/ 311160 w 11004341"/>
              <a:gd name="connsiteY6" fmla="*/ 402317 h 6620718"/>
              <a:gd name="connsiteX7" fmla="*/ 473160 w 11004341"/>
              <a:gd name="connsiteY7" fmla="*/ 564317 h 6620718"/>
              <a:gd name="connsiteX8" fmla="*/ 635160 w 11004341"/>
              <a:gd name="connsiteY8" fmla="*/ 402317 h 6620718"/>
              <a:gd name="connsiteX9" fmla="*/ 473160 w 11004341"/>
              <a:gd name="connsiteY9" fmla="*/ 240317 h 6620718"/>
              <a:gd name="connsiteX10" fmla="*/ 0 w 11004341"/>
              <a:gd name="connsiteY10" fmla="*/ 0 h 6620718"/>
              <a:gd name="connsiteX11" fmla="*/ 3457051 w 11004341"/>
              <a:gd name="connsiteY11" fmla="*/ 0 h 6620718"/>
              <a:gd name="connsiteX12" fmla="*/ 3457051 w 11004341"/>
              <a:gd name="connsiteY12" fmla="*/ 8534 h 6620718"/>
              <a:gd name="connsiteX13" fmla="*/ 3591059 w 11004341"/>
              <a:gd name="connsiteY13" fmla="*/ 142542 h 6620718"/>
              <a:gd name="connsiteX14" fmla="*/ 7413280 w 11004341"/>
              <a:gd name="connsiteY14" fmla="*/ 142543 h 6620718"/>
              <a:gd name="connsiteX15" fmla="*/ 7547288 w 11004341"/>
              <a:gd name="connsiteY15" fmla="*/ 8535 h 6620718"/>
              <a:gd name="connsiteX16" fmla="*/ 7547288 w 11004341"/>
              <a:gd name="connsiteY16" fmla="*/ 0 h 6620718"/>
              <a:gd name="connsiteX17" fmla="*/ 11004341 w 11004341"/>
              <a:gd name="connsiteY17" fmla="*/ 0 h 6620718"/>
              <a:gd name="connsiteX18" fmla="*/ 11004341 w 11004341"/>
              <a:gd name="connsiteY18" fmla="*/ 6422692 h 6620718"/>
              <a:gd name="connsiteX19" fmla="*/ 10806315 w 11004341"/>
              <a:gd name="connsiteY19" fmla="*/ 6620718 h 6620718"/>
              <a:gd name="connsiteX20" fmla="*/ 198027 w 11004341"/>
              <a:gd name="connsiteY20" fmla="*/ 6620718 h 6620718"/>
              <a:gd name="connsiteX21" fmla="*/ 0 w 11004341"/>
              <a:gd name="connsiteY21" fmla="*/ 6422692 h 662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004341" h="6620718">
                <a:moveTo>
                  <a:pt x="10494415" y="244243"/>
                </a:moveTo>
                <a:cubicBezTo>
                  <a:pt x="10404945" y="244243"/>
                  <a:pt x="10332415" y="316773"/>
                  <a:pt x="10332415" y="406243"/>
                </a:cubicBezTo>
                <a:cubicBezTo>
                  <a:pt x="10332415" y="495713"/>
                  <a:pt x="10404945" y="568243"/>
                  <a:pt x="10494415" y="568243"/>
                </a:cubicBezTo>
                <a:cubicBezTo>
                  <a:pt x="10583885" y="568243"/>
                  <a:pt x="10656415" y="495713"/>
                  <a:pt x="10656415" y="406243"/>
                </a:cubicBezTo>
                <a:cubicBezTo>
                  <a:pt x="10656415" y="316773"/>
                  <a:pt x="10583885" y="244243"/>
                  <a:pt x="10494415" y="244243"/>
                </a:cubicBezTo>
                <a:close/>
                <a:moveTo>
                  <a:pt x="473160" y="240317"/>
                </a:moveTo>
                <a:cubicBezTo>
                  <a:pt x="383690" y="240317"/>
                  <a:pt x="311160" y="312847"/>
                  <a:pt x="311160" y="402317"/>
                </a:cubicBezTo>
                <a:cubicBezTo>
                  <a:pt x="311160" y="491787"/>
                  <a:pt x="383690" y="564317"/>
                  <a:pt x="473160" y="564317"/>
                </a:cubicBezTo>
                <a:cubicBezTo>
                  <a:pt x="562630" y="564317"/>
                  <a:pt x="635160" y="491787"/>
                  <a:pt x="635160" y="402317"/>
                </a:cubicBezTo>
                <a:cubicBezTo>
                  <a:pt x="635160" y="312847"/>
                  <a:pt x="562630" y="240317"/>
                  <a:pt x="473160" y="240317"/>
                </a:cubicBezTo>
                <a:close/>
                <a:moveTo>
                  <a:pt x="0" y="0"/>
                </a:moveTo>
                <a:lnTo>
                  <a:pt x="3457051" y="0"/>
                </a:lnTo>
                <a:lnTo>
                  <a:pt x="3457051" y="8534"/>
                </a:lnTo>
                <a:cubicBezTo>
                  <a:pt x="3457051" y="82545"/>
                  <a:pt x="3517048" y="142542"/>
                  <a:pt x="3591059" y="142542"/>
                </a:cubicBezTo>
                <a:lnTo>
                  <a:pt x="7413280" y="142543"/>
                </a:lnTo>
                <a:cubicBezTo>
                  <a:pt x="7487291" y="142543"/>
                  <a:pt x="7547288" y="82546"/>
                  <a:pt x="7547288" y="8535"/>
                </a:cubicBezTo>
                <a:lnTo>
                  <a:pt x="7547288" y="0"/>
                </a:lnTo>
                <a:lnTo>
                  <a:pt x="11004341" y="0"/>
                </a:lnTo>
                <a:lnTo>
                  <a:pt x="11004341" y="6422692"/>
                </a:lnTo>
                <a:cubicBezTo>
                  <a:pt x="11004341" y="6532059"/>
                  <a:pt x="10915682" y="6620718"/>
                  <a:pt x="10806315" y="6620718"/>
                </a:cubicBezTo>
                <a:lnTo>
                  <a:pt x="198027" y="6620718"/>
                </a:lnTo>
                <a:cubicBezTo>
                  <a:pt x="88659" y="6620718"/>
                  <a:pt x="0" y="6532059"/>
                  <a:pt x="0" y="6422692"/>
                </a:cubicBezTo>
                <a:close/>
              </a:path>
            </a:pathLst>
          </a:custGeom>
          <a:gradFill>
            <a:gsLst>
              <a:gs pos="12000">
                <a:schemeClr val="accent1">
                  <a:lumMod val="5000"/>
                  <a:lumOff val="95000"/>
                  <a:alpha val="30000"/>
                </a:schemeClr>
              </a:gs>
              <a:gs pos="15000">
                <a:schemeClr val="accent1">
                  <a:lumMod val="5000"/>
                  <a:lumOff val="95000"/>
                  <a:alpha val="47000"/>
                </a:schemeClr>
              </a:gs>
              <a:gs pos="100000">
                <a:schemeClr val="bg1">
                  <a:alpha val="20000"/>
                </a:schemeClr>
              </a:gs>
            </a:gsLst>
            <a:lin ang="5400000" scaled="1"/>
          </a:gradFill>
          <a:ln>
            <a:solidFill>
              <a:srgbClr val="A2B3C3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81916" y="884391"/>
            <a:ext cx="10980000" cy="0"/>
          </a:xfrm>
          <a:prstGeom prst="line">
            <a:avLst/>
          </a:prstGeom>
          <a:ln>
            <a:solidFill>
              <a:srgbClr val="4C5F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893077" y="1086928"/>
            <a:ext cx="10390274" cy="5382883"/>
          </a:xfrm>
          <a:prstGeom prst="roundRect">
            <a:avLst>
              <a:gd name="adj" fmla="val 1359"/>
            </a:avLst>
          </a:prstGeom>
          <a:solidFill>
            <a:schemeClr val="bg1">
              <a:alpha val="28000"/>
            </a:schemeClr>
          </a:solidFill>
          <a:ln>
            <a:solidFill>
              <a:srgbClr val="A2B3C3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97556" y="1221220"/>
            <a:ext cx="10173060" cy="5114298"/>
          </a:xfrm>
          <a:prstGeom prst="roundRect">
            <a:avLst>
              <a:gd name="adj" fmla="val 1403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6966" y="-79475"/>
            <a:ext cx="483424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 smtClean="0">
                <a:solidFill>
                  <a:schemeClr val="bg1"/>
                </a:solidFill>
              </a:rPr>
              <a:t>Service Concept</a:t>
            </a:r>
            <a:endParaRPr lang="en-US" altLang="ko-KR" sz="4000" b="1" i="1" dirty="0">
              <a:solidFill>
                <a:schemeClr val="bg1"/>
              </a:solidFill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334959266"/>
              </p:ext>
            </p:extLst>
          </p:nvPr>
        </p:nvGraphicFramePr>
        <p:xfrm>
          <a:off x="1763606" y="972902"/>
          <a:ext cx="8640960" cy="525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6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581917" y="1"/>
            <a:ext cx="11004341" cy="6620718"/>
          </a:xfrm>
          <a:custGeom>
            <a:avLst/>
            <a:gdLst>
              <a:gd name="connsiteX0" fmla="*/ 10494415 w 11004341"/>
              <a:gd name="connsiteY0" fmla="*/ 244243 h 6620718"/>
              <a:gd name="connsiteX1" fmla="*/ 10332415 w 11004341"/>
              <a:gd name="connsiteY1" fmla="*/ 406243 h 6620718"/>
              <a:gd name="connsiteX2" fmla="*/ 10494415 w 11004341"/>
              <a:gd name="connsiteY2" fmla="*/ 568243 h 6620718"/>
              <a:gd name="connsiteX3" fmla="*/ 10656415 w 11004341"/>
              <a:gd name="connsiteY3" fmla="*/ 406243 h 6620718"/>
              <a:gd name="connsiteX4" fmla="*/ 10494415 w 11004341"/>
              <a:gd name="connsiteY4" fmla="*/ 244243 h 6620718"/>
              <a:gd name="connsiteX5" fmla="*/ 473160 w 11004341"/>
              <a:gd name="connsiteY5" fmla="*/ 240317 h 6620718"/>
              <a:gd name="connsiteX6" fmla="*/ 311160 w 11004341"/>
              <a:gd name="connsiteY6" fmla="*/ 402317 h 6620718"/>
              <a:gd name="connsiteX7" fmla="*/ 473160 w 11004341"/>
              <a:gd name="connsiteY7" fmla="*/ 564317 h 6620718"/>
              <a:gd name="connsiteX8" fmla="*/ 635160 w 11004341"/>
              <a:gd name="connsiteY8" fmla="*/ 402317 h 6620718"/>
              <a:gd name="connsiteX9" fmla="*/ 473160 w 11004341"/>
              <a:gd name="connsiteY9" fmla="*/ 240317 h 6620718"/>
              <a:gd name="connsiteX10" fmla="*/ 0 w 11004341"/>
              <a:gd name="connsiteY10" fmla="*/ 0 h 6620718"/>
              <a:gd name="connsiteX11" fmla="*/ 3457051 w 11004341"/>
              <a:gd name="connsiteY11" fmla="*/ 0 h 6620718"/>
              <a:gd name="connsiteX12" fmla="*/ 3457051 w 11004341"/>
              <a:gd name="connsiteY12" fmla="*/ 8534 h 6620718"/>
              <a:gd name="connsiteX13" fmla="*/ 3591059 w 11004341"/>
              <a:gd name="connsiteY13" fmla="*/ 142542 h 6620718"/>
              <a:gd name="connsiteX14" fmla="*/ 7413280 w 11004341"/>
              <a:gd name="connsiteY14" fmla="*/ 142543 h 6620718"/>
              <a:gd name="connsiteX15" fmla="*/ 7547288 w 11004341"/>
              <a:gd name="connsiteY15" fmla="*/ 8535 h 6620718"/>
              <a:gd name="connsiteX16" fmla="*/ 7547288 w 11004341"/>
              <a:gd name="connsiteY16" fmla="*/ 0 h 6620718"/>
              <a:gd name="connsiteX17" fmla="*/ 11004341 w 11004341"/>
              <a:gd name="connsiteY17" fmla="*/ 0 h 6620718"/>
              <a:gd name="connsiteX18" fmla="*/ 11004341 w 11004341"/>
              <a:gd name="connsiteY18" fmla="*/ 6422692 h 6620718"/>
              <a:gd name="connsiteX19" fmla="*/ 10806315 w 11004341"/>
              <a:gd name="connsiteY19" fmla="*/ 6620718 h 6620718"/>
              <a:gd name="connsiteX20" fmla="*/ 198027 w 11004341"/>
              <a:gd name="connsiteY20" fmla="*/ 6620718 h 6620718"/>
              <a:gd name="connsiteX21" fmla="*/ 0 w 11004341"/>
              <a:gd name="connsiteY21" fmla="*/ 6422692 h 662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004341" h="6620718">
                <a:moveTo>
                  <a:pt x="10494415" y="244243"/>
                </a:moveTo>
                <a:cubicBezTo>
                  <a:pt x="10404945" y="244243"/>
                  <a:pt x="10332415" y="316773"/>
                  <a:pt x="10332415" y="406243"/>
                </a:cubicBezTo>
                <a:cubicBezTo>
                  <a:pt x="10332415" y="495713"/>
                  <a:pt x="10404945" y="568243"/>
                  <a:pt x="10494415" y="568243"/>
                </a:cubicBezTo>
                <a:cubicBezTo>
                  <a:pt x="10583885" y="568243"/>
                  <a:pt x="10656415" y="495713"/>
                  <a:pt x="10656415" y="406243"/>
                </a:cubicBezTo>
                <a:cubicBezTo>
                  <a:pt x="10656415" y="316773"/>
                  <a:pt x="10583885" y="244243"/>
                  <a:pt x="10494415" y="244243"/>
                </a:cubicBezTo>
                <a:close/>
                <a:moveTo>
                  <a:pt x="473160" y="240317"/>
                </a:moveTo>
                <a:cubicBezTo>
                  <a:pt x="383690" y="240317"/>
                  <a:pt x="311160" y="312847"/>
                  <a:pt x="311160" y="402317"/>
                </a:cubicBezTo>
                <a:cubicBezTo>
                  <a:pt x="311160" y="491787"/>
                  <a:pt x="383690" y="564317"/>
                  <a:pt x="473160" y="564317"/>
                </a:cubicBezTo>
                <a:cubicBezTo>
                  <a:pt x="562630" y="564317"/>
                  <a:pt x="635160" y="491787"/>
                  <a:pt x="635160" y="402317"/>
                </a:cubicBezTo>
                <a:cubicBezTo>
                  <a:pt x="635160" y="312847"/>
                  <a:pt x="562630" y="240317"/>
                  <a:pt x="473160" y="240317"/>
                </a:cubicBezTo>
                <a:close/>
                <a:moveTo>
                  <a:pt x="0" y="0"/>
                </a:moveTo>
                <a:lnTo>
                  <a:pt x="3457051" y="0"/>
                </a:lnTo>
                <a:lnTo>
                  <a:pt x="3457051" y="8534"/>
                </a:lnTo>
                <a:cubicBezTo>
                  <a:pt x="3457051" y="82545"/>
                  <a:pt x="3517048" y="142542"/>
                  <a:pt x="3591059" y="142542"/>
                </a:cubicBezTo>
                <a:lnTo>
                  <a:pt x="7413280" y="142543"/>
                </a:lnTo>
                <a:cubicBezTo>
                  <a:pt x="7487291" y="142543"/>
                  <a:pt x="7547288" y="82546"/>
                  <a:pt x="7547288" y="8535"/>
                </a:cubicBezTo>
                <a:lnTo>
                  <a:pt x="7547288" y="0"/>
                </a:lnTo>
                <a:lnTo>
                  <a:pt x="11004341" y="0"/>
                </a:lnTo>
                <a:lnTo>
                  <a:pt x="11004341" y="6422692"/>
                </a:lnTo>
                <a:cubicBezTo>
                  <a:pt x="11004341" y="6532059"/>
                  <a:pt x="10915682" y="6620718"/>
                  <a:pt x="10806315" y="6620718"/>
                </a:cubicBezTo>
                <a:lnTo>
                  <a:pt x="198027" y="6620718"/>
                </a:lnTo>
                <a:cubicBezTo>
                  <a:pt x="88659" y="6620718"/>
                  <a:pt x="0" y="6532059"/>
                  <a:pt x="0" y="6422692"/>
                </a:cubicBezTo>
                <a:close/>
              </a:path>
            </a:pathLst>
          </a:custGeom>
          <a:gradFill>
            <a:gsLst>
              <a:gs pos="12000">
                <a:schemeClr val="accent1">
                  <a:lumMod val="5000"/>
                  <a:lumOff val="95000"/>
                  <a:alpha val="30000"/>
                </a:schemeClr>
              </a:gs>
              <a:gs pos="15000">
                <a:schemeClr val="accent1">
                  <a:lumMod val="5000"/>
                  <a:lumOff val="95000"/>
                  <a:alpha val="47000"/>
                </a:schemeClr>
              </a:gs>
              <a:gs pos="100000">
                <a:schemeClr val="bg1">
                  <a:alpha val="20000"/>
                </a:schemeClr>
              </a:gs>
            </a:gsLst>
            <a:lin ang="5400000" scaled="1"/>
          </a:gradFill>
          <a:ln>
            <a:solidFill>
              <a:srgbClr val="A2B3C3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81916" y="884391"/>
            <a:ext cx="10980000" cy="0"/>
          </a:xfrm>
          <a:prstGeom prst="line">
            <a:avLst/>
          </a:prstGeom>
          <a:ln>
            <a:solidFill>
              <a:srgbClr val="4C5F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893077" y="1086928"/>
            <a:ext cx="10390274" cy="5382883"/>
          </a:xfrm>
          <a:prstGeom prst="roundRect">
            <a:avLst>
              <a:gd name="adj" fmla="val 1359"/>
            </a:avLst>
          </a:prstGeom>
          <a:solidFill>
            <a:schemeClr val="bg1">
              <a:alpha val="28000"/>
            </a:schemeClr>
          </a:solidFill>
          <a:ln>
            <a:solidFill>
              <a:srgbClr val="A2B3C3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97556" y="1221220"/>
            <a:ext cx="10173060" cy="5114298"/>
          </a:xfrm>
          <a:prstGeom prst="roundRect">
            <a:avLst>
              <a:gd name="adj" fmla="val 1403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0" i="1" dirty="0" smtClean="0">
              <a:solidFill>
                <a:schemeClr val="tx1"/>
              </a:solidFill>
            </a:endParaRPr>
          </a:p>
          <a:p>
            <a:endParaRPr lang="en-US" altLang="ko-KR" sz="4000" dirty="0" smtClean="0">
              <a:solidFill>
                <a:schemeClr val="tx1"/>
              </a:solidFill>
            </a:endParaRPr>
          </a:p>
          <a:p>
            <a:endParaRPr lang="en-US" altLang="ko-KR" sz="4000" dirty="0">
              <a:solidFill>
                <a:schemeClr val="tx1"/>
              </a:solidFill>
            </a:endParaRPr>
          </a:p>
          <a:p>
            <a:endParaRPr lang="en-US" altLang="ko-KR" sz="4000" dirty="0" smtClean="0">
              <a:solidFill>
                <a:schemeClr val="tx1"/>
              </a:solidFill>
            </a:endParaRPr>
          </a:p>
          <a:p>
            <a:endParaRPr lang="en-US" altLang="ko-KR" sz="4000" dirty="0" smtClean="0">
              <a:solidFill>
                <a:schemeClr val="tx1"/>
              </a:solidFill>
            </a:endParaRPr>
          </a:p>
          <a:p>
            <a:endParaRPr lang="en-US" altLang="ko-KR" sz="4000" dirty="0">
              <a:solidFill>
                <a:schemeClr val="tx1"/>
              </a:solidFill>
            </a:endParaRPr>
          </a:p>
          <a:p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6966" y="-79475"/>
            <a:ext cx="483424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 smtClean="0">
                <a:solidFill>
                  <a:schemeClr val="bg1"/>
                </a:solidFill>
              </a:rPr>
              <a:t>Design Concept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(Logo)</a:t>
            </a:r>
            <a:endParaRPr lang="en-US" altLang="ko-KR" sz="2000" b="1" i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698" y="2226037"/>
            <a:ext cx="6200775" cy="1333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802" y="3814052"/>
            <a:ext cx="6181725" cy="1133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78067" y="5940999"/>
            <a:ext cx="4392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i="1" dirty="0" smtClean="0"/>
              <a:t>해변을 떠올릴 수 있는 이미지를 사용하여 로고 제작</a:t>
            </a:r>
            <a:endParaRPr lang="ko-KR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26155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581917" y="1"/>
            <a:ext cx="11004341" cy="6620718"/>
          </a:xfrm>
          <a:custGeom>
            <a:avLst/>
            <a:gdLst>
              <a:gd name="connsiteX0" fmla="*/ 10494415 w 11004341"/>
              <a:gd name="connsiteY0" fmla="*/ 244243 h 6620718"/>
              <a:gd name="connsiteX1" fmla="*/ 10332415 w 11004341"/>
              <a:gd name="connsiteY1" fmla="*/ 406243 h 6620718"/>
              <a:gd name="connsiteX2" fmla="*/ 10494415 w 11004341"/>
              <a:gd name="connsiteY2" fmla="*/ 568243 h 6620718"/>
              <a:gd name="connsiteX3" fmla="*/ 10656415 w 11004341"/>
              <a:gd name="connsiteY3" fmla="*/ 406243 h 6620718"/>
              <a:gd name="connsiteX4" fmla="*/ 10494415 w 11004341"/>
              <a:gd name="connsiteY4" fmla="*/ 244243 h 6620718"/>
              <a:gd name="connsiteX5" fmla="*/ 473160 w 11004341"/>
              <a:gd name="connsiteY5" fmla="*/ 240317 h 6620718"/>
              <a:gd name="connsiteX6" fmla="*/ 311160 w 11004341"/>
              <a:gd name="connsiteY6" fmla="*/ 402317 h 6620718"/>
              <a:gd name="connsiteX7" fmla="*/ 473160 w 11004341"/>
              <a:gd name="connsiteY7" fmla="*/ 564317 h 6620718"/>
              <a:gd name="connsiteX8" fmla="*/ 635160 w 11004341"/>
              <a:gd name="connsiteY8" fmla="*/ 402317 h 6620718"/>
              <a:gd name="connsiteX9" fmla="*/ 473160 w 11004341"/>
              <a:gd name="connsiteY9" fmla="*/ 240317 h 6620718"/>
              <a:gd name="connsiteX10" fmla="*/ 0 w 11004341"/>
              <a:gd name="connsiteY10" fmla="*/ 0 h 6620718"/>
              <a:gd name="connsiteX11" fmla="*/ 3457051 w 11004341"/>
              <a:gd name="connsiteY11" fmla="*/ 0 h 6620718"/>
              <a:gd name="connsiteX12" fmla="*/ 3457051 w 11004341"/>
              <a:gd name="connsiteY12" fmla="*/ 8534 h 6620718"/>
              <a:gd name="connsiteX13" fmla="*/ 3591059 w 11004341"/>
              <a:gd name="connsiteY13" fmla="*/ 142542 h 6620718"/>
              <a:gd name="connsiteX14" fmla="*/ 7413280 w 11004341"/>
              <a:gd name="connsiteY14" fmla="*/ 142543 h 6620718"/>
              <a:gd name="connsiteX15" fmla="*/ 7547288 w 11004341"/>
              <a:gd name="connsiteY15" fmla="*/ 8535 h 6620718"/>
              <a:gd name="connsiteX16" fmla="*/ 7547288 w 11004341"/>
              <a:gd name="connsiteY16" fmla="*/ 0 h 6620718"/>
              <a:gd name="connsiteX17" fmla="*/ 11004341 w 11004341"/>
              <a:gd name="connsiteY17" fmla="*/ 0 h 6620718"/>
              <a:gd name="connsiteX18" fmla="*/ 11004341 w 11004341"/>
              <a:gd name="connsiteY18" fmla="*/ 6422692 h 6620718"/>
              <a:gd name="connsiteX19" fmla="*/ 10806315 w 11004341"/>
              <a:gd name="connsiteY19" fmla="*/ 6620718 h 6620718"/>
              <a:gd name="connsiteX20" fmla="*/ 198027 w 11004341"/>
              <a:gd name="connsiteY20" fmla="*/ 6620718 h 6620718"/>
              <a:gd name="connsiteX21" fmla="*/ 0 w 11004341"/>
              <a:gd name="connsiteY21" fmla="*/ 6422692 h 662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004341" h="6620718">
                <a:moveTo>
                  <a:pt x="10494415" y="244243"/>
                </a:moveTo>
                <a:cubicBezTo>
                  <a:pt x="10404945" y="244243"/>
                  <a:pt x="10332415" y="316773"/>
                  <a:pt x="10332415" y="406243"/>
                </a:cubicBezTo>
                <a:cubicBezTo>
                  <a:pt x="10332415" y="495713"/>
                  <a:pt x="10404945" y="568243"/>
                  <a:pt x="10494415" y="568243"/>
                </a:cubicBezTo>
                <a:cubicBezTo>
                  <a:pt x="10583885" y="568243"/>
                  <a:pt x="10656415" y="495713"/>
                  <a:pt x="10656415" y="406243"/>
                </a:cubicBezTo>
                <a:cubicBezTo>
                  <a:pt x="10656415" y="316773"/>
                  <a:pt x="10583885" y="244243"/>
                  <a:pt x="10494415" y="244243"/>
                </a:cubicBezTo>
                <a:close/>
                <a:moveTo>
                  <a:pt x="473160" y="240317"/>
                </a:moveTo>
                <a:cubicBezTo>
                  <a:pt x="383690" y="240317"/>
                  <a:pt x="311160" y="312847"/>
                  <a:pt x="311160" y="402317"/>
                </a:cubicBezTo>
                <a:cubicBezTo>
                  <a:pt x="311160" y="491787"/>
                  <a:pt x="383690" y="564317"/>
                  <a:pt x="473160" y="564317"/>
                </a:cubicBezTo>
                <a:cubicBezTo>
                  <a:pt x="562630" y="564317"/>
                  <a:pt x="635160" y="491787"/>
                  <a:pt x="635160" y="402317"/>
                </a:cubicBezTo>
                <a:cubicBezTo>
                  <a:pt x="635160" y="312847"/>
                  <a:pt x="562630" y="240317"/>
                  <a:pt x="473160" y="240317"/>
                </a:cubicBezTo>
                <a:close/>
                <a:moveTo>
                  <a:pt x="0" y="0"/>
                </a:moveTo>
                <a:lnTo>
                  <a:pt x="3457051" y="0"/>
                </a:lnTo>
                <a:lnTo>
                  <a:pt x="3457051" y="8534"/>
                </a:lnTo>
                <a:cubicBezTo>
                  <a:pt x="3457051" y="82545"/>
                  <a:pt x="3517048" y="142542"/>
                  <a:pt x="3591059" y="142542"/>
                </a:cubicBezTo>
                <a:lnTo>
                  <a:pt x="7413280" y="142543"/>
                </a:lnTo>
                <a:cubicBezTo>
                  <a:pt x="7487291" y="142543"/>
                  <a:pt x="7547288" y="82546"/>
                  <a:pt x="7547288" y="8535"/>
                </a:cubicBezTo>
                <a:lnTo>
                  <a:pt x="7547288" y="0"/>
                </a:lnTo>
                <a:lnTo>
                  <a:pt x="11004341" y="0"/>
                </a:lnTo>
                <a:lnTo>
                  <a:pt x="11004341" y="6422692"/>
                </a:lnTo>
                <a:cubicBezTo>
                  <a:pt x="11004341" y="6532059"/>
                  <a:pt x="10915682" y="6620718"/>
                  <a:pt x="10806315" y="6620718"/>
                </a:cubicBezTo>
                <a:lnTo>
                  <a:pt x="198027" y="6620718"/>
                </a:lnTo>
                <a:cubicBezTo>
                  <a:pt x="88659" y="6620718"/>
                  <a:pt x="0" y="6532059"/>
                  <a:pt x="0" y="6422692"/>
                </a:cubicBezTo>
                <a:close/>
              </a:path>
            </a:pathLst>
          </a:custGeom>
          <a:gradFill>
            <a:gsLst>
              <a:gs pos="12000">
                <a:schemeClr val="accent1">
                  <a:lumMod val="5000"/>
                  <a:lumOff val="95000"/>
                  <a:alpha val="30000"/>
                </a:schemeClr>
              </a:gs>
              <a:gs pos="15000">
                <a:schemeClr val="accent1">
                  <a:lumMod val="5000"/>
                  <a:lumOff val="95000"/>
                  <a:alpha val="47000"/>
                </a:schemeClr>
              </a:gs>
              <a:gs pos="100000">
                <a:schemeClr val="bg1">
                  <a:alpha val="20000"/>
                </a:schemeClr>
              </a:gs>
            </a:gsLst>
            <a:lin ang="5400000" scaled="1"/>
          </a:gradFill>
          <a:ln>
            <a:solidFill>
              <a:srgbClr val="A2B3C3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81916" y="884391"/>
            <a:ext cx="10980000" cy="0"/>
          </a:xfrm>
          <a:prstGeom prst="line">
            <a:avLst/>
          </a:prstGeom>
          <a:ln>
            <a:solidFill>
              <a:srgbClr val="4C5F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893077" y="1086928"/>
            <a:ext cx="10390274" cy="5382883"/>
          </a:xfrm>
          <a:prstGeom prst="roundRect">
            <a:avLst>
              <a:gd name="adj" fmla="val 1359"/>
            </a:avLst>
          </a:prstGeom>
          <a:solidFill>
            <a:schemeClr val="bg1">
              <a:alpha val="28000"/>
            </a:schemeClr>
          </a:solidFill>
          <a:ln>
            <a:solidFill>
              <a:srgbClr val="A2B3C3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97556" y="1221220"/>
            <a:ext cx="10173060" cy="5114298"/>
          </a:xfrm>
          <a:prstGeom prst="roundRect">
            <a:avLst>
              <a:gd name="adj" fmla="val 1403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0" i="1" dirty="0" smtClean="0">
              <a:solidFill>
                <a:schemeClr val="tx1"/>
              </a:solidFill>
            </a:endParaRPr>
          </a:p>
          <a:p>
            <a:endParaRPr lang="en-US" altLang="ko-KR" sz="4000" dirty="0" smtClean="0">
              <a:solidFill>
                <a:schemeClr val="tx1"/>
              </a:solidFill>
            </a:endParaRPr>
          </a:p>
          <a:p>
            <a:endParaRPr lang="en-US" altLang="ko-KR" sz="4000" dirty="0">
              <a:solidFill>
                <a:schemeClr val="tx1"/>
              </a:solidFill>
            </a:endParaRPr>
          </a:p>
          <a:p>
            <a:endParaRPr lang="en-US" altLang="ko-KR" sz="4000" dirty="0" smtClean="0">
              <a:solidFill>
                <a:schemeClr val="tx1"/>
              </a:solidFill>
            </a:endParaRPr>
          </a:p>
          <a:p>
            <a:endParaRPr lang="en-US" altLang="ko-KR" sz="4000" dirty="0" smtClean="0">
              <a:solidFill>
                <a:schemeClr val="tx1"/>
              </a:solidFill>
            </a:endParaRPr>
          </a:p>
          <a:p>
            <a:endParaRPr lang="en-US" altLang="ko-KR" sz="4000" dirty="0">
              <a:solidFill>
                <a:schemeClr val="tx1"/>
              </a:solidFill>
            </a:endParaRPr>
          </a:p>
          <a:p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6966" y="-79475"/>
            <a:ext cx="4834240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 smtClean="0">
                <a:solidFill>
                  <a:schemeClr val="bg1"/>
                </a:solidFill>
              </a:rPr>
              <a:t>Design Concept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(Color)</a:t>
            </a:r>
            <a:endParaRPr lang="en-US" altLang="ko-KR" sz="2000" b="1" i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4000" b="1" i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83627" y="2615461"/>
            <a:ext cx="2976578" cy="430134"/>
          </a:xfrm>
          <a:prstGeom prst="rect">
            <a:avLst/>
          </a:prstGeom>
          <a:solidFill>
            <a:srgbClr val="1E5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75442" y="2754942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chemeClr val="bg1"/>
                </a:solidFill>
              </a:rPr>
              <a:t>30 90 255</a:t>
            </a:r>
            <a:endParaRPr lang="ko-KR" altLang="en-US" sz="1400" i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1457" y="3360815"/>
            <a:ext cx="2976578" cy="430134"/>
          </a:xfrm>
          <a:prstGeom prst="rect">
            <a:avLst/>
          </a:prstGeom>
          <a:solidFill>
            <a:srgbClr val="ADD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71457" y="4106169"/>
            <a:ext cx="2976578" cy="430134"/>
          </a:xfrm>
          <a:prstGeom prst="rect">
            <a:avLst/>
          </a:prstGeom>
          <a:solidFill>
            <a:srgbClr val="328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66065" y="3500661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chemeClr val="bg1"/>
                </a:solidFill>
              </a:rPr>
              <a:t>173 216 230</a:t>
            </a:r>
            <a:endParaRPr lang="ko-KR" altLang="en-US" sz="1400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42632" y="4237453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chemeClr val="bg1"/>
                </a:solidFill>
              </a:rPr>
              <a:t>50 132 77</a:t>
            </a:r>
            <a:endParaRPr lang="ko-KR" altLang="en-US" sz="1400" i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22373" y="5940999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i="1" dirty="0" smtClean="0"/>
              <a:t>바다와 해변이 연상되는 색을 사용</a:t>
            </a:r>
            <a:endParaRPr lang="ko-KR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8471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581917" y="1"/>
            <a:ext cx="11004341" cy="6620718"/>
          </a:xfrm>
          <a:custGeom>
            <a:avLst/>
            <a:gdLst>
              <a:gd name="connsiteX0" fmla="*/ 10494415 w 11004341"/>
              <a:gd name="connsiteY0" fmla="*/ 244243 h 6620718"/>
              <a:gd name="connsiteX1" fmla="*/ 10332415 w 11004341"/>
              <a:gd name="connsiteY1" fmla="*/ 406243 h 6620718"/>
              <a:gd name="connsiteX2" fmla="*/ 10494415 w 11004341"/>
              <a:gd name="connsiteY2" fmla="*/ 568243 h 6620718"/>
              <a:gd name="connsiteX3" fmla="*/ 10656415 w 11004341"/>
              <a:gd name="connsiteY3" fmla="*/ 406243 h 6620718"/>
              <a:gd name="connsiteX4" fmla="*/ 10494415 w 11004341"/>
              <a:gd name="connsiteY4" fmla="*/ 244243 h 6620718"/>
              <a:gd name="connsiteX5" fmla="*/ 473160 w 11004341"/>
              <a:gd name="connsiteY5" fmla="*/ 240317 h 6620718"/>
              <a:gd name="connsiteX6" fmla="*/ 311160 w 11004341"/>
              <a:gd name="connsiteY6" fmla="*/ 402317 h 6620718"/>
              <a:gd name="connsiteX7" fmla="*/ 473160 w 11004341"/>
              <a:gd name="connsiteY7" fmla="*/ 564317 h 6620718"/>
              <a:gd name="connsiteX8" fmla="*/ 635160 w 11004341"/>
              <a:gd name="connsiteY8" fmla="*/ 402317 h 6620718"/>
              <a:gd name="connsiteX9" fmla="*/ 473160 w 11004341"/>
              <a:gd name="connsiteY9" fmla="*/ 240317 h 6620718"/>
              <a:gd name="connsiteX10" fmla="*/ 0 w 11004341"/>
              <a:gd name="connsiteY10" fmla="*/ 0 h 6620718"/>
              <a:gd name="connsiteX11" fmla="*/ 3457051 w 11004341"/>
              <a:gd name="connsiteY11" fmla="*/ 0 h 6620718"/>
              <a:gd name="connsiteX12" fmla="*/ 3457051 w 11004341"/>
              <a:gd name="connsiteY12" fmla="*/ 8534 h 6620718"/>
              <a:gd name="connsiteX13" fmla="*/ 3591059 w 11004341"/>
              <a:gd name="connsiteY13" fmla="*/ 142542 h 6620718"/>
              <a:gd name="connsiteX14" fmla="*/ 7413280 w 11004341"/>
              <a:gd name="connsiteY14" fmla="*/ 142543 h 6620718"/>
              <a:gd name="connsiteX15" fmla="*/ 7547288 w 11004341"/>
              <a:gd name="connsiteY15" fmla="*/ 8535 h 6620718"/>
              <a:gd name="connsiteX16" fmla="*/ 7547288 w 11004341"/>
              <a:gd name="connsiteY16" fmla="*/ 0 h 6620718"/>
              <a:gd name="connsiteX17" fmla="*/ 11004341 w 11004341"/>
              <a:gd name="connsiteY17" fmla="*/ 0 h 6620718"/>
              <a:gd name="connsiteX18" fmla="*/ 11004341 w 11004341"/>
              <a:gd name="connsiteY18" fmla="*/ 6422692 h 6620718"/>
              <a:gd name="connsiteX19" fmla="*/ 10806315 w 11004341"/>
              <a:gd name="connsiteY19" fmla="*/ 6620718 h 6620718"/>
              <a:gd name="connsiteX20" fmla="*/ 198027 w 11004341"/>
              <a:gd name="connsiteY20" fmla="*/ 6620718 h 6620718"/>
              <a:gd name="connsiteX21" fmla="*/ 0 w 11004341"/>
              <a:gd name="connsiteY21" fmla="*/ 6422692 h 662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004341" h="6620718">
                <a:moveTo>
                  <a:pt x="10494415" y="244243"/>
                </a:moveTo>
                <a:cubicBezTo>
                  <a:pt x="10404945" y="244243"/>
                  <a:pt x="10332415" y="316773"/>
                  <a:pt x="10332415" y="406243"/>
                </a:cubicBezTo>
                <a:cubicBezTo>
                  <a:pt x="10332415" y="495713"/>
                  <a:pt x="10404945" y="568243"/>
                  <a:pt x="10494415" y="568243"/>
                </a:cubicBezTo>
                <a:cubicBezTo>
                  <a:pt x="10583885" y="568243"/>
                  <a:pt x="10656415" y="495713"/>
                  <a:pt x="10656415" y="406243"/>
                </a:cubicBezTo>
                <a:cubicBezTo>
                  <a:pt x="10656415" y="316773"/>
                  <a:pt x="10583885" y="244243"/>
                  <a:pt x="10494415" y="244243"/>
                </a:cubicBezTo>
                <a:close/>
                <a:moveTo>
                  <a:pt x="473160" y="240317"/>
                </a:moveTo>
                <a:cubicBezTo>
                  <a:pt x="383690" y="240317"/>
                  <a:pt x="311160" y="312847"/>
                  <a:pt x="311160" y="402317"/>
                </a:cubicBezTo>
                <a:cubicBezTo>
                  <a:pt x="311160" y="491787"/>
                  <a:pt x="383690" y="564317"/>
                  <a:pt x="473160" y="564317"/>
                </a:cubicBezTo>
                <a:cubicBezTo>
                  <a:pt x="562630" y="564317"/>
                  <a:pt x="635160" y="491787"/>
                  <a:pt x="635160" y="402317"/>
                </a:cubicBezTo>
                <a:cubicBezTo>
                  <a:pt x="635160" y="312847"/>
                  <a:pt x="562630" y="240317"/>
                  <a:pt x="473160" y="240317"/>
                </a:cubicBezTo>
                <a:close/>
                <a:moveTo>
                  <a:pt x="0" y="0"/>
                </a:moveTo>
                <a:lnTo>
                  <a:pt x="3457051" y="0"/>
                </a:lnTo>
                <a:lnTo>
                  <a:pt x="3457051" y="8534"/>
                </a:lnTo>
                <a:cubicBezTo>
                  <a:pt x="3457051" y="82545"/>
                  <a:pt x="3517048" y="142542"/>
                  <a:pt x="3591059" y="142542"/>
                </a:cubicBezTo>
                <a:lnTo>
                  <a:pt x="7413280" y="142543"/>
                </a:lnTo>
                <a:cubicBezTo>
                  <a:pt x="7487291" y="142543"/>
                  <a:pt x="7547288" y="82546"/>
                  <a:pt x="7547288" y="8535"/>
                </a:cubicBezTo>
                <a:lnTo>
                  <a:pt x="7547288" y="0"/>
                </a:lnTo>
                <a:lnTo>
                  <a:pt x="11004341" y="0"/>
                </a:lnTo>
                <a:lnTo>
                  <a:pt x="11004341" y="6422692"/>
                </a:lnTo>
                <a:cubicBezTo>
                  <a:pt x="11004341" y="6532059"/>
                  <a:pt x="10915682" y="6620718"/>
                  <a:pt x="10806315" y="6620718"/>
                </a:cubicBezTo>
                <a:lnTo>
                  <a:pt x="198027" y="6620718"/>
                </a:lnTo>
                <a:cubicBezTo>
                  <a:pt x="88659" y="6620718"/>
                  <a:pt x="0" y="6532059"/>
                  <a:pt x="0" y="6422692"/>
                </a:cubicBezTo>
                <a:close/>
              </a:path>
            </a:pathLst>
          </a:custGeom>
          <a:gradFill>
            <a:gsLst>
              <a:gs pos="12000">
                <a:schemeClr val="accent1">
                  <a:lumMod val="5000"/>
                  <a:lumOff val="95000"/>
                  <a:alpha val="30000"/>
                </a:schemeClr>
              </a:gs>
              <a:gs pos="15000">
                <a:schemeClr val="accent1">
                  <a:lumMod val="5000"/>
                  <a:lumOff val="95000"/>
                  <a:alpha val="47000"/>
                </a:schemeClr>
              </a:gs>
              <a:gs pos="100000">
                <a:schemeClr val="bg1">
                  <a:alpha val="20000"/>
                </a:schemeClr>
              </a:gs>
            </a:gsLst>
            <a:lin ang="5400000" scaled="1"/>
          </a:gradFill>
          <a:ln>
            <a:solidFill>
              <a:srgbClr val="A2B3C3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81916" y="884391"/>
            <a:ext cx="10980000" cy="0"/>
          </a:xfrm>
          <a:prstGeom prst="line">
            <a:avLst/>
          </a:prstGeom>
          <a:ln>
            <a:solidFill>
              <a:srgbClr val="4C5F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893077" y="1086928"/>
            <a:ext cx="10390274" cy="5382883"/>
          </a:xfrm>
          <a:prstGeom prst="roundRect">
            <a:avLst>
              <a:gd name="adj" fmla="val 1359"/>
            </a:avLst>
          </a:prstGeom>
          <a:solidFill>
            <a:schemeClr val="bg1">
              <a:alpha val="28000"/>
            </a:schemeClr>
          </a:solidFill>
          <a:ln>
            <a:solidFill>
              <a:srgbClr val="A2B3C3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97556" y="1221220"/>
            <a:ext cx="10173060" cy="5114298"/>
          </a:xfrm>
          <a:prstGeom prst="roundRect">
            <a:avLst>
              <a:gd name="adj" fmla="val 1403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0" i="1" dirty="0" smtClean="0">
              <a:solidFill>
                <a:schemeClr val="tx1"/>
              </a:solidFill>
            </a:endParaRPr>
          </a:p>
          <a:p>
            <a:endParaRPr lang="en-US" altLang="ko-KR" sz="4000" dirty="0" smtClean="0">
              <a:solidFill>
                <a:schemeClr val="tx1"/>
              </a:solidFill>
            </a:endParaRPr>
          </a:p>
          <a:p>
            <a:endParaRPr lang="en-US" altLang="ko-KR" sz="4000" dirty="0">
              <a:solidFill>
                <a:schemeClr val="tx1"/>
              </a:solidFill>
            </a:endParaRPr>
          </a:p>
          <a:p>
            <a:endParaRPr lang="en-US" altLang="ko-KR" sz="4000" dirty="0" smtClean="0">
              <a:solidFill>
                <a:schemeClr val="tx1"/>
              </a:solidFill>
            </a:endParaRPr>
          </a:p>
          <a:p>
            <a:endParaRPr lang="en-US" altLang="ko-KR" sz="4000" dirty="0" smtClean="0">
              <a:solidFill>
                <a:schemeClr val="tx1"/>
              </a:solidFill>
            </a:endParaRPr>
          </a:p>
          <a:p>
            <a:endParaRPr lang="en-US" altLang="ko-KR" sz="4000" dirty="0">
              <a:solidFill>
                <a:schemeClr val="tx1"/>
              </a:solidFill>
            </a:endParaRPr>
          </a:p>
          <a:p>
            <a:endParaRPr lang="en-US" altLang="ko-KR" sz="4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1485" y="2686050"/>
            <a:ext cx="46490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/>
              <a:t>맑은 고딕</a:t>
            </a:r>
            <a:endParaRPr lang="ko-KR" altLang="en-US" sz="8000" dirty="0"/>
          </a:p>
        </p:txBody>
      </p:sp>
      <p:sp>
        <p:nvSpPr>
          <p:cNvPr id="18" name="직사각형 17"/>
          <p:cNvSpPr/>
          <p:nvPr/>
        </p:nvSpPr>
        <p:spPr>
          <a:xfrm>
            <a:off x="3666966" y="-79475"/>
            <a:ext cx="48342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 smtClean="0">
                <a:solidFill>
                  <a:schemeClr val="bg1"/>
                </a:solidFill>
              </a:rPr>
              <a:t>Design Concept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(Font)</a:t>
            </a:r>
            <a:endParaRPr lang="en-US" altLang="ko-KR" sz="2000" b="1" i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4000" b="1" i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03597" y="5940999"/>
            <a:ext cx="5267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i="1" dirty="0" smtClean="0"/>
              <a:t>저작권과 호환성 문제를 해결하기 위한 </a:t>
            </a:r>
            <a:r>
              <a:rPr lang="en-US" altLang="ko-KR" sz="1400" b="1" i="1" dirty="0" smtClean="0"/>
              <a:t>System </a:t>
            </a:r>
            <a:r>
              <a:rPr lang="ko-KR" altLang="en-US" sz="1400" b="1" i="1" dirty="0" smtClean="0"/>
              <a:t>기본 </a:t>
            </a:r>
            <a:r>
              <a:rPr lang="en-US" altLang="ko-KR" sz="1400" b="1" i="1" dirty="0" smtClean="0"/>
              <a:t>Font </a:t>
            </a:r>
            <a:r>
              <a:rPr lang="ko-KR" altLang="en-US" sz="1400" b="1" i="1" dirty="0" smtClean="0"/>
              <a:t>사용</a:t>
            </a:r>
            <a:endParaRPr lang="ko-KR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24797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430343" y="5464027"/>
            <a:ext cx="1111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i="1" dirty="0" smtClean="0">
                <a:solidFill>
                  <a:schemeClr val="tx2">
                    <a:lumMod val="75000"/>
                  </a:schemeClr>
                </a:solidFill>
              </a:rPr>
              <a:t>CHO HYUN SEOK</a:t>
            </a:r>
            <a:endParaRPr lang="ko-KR" altLang="en-US" sz="900" dirty="0"/>
          </a:p>
        </p:txBody>
      </p:sp>
      <p:sp>
        <p:nvSpPr>
          <p:cNvPr id="46" name="Arc 35">
            <a:extLst>
              <a:ext uri="{FF2B5EF4-FFF2-40B4-BE49-F238E27FC236}">
                <a16:creationId xmlns="" xmlns:a16="http://schemas.microsoft.com/office/drawing/2014/main" id="{DE323198-CD1F-4EE8-8058-D400714A0CF7}"/>
              </a:ext>
            </a:extLst>
          </p:cNvPr>
          <p:cNvSpPr/>
          <p:nvPr/>
        </p:nvSpPr>
        <p:spPr>
          <a:xfrm>
            <a:off x="3004366" y="2032401"/>
            <a:ext cx="6183269" cy="6183269"/>
          </a:xfrm>
          <a:prstGeom prst="arc">
            <a:avLst>
              <a:gd name="adj1" fmla="val 10389823"/>
              <a:gd name="adj2" fmla="val 0"/>
            </a:avLst>
          </a:prstGeom>
          <a:ln w="38100">
            <a:solidFill>
              <a:srgbClr val="333F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37">
            <a:extLst>
              <a:ext uri="{FF2B5EF4-FFF2-40B4-BE49-F238E27FC236}">
                <a16:creationId xmlns="" xmlns:a16="http://schemas.microsoft.com/office/drawing/2014/main" id="{FE7FED4E-0130-4141-B5A7-A773BD3013C4}"/>
              </a:ext>
            </a:extLst>
          </p:cNvPr>
          <p:cNvCxnSpPr>
            <a:endCxn id="72" idx="5"/>
          </p:cNvCxnSpPr>
          <p:nvPr/>
        </p:nvCxnSpPr>
        <p:spPr>
          <a:xfrm flipH="1" flipV="1">
            <a:off x="4188632" y="3973173"/>
            <a:ext cx="762158" cy="606042"/>
          </a:xfrm>
          <a:prstGeom prst="line">
            <a:avLst/>
          </a:prstGeom>
          <a:ln w="38100">
            <a:solidFill>
              <a:srgbClr val="333F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9">
            <a:extLst>
              <a:ext uri="{FF2B5EF4-FFF2-40B4-BE49-F238E27FC236}">
                <a16:creationId xmlns="" xmlns:a16="http://schemas.microsoft.com/office/drawing/2014/main" id="{407D6C43-CCBF-4A43-B5F3-1FB19F960BFF}"/>
              </a:ext>
            </a:extLst>
          </p:cNvPr>
          <p:cNvCxnSpPr>
            <a:endCxn id="53" idx="3"/>
          </p:cNvCxnSpPr>
          <p:nvPr/>
        </p:nvCxnSpPr>
        <p:spPr>
          <a:xfrm flipV="1">
            <a:off x="7161227" y="3973173"/>
            <a:ext cx="741339" cy="606042"/>
          </a:xfrm>
          <a:prstGeom prst="line">
            <a:avLst/>
          </a:prstGeom>
          <a:ln w="38100">
            <a:solidFill>
              <a:srgbClr val="333F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1">
            <a:extLst>
              <a:ext uri="{FF2B5EF4-FFF2-40B4-BE49-F238E27FC236}">
                <a16:creationId xmlns="" xmlns:a16="http://schemas.microsoft.com/office/drawing/2014/main" id="{15B1DB1A-A91E-4F62-B11A-F1D8D031194A}"/>
              </a:ext>
            </a:extLst>
          </p:cNvPr>
          <p:cNvCxnSpPr>
            <a:endCxn id="52" idx="4"/>
          </p:cNvCxnSpPr>
          <p:nvPr/>
        </p:nvCxnSpPr>
        <p:spPr>
          <a:xfrm flipV="1">
            <a:off x="6044604" y="3197647"/>
            <a:ext cx="795" cy="930992"/>
          </a:xfrm>
          <a:prstGeom prst="line">
            <a:avLst/>
          </a:prstGeom>
          <a:ln w="38100">
            <a:solidFill>
              <a:srgbClr val="333F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3">
            <a:extLst>
              <a:ext uri="{FF2B5EF4-FFF2-40B4-BE49-F238E27FC236}">
                <a16:creationId xmlns="" xmlns:a16="http://schemas.microsoft.com/office/drawing/2014/main" id="{9E907C50-3D3A-4B5D-A372-B45278AD4E86}"/>
              </a:ext>
            </a:extLst>
          </p:cNvPr>
          <p:cNvCxnSpPr>
            <a:endCxn id="55" idx="6"/>
          </p:cNvCxnSpPr>
          <p:nvPr/>
        </p:nvCxnSpPr>
        <p:spPr>
          <a:xfrm flipH="1">
            <a:off x="3729857" y="5667003"/>
            <a:ext cx="767860" cy="1"/>
          </a:xfrm>
          <a:prstGeom prst="line">
            <a:avLst/>
          </a:prstGeom>
          <a:ln w="38100">
            <a:solidFill>
              <a:srgbClr val="333F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45">
            <a:extLst>
              <a:ext uri="{FF2B5EF4-FFF2-40B4-BE49-F238E27FC236}">
                <a16:creationId xmlns="" xmlns:a16="http://schemas.microsoft.com/office/drawing/2014/main" id="{F04EA2DB-6D15-42AD-BFC5-2B1A13954020}"/>
              </a:ext>
            </a:extLst>
          </p:cNvPr>
          <p:cNvCxnSpPr>
            <a:endCxn id="54" idx="2"/>
          </p:cNvCxnSpPr>
          <p:nvPr/>
        </p:nvCxnSpPr>
        <p:spPr>
          <a:xfrm>
            <a:off x="7591492" y="5667003"/>
            <a:ext cx="817693" cy="1"/>
          </a:xfrm>
          <a:prstGeom prst="line">
            <a:avLst/>
          </a:prstGeom>
          <a:ln w="38100">
            <a:solidFill>
              <a:srgbClr val="333F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">
            <a:extLst>
              <a:ext uri="{FF2B5EF4-FFF2-40B4-BE49-F238E27FC236}">
                <a16:creationId xmlns="" xmlns:a16="http://schemas.microsoft.com/office/drawing/2014/main" id="{D7575220-7EAC-4E0F-82E2-4C494901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767" y="1467272"/>
            <a:ext cx="1719263" cy="1730375"/>
          </a:xfrm>
          <a:prstGeom prst="ellipse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8">
            <a:extLst>
              <a:ext uri="{FF2B5EF4-FFF2-40B4-BE49-F238E27FC236}">
                <a16:creationId xmlns="" xmlns:a16="http://schemas.microsoft.com/office/drawing/2014/main" id="{0EFF13C7-8E83-4BF7-8500-920F7F5A0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018" y="2497560"/>
            <a:ext cx="1717675" cy="1728788"/>
          </a:xfrm>
          <a:prstGeom prst="ellipse">
            <a:avLst/>
          </a:pr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11">
            <a:extLst>
              <a:ext uri="{FF2B5EF4-FFF2-40B4-BE49-F238E27FC236}">
                <a16:creationId xmlns="" xmlns:a16="http://schemas.microsoft.com/office/drawing/2014/main" id="{73BB1C9B-C0C3-42C2-8547-A5E1D00E7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9185" y="4807372"/>
            <a:ext cx="1728788" cy="1719263"/>
          </a:xfrm>
          <a:prstGeom prst="ellipse">
            <a:avLst/>
          </a:pr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20">
            <a:extLst>
              <a:ext uri="{FF2B5EF4-FFF2-40B4-BE49-F238E27FC236}">
                <a16:creationId xmlns="" xmlns:a16="http://schemas.microsoft.com/office/drawing/2014/main" id="{2A968826-BD5E-450F-A9CA-0E41B538C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069" y="4807372"/>
            <a:ext cx="1728788" cy="1719263"/>
          </a:xfrm>
          <a:prstGeom prst="ellipse">
            <a:avLst/>
          </a:prstGeom>
          <a:solidFill>
            <a:srgbClr val="2980B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Oval 23">
            <a:extLst>
              <a:ext uri="{FF2B5EF4-FFF2-40B4-BE49-F238E27FC236}">
                <a16:creationId xmlns="" xmlns:a16="http://schemas.microsoft.com/office/drawing/2014/main" id="{F0C5A18A-E4BA-492E-9099-8149AEE07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149" y="2497560"/>
            <a:ext cx="1719263" cy="1728788"/>
          </a:xfrm>
          <a:prstGeom prst="ellipse">
            <a:avLst/>
          </a:pr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: Shape 47">
            <a:extLst>
              <a:ext uri="{FF2B5EF4-FFF2-40B4-BE49-F238E27FC236}">
                <a16:creationId xmlns="" xmlns:a16="http://schemas.microsoft.com/office/drawing/2014/main" id="{2CA0C6C2-FC90-4093-8016-0B2E55CAE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716" y="4128639"/>
            <a:ext cx="3093776" cy="2397997"/>
          </a:xfrm>
          <a:custGeom>
            <a:avLst/>
            <a:gdLst>
              <a:gd name="connsiteX0" fmla="*/ 1546888 w 3093776"/>
              <a:gd name="connsiteY0" fmla="*/ 0 h 2397997"/>
              <a:gd name="connsiteX1" fmla="*/ 3093776 w 3093776"/>
              <a:gd name="connsiteY1" fmla="*/ 1538365 h 2397997"/>
              <a:gd name="connsiteX2" fmla="*/ 2907075 w 3093776"/>
              <a:gd name="connsiteY2" fmla="*/ 2271642 h 2397997"/>
              <a:gd name="connsiteX3" fmla="*/ 2829887 w 3093776"/>
              <a:gd name="connsiteY3" fmla="*/ 2397997 h 2397997"/>
              <a:gd name="connsiteX4" fmla="*/ 263890 w 3093776"/>
              <a:gd name="connsiteY4" fmla="*/ 2397997 h 2397997"/>
              <a:gd name="connsiteX5" fmla="*/ 186701 w 3093776"/>
              <a:gd name="connsiteY5" fmla="*/ 2271642 h 2397997"/>
              <a:gd name="connsiteX6" fmla="*/ 0 w 3093776"/>
              <a:gd name="connsiteY6" fmla="*/ 1538365 h 2397997"/>
              <a:gd name="connsiteX7" fmla="*/ 1546888 w 3093776"/>
              <a:gd name="connsiteY7" fmla="*/ 0 h 239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93776" h="2397997">
                <a:moveTo>
                  <a:pt x="1546888" y="0"/>
                </a:moveTo>
                <a:cubicBezTo>
                  <a:pt x="2401211" y="0"/>
                  <a:pt x="3093776" y="688749"/>
                  <a:pt x="3093776" y="1538365"/>
                </a:cubicBezTo>
                <a:cubicBezTo>
                  <a:pt x="3093776" y="1803870"/>
                  <a:pt x="3026143" y="2053666"/>
                  <a:pt x="2907075" y="2271642"/>
                </a:cubicBezTo>
                <a:lnTo>
                  <a:pt x="2829887" y="2397997"/>
                </a:lnTo>
                <a:lnTo>
                  <a:pt x="263890" y="2397997"/>
                </a:lnTo>
                <a:lnTo>
                  <a:pt x="186701" y="2271642"/>
                </a:lnTo>
                <a:cubicBezTo>
                  <a:pt x="67634" y="2053666"/>
                  <a:pt x="0" y="1803870"/>
                  <a:pt x="0" y="1538365"/>
                </a:cubicBezTo>
                <a:cubicBezTo>
                  <a:pt x="0" y="688749"/>
                  <a:pt x="692565" y="0"/>
                  <a:pt x="1546888" y="0"/>
                </a:cubicBez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83F8926C-E576-4258-9BB3-354D19830615}"/>
              </a:ext>
            </a:extLst>
          </p:cNvPr>
          <p:cNvSpPr txBox="1"/>
          <p:nvPr/>
        </p:nvSpPr>
        <p:spPr>
          <a:xfrm>
            <a:off x="5110673" y="5823000"/>
            <a:ext cx="19177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cap="all" dirty="0" smtClean="0">
                <a:solidFill>
                  <a:schemeClr val="bg1"/>
                </a:solidFill>
              </a:rPr>
              <a:t>MAIN PAGE</a:t>
            </a:r>
            <a:endParaRPr lang="en-US" sz="2400" b="1" cap="all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19000CC4-48E0-4720-AA2F-6351FD56F70F}"/>
              </a:ext>
            </a:extLst>
          </p:cNvPr>
          <p:cNvSpPr txBox="1"/>
          <p:nvPr/>
        </p:nvSpPr>
        <p:spPr>
          <a:xfrm>
            <a:off x="2350171" y="5863161"/>
            <a:ext cx="10573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BEACHS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6" name="Graphic 20" descr="Chat">
            <a:extLst>
              <a:ext uri="{FF2B5EF4-FFF2-40B4-BE49-F238E27FC236}">
                <a16:creationId xmlns="" xmlns:a16="http://schemas.microsoft.com/office/drawing/2014/main" id="{8A310AB8-E5B6-494C-8C0F-1FF005754B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9166" y="4973829"/>
            <a:ext cx="926927" cy="92692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ACE52007-28EB-4660-926C-5DF20F748718}"/>
              </a:ext>
            </a:extLst>
          </p:cNvPr>
          <p:cNvSpPr txBox="1"/>
          <p:nvPr/>
        </p:nvSpPr>
        <p:spPr>
          <a:xfrm>
            <a:off x="8009437" y="3519140"/>
            <a:ext cx="10695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PICTURE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8" name="Graphic 22" descr="Puzzle">
            <a:extLst>
              <a:ext uri="{FF2B5EF4-FFF2-40B4-BE49-F238E27FC236}">
                <a16:creationId xmlns="" xmlns:a16="http://schemas.microsoft.com/office/drawing/2014/main" id="{09093E34-D88E-4CB9-A145-F1FD9B90C4C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59367" y="2723341"/>
            <a:ext cx="822511" cy="82251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14030B3A-D6F0-4CD0-A275-A08D867D89AE}"/>
              </a:ext>
            </a:extLst>
          </p:cNvPr>
          <p:cNvSpPr txBox="1"/>
          <p:nvPr/>
        </p:nvSpPr>
        <p:spPr>
          <a:xfrm>
            <a:off x="2997520" y="3570470"/>
            <a:ext cx="11623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SUGGEST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2A57874E-5DFC-4DE8-B100-1CA67A980B06}"/>
              </a:ext>
            </a:extLst>
          </p:cNvPr>
          <p:cNvSpPr txBox="1"/>
          <p:nvPr/>
        </p:nvSpPr>
        <p:spPr>
          <a:xfrm>
            <a:off x="8785884" y="5811471"/>
            <a:ext cx="99443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1" name="Graphic 26" descr="Bullseye">
            <a:extLst>
              <a:ext uri="{FF2B5EF4-FFF2-40B4-BE49-F238E27FC236}">
                <a16:creationId xmlns="" xmlns:a16="http://schemas.microsoft.com/office/drawing/2014/main" id="{9543198F-276F-4F49-8E40-A9666144D61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86013" y="4750109"/>
            <a:ext cx="926927" cy="92692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06058FEA-D9F5-4480-9CFD-F95EBACCDA44}"/>
              </a:ext>
            </a:extLst>
          </p:cNvPr>
          <p:cNvSpPr txBox="1"/>
          <p:nvPr/>
        </p:nvSpPr>
        <p:spPr>
          <a:xfrm>
            <a:off x="5182532" y="2459847"/>
            <a:ext cx="174413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INFORMATION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3" name="Freeform 397">
            <a:extLst>
              <a:ext uri="{FF2B5EF4-FFF2-40B4-BE49-F238E27FC236}">
                <a16:creationId xmlns="" xmlns:a16="http://schemas.microsoft.com/office/drawing/2014/main" id="{FE17E535-1238-4CEC-9F4D-0B48E9FB5A0C}"/>
              </a:ext>
            </a:extLst>
          </p:cNvPr>
          <p:cNvSpPr/>
          <p:nvPr/>
        </p:nvSpPr>
        <p:spPr>
          <a:xfrm>
            <a:off x="8185418" y="2857754"/>
            <a:ext cx="685708" cy="571161"/>
          </a:xfrm>
          <a:custGeom>
            <a:avLst/>
            <a:gdLst>
              <a:gd name="connsiteX0" fmla="*/ 270443 w 540884"/>
              <a:gd name="connsiteY0" fmla="*/ 189309 h 468766"/>
              <a:gd name="connsiteX1" fmla="*/ 327771 w 540884"/>
              <a:gd name="connsiteY1" fmla="*/ 213114 h 468766"/>
              <a:gd name="connsiteX2" fmla="*/ 351575 w 540884"/>
              <a:gd name="connsiteY2" fmla="*/ 270442 h 468766"/>
              <a:gd name="connsiteX3" fmla="*/ 327771 w 540884"/>
              <a:gd name="connsiteY3" fmla="*/ 327770 h 468766"/>
              <a:gd name="connsiteX4" fmla="*/ 270443 w 540884"/>
              <a:gd name="connsiteY4" fmla="*/ 351575 h 468766"/>
              <a:gd name="connsiteX5" fmla="*/ 213115 w 540884"/>
              <a:gd name="connsiteY5" fmla="*/ 327770 h 468766"/>
              <a:gd name="connsiteX6" fmla="*/ 189310 w 540884"/>
              <a:gd name="connsiteY6" fmla="*/ 270442 h 468766"/>
              <a:gd name="connsiteX7" fmla="*/ 213115 w 540884"/>
              <a:gd name="connsiteY7" fmla="*/ 213114 h 468766"/>
              <a:gd name="connsiteX8" fmla="*/ 270443 w 540884"/>
              <a:gd name="connsiteY8" fmla="*/ 189309 h 468766"/>
              <a:gd name="connsiteX9" fmla="*/ 270442 w 540884"/>
              <a:gd name="connsiteY9" fmla="*/ 144236 h 468766"/>
              <a:gd name="connsiteX10" fmla="*/ 181280 w 540884"/>
              <a:gd name="connsiteY10" fmla="*/ 181281 h 468766"/>
              <a:gd name="connsiteX11" fmla="*/ 144236 w 540884"/>
              <a:gd name="connsiteY11" fmla="*/ 270442 h 468766"/>
              <a:gd name="connsiteX12" fmla="*/ 181280 w 540884"/>
              <a:gd name="connsiteY12" fmla="*/ 359603 h 468766"/>
              <a:gd name="connsiteX13" fmla="*/ 270442 w 540884"/>
              <a:gd name="connsiteY13" fmla="*/ 396648 h 468766"/>
              <a:gd name="connsiteX14" fmla="*/ 359603 w 540884"/>
              <a:gd name="connsiteY14" fmla="*/ 359603 h 468766"/>
              <a:gd name="connsiteX15" fmla="*/ 396648 w 540884"/>
              <a:gd name="connsiteY15" fmla="*/ 270442 h 468766"/>
              <a:gd name="connsiteX16" fmla="*/ 359603 w 540884"/>
              <a:gd name="connsiteY16" fmla="*/ 181281 h 468766"/>
              <a:gd name="connsiteX17" fmla="*/ 270442 w 540884"/>
              <a:gd name="connsiteY17" fmla="*/ 144236 h 468766"/>
              <a:gd name="connsiteX18" fmla="*/ 198324 w 540884"/>
              <a:gd name="connsiteY18" fmla="*/ 0 h 468766"/>
              <a:gd name="connsiteX19" fmla="*/ 342560 w 540884"/>
              <a:gd name="connsiteY19" fmla="*/ 0 h 468766"/>
              <a:gd name="connsiteX20" fmla="*/ 371717 w 540884"/>
              <a:gd name="connsiteY20" fmla="*/ 10001 h 468766"/>
              <a:gd name="connsiteX21" fmla="*/ 391296 w 540884"/>
              <a:gd name="connsiteY21" fmla="*/ 33805 h 468766"/>
              <a:gd name="connsiteX22" fmla="*/ 405663 w 540884"/>
              <a:gd name="connsiteY22" fmla="*/ 72118 h 468766"/>
              <a:gd name="connsiteX23" fmla="*/ 468766 w 540884"/>
              <a:gd name="connsiteY23" fmla="*/ 72118 h 468766"/>
              <a:gd name="connsiteX24" fmla="*/ 519755 w 540884"/>
              <a:gd name="connsiteY24" fmla="*/ 93246 h 468766"/>
              <a:gd name="connsiteX25" fmla="*/ 540884 w 540884"/>
              <a:gd name="connsiteY25" fmla="*/ 144236 h 468766"/>
              <a:gd name="connsiteX26" fmla="*/ 540884 w 540884"/>
              <a:gd name="connsiteY26" fmla="*/ 396648 h 468766"/>
              <a:gd name="connsiteX27" fmla="*/ 519755 w 540884"/>
              <a:gd name="connsiteY27" fmla="*/ 447638 h 468766"/>
              <a:gd name="connsiteX28" fmla="*/ 468766 w 540884"/>
              <a:gd name="connsiteY28" fmla="*/ 468766 h 468766"/>
              <a:gd name="connsiteX29" fmla="*/ 72118 w 540884"/>
              <a:gd name="connsiteY29" fmla="*/ 468766 h 468766"/>
              <a:gd name="connsiteX30" fmla="*/ 21128 w 540884"/>
              <a:gd name="connsiteY30" fmla="*/ 447638 h 468766"/>
              <a:gd name="connsiteX31" fmla="*/ 0 w 540884"/>
              <a:gd name="connsiteY31" fmla="*/ 396648 h 468766"/>
              <a:gd name="connsiteX32" fmla="*/ 0 w 540884"/>
              <a:gd name="connsiteY32" fmla="*/ 144236 h 468766"/>
              <a:gd name="connsiteX33" fmla="*/ 21128 w 540884"/>
              <a:gd name="connsiteY33" fmla="*/ 93246 h 468766"/>
              <a:gd name="connsiteX34" fmla="*/ 72118 w 540884"/>
              <a:gd name="connsiteY34" fmla="*/ 72118 h 468766"/>
              <a:gd name="connsiteX35" fmla="*/ 135220 w 540884"/>
              <a:gd name="connsiteY35" fmla="*/ 72118 h 468766"/>
              <a:gd name="connsiteX36" fmla="*/ 149588 w 540884"/>
              <a:gd name="connsiteY36" fmla="*/ 33805 h 468766"/>
              <a:gd name="connsiteX37" fmla="*/ 169167 w 540884"/>
              <a:gd name="connsiteY37" fmla="*/ 10001 h 468766"/>
              <a:gd name="connsiteX38" fmla="*/ 198324 w 540884"/>
              <a:gd name="connsiteY38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40884" h="468766">
                <a:moveTo>
                  <a:pt x="270443" y="189309"/>
                </a:moveTo>
                <a:cubicBezTo>
                  <a:pt x="292792" y="189309"/>
                  <a:pt x="311901" y="197244"/>
                  <a:pt x="327771" y="213114"/>
                </a:cubicBezTo>
                <a:cubicBezTo>
                  <a:pt x="343641" y="228984"/>
                  <a:pt x="351575" y="248093"/>
                  <a:pt x="351575" y="270442"/>
                </a:cubicBezTo>
                <a:cubicBezTo>
                  <a:pt x="351575" y="292791"/>
                  <a:pt x="343641" y="311900"/>
                  <a:pt x="327771" y="327770"/>
                </a:cubicBezTo>
                <a:cubicBezTo>
                  <a:pt x="311901" y="343640"/>
                  <a:pt x="292792" y="351575"/>
                  <a:pt x="270443" y="351575"/>
                </a:cubicBezTo>
                <a:cubicBezTo>
                  <a:pt x="248094" y="351575"/>
                  <a:pt x="228985" y="343640"/>
                  <a:pt x="213115" y="327770"/>
                </a:cubicBezTo>
                <a:cubicBezTo>
                  <a:pt x="197245" y="311900"/>
                  <a:pt x="189310" y="292791"/>
                  <a:pt x="189310" y="270442"/>
                </a:cubicBezTo>
                <a:cubicBezTo>
                  <a:pt x="189310" y="248093"/>
                  <a:pt x="197245" y="228984"/>
                  <a:pt x="213115" y="213114"/>
                </a:cubicBezTo>
                <a:cubicBezTo>
                  <a:pt x="228985" y="197244"/>
                  <a:pt x="248094" y="189309"/>
                  <a:pt x="270443" y="189309"/>
                </a:cubicBezTo>
                <a:close/>
                <a:moveTo>
                  <a:pt x="270442" y="144236"/>
                </a:moveTo>
                <a:cubicBezTo>
                  <a:pt x="235698" y="144236"/>
                  <a:pt x="205976" y="156584"/>
                  <a:pt x="181280" y="181281"/>
                </a:cubicBezTo>
                <a:cubicBezTo>
                  <a:pt x="156584" y="205977"/>
                  <a:pt x="144236" y="235698"/>
                  <a:pt x="144236" y="270442"/>
                </a:cubicBezTo>
                <a:cubicBezTo>
                  <a:pt x="144236" y="305186"/>
                  <a:pt x="156584" y="334907"/>
                  <a:pt x="181280" y="359603"/>
                </a:cubicBezTo>
                <a:cubicBezTo>
                  <a:pt x="205976" y="384300"/>
                  <a:pt x="235698" y="396648"/>
                  <a:pt x="270442" y="396648"/>
                </a:cubicBezTo>
                <a:cubicBezTo>
                  <a:pt x="305186" y="396648"/>
                  <a:pt x="334906" y="384300"/>
                  <a:pt x="359603" y="359603"/>
                </a:cubicBezTo>
                <a:cubicBezTo>
                  <a:pt x="384300" y="334907"/>
                  <a:pt x="396648" y="305186"/>
                  <a:pt x="396648" y="270442"/>
                </a:cubicBezTo>
                <a:cubicBezTo>
                  <a:pt x="396648" y="235698"/>
                  <a:pt x="384300" y="205977"/>
                  <a:pt x="359603" y="181281"/>
                </a:cubicBezTo>
                <a:cubicBezTo>
                  <a:pt x="334906" y="156584"/>
                  <a:pt x="305186" y="144236"/>
                  <a:pt x="270442" y="144236"/>
                </a:cubicBezTo>
                <a:close/>
                <a:moveTo>
                  <a:pt x="198324" y="0"/>
                </a:moveTo>
                <a:lnTo>
                  <a:pt x="342560" y="0"/>
                </a:lnTo>
                <a:cubicBezTo>
                  <a:pt x="352514" y="0"/>
                  <a:pt x="362233" y="3334"/>
                  <a:pt x="371717" y="10001"/>
                </a:cubicBezTo>
                <a:cubicBezTo>
                  <a:pt x="381201" y="16668"/>
                  <a:pt x="387727" y="24603"/>
                  <a:pt x="391296" y="33805"/>
                </a:cubicBezTo>
                <a:lnTo>
                  <a:pt x="405663" y="72118"/>
                </a:lnTo>
                <a:lnTo>
                  <a:pt x="468766" y="72118"/>
                </a:lnTo>
                <a:cubicBezTo>
                  <a:pt x="488673" y="72118"/>
                  <a:pt x="505670" y="79161"/>
                  <a:pt x="519755" y="93246"/>
                </a:cubicBezTo>
                <a:cubicBezTo>
                  <a:pt x="533841" y="107332"/>
                  <a:pt x="540884" y="124328"/>
                  <a:pt x="540884" y="144236"/>
                </a:cubicBezTo>
                <a:lnTo>
                  <a:pt x="540884" y="396648"/>
                </a:lnTo>
                <a:cubicBezTo>
                  <a:pt x="540884" y="416556"/>
                  <a:pt x="533841" y="433552"/>
                  <a:pt x="519755" y="447638"/>
                </a:cubicBezTo>
                <a:cubicBezTo>
                  <a:pt x="505670" y="461723"/>
                  <a:pt x="488673" y="468766"/>
                  <a:pt x="468766" y="468766"/>
                </a:cubicBezTo>
                <a:lnTo>
                  <a:pt x="72118" y="468766"/>
                </a:lnTo>
                <a:cubicBezTo>
                  <a:pt x="52210" y="468766"/>
                  <a:pt x="35214" y="461723"/>
                  <a:pt x="21128" y="447638"/>
                </a:cubicBezTo>
                <a:cubicBezTo>
                  <a:pt x="7042" y="433552"/>
                  <a:pt x="0" y="416556"/>
                  <a:pt x="0" y="396648"/>
                </a:cubicBezTo>
                <a:lnTo>
                  <a:pt x="0" y="144236"/>
                </a:lnTo>
                <a:cubicBezTo>
                  <a:pt x="0" y="124328"/>
                  <a:pt x="7042" y="107332"/>
                  <a:pt x="21128" y="93246"/>
                </a:cubicBezTo>
                <a:cubicBezTo>
                  <a:pt x="35214" y="79161"/>
                  <a:pt x="52210" y="72118"/>
                  <a:pt x="72118" y="72118"/>
                </a:cubicBezTo>
                <a:lnTo>
                  <a:pt x="135220" y="72118"/>
                </a:lnTo>
                <a:lnTo>
                  <a:pt x="149588" y="33805"/>
                </a:lnTo>
                <a:cubicBezTo>
                  <a:pt x="153156" y="24603"/>
                  <a:pt x="159683" y="16668"/>
                  <a:pt x="169167" y="10001"/>
                </a:cubicBezTo>
                <a:cubicBezTo>
                  <a:pt x="178651" y="3334"/>
                  <a:pt x="188370" y="0"/>
                  <a:pt x="1983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84" name="Graphic 53" descr="Network">
            <a:extLst>
              <a:ext uri="{FF2B5EF4-FFF2-40B4-BE49-F238E27FC236}">
                <a16:creationId xmlns="" xmlns:a16="http://schemas.microsoft.com/office/drawing/2014/main" id="{F3C3F10D-7BF7-4431-9F06-E6A261E9879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434432" y="4950788"/>
            <a:ext cx="925423" cy="889258"/>
          </a:xfrm>
          <a:prstGeom prst="rect">
            <a:avLst/>
          </a:prstGeom>
        </p:spPr>
      </p:pic>
      <p:pic>
        <p:nvPicPr>
          <p:cNvPr id="85" name="Graphic 32" descr="Open Book">
            <a:extLst>
              <a:ext uri="{FF2B5EF4-FFF2-40B4-BE49-F238E27FC236}">
                <a16:creationId xmlns="" xmlns:a16="http://schemas.microsoft.com/office/drawing/2014/main" id="{996ECEFD-BA9C-40C3-B017-394C225F55F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473203" y="1499088"/>
            <a:ext cx="1146420" cy="1146420"/>
          </a:xfrm>
          <a:prstGeom prst="rect">
            <a:avLst/>
          </a:prstGeom>
        </p:spPr>
      </p:pic>
      <p:sp>
        <p:nvSpPr>
          <p:cNvPr id="86" name="직사각형 85"/>
          <p:cNvSpPr/>
          <p:nvPr/>
        </p:nvSpPr>
        <p:spPr>
          <a:xfrm>
            <a:off x="138682" y="134349"/>
            <a:ext cx="6693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i="1" dirty="0" smtClean="0">
                <a:solidFill>
                  <a:schemeClr val="bg1"/>
                </a:solidFill>
              </a:rPr>
              <a:t>Information Architecture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581917" y="1"/>
            <a:ext cx="11004341" cy="6620718"/>
          </a:xfrm>
          <a:custGeom>
            <a:avLst/>
            <a:gdLst>
              <a:gd name="connsiteX0" fmla="*/ 10494415 w 11004341"/>
              <a:gd name="connsiteY0" fmla="*/ 244243 h 6620718"/>
              <a:gd name="connsiteX1" fmla="*/ 10332415 w 11004341"/>
              <a:gd name="connsiteY1" fmla="*/ 406243 h 6620718"/>
              <a:gd name="connsiteX2" fmla="*/ 10494415 w 11004341"/>
              <a:gd name="connsiteY2" fmla="*/ 568243 h 6620718"/>
              <a:gd name="connsiteX3" fmla="*/ 10656415 w 11004341"/>
              <a:gd name="connsiteY3" fmla="*/ 406243 h 6620718"/>
              <a:gd name="connsiteX4" fmla="*/ 10494415 w 11004341"/>
              <a:gd name="connsiteY4" fmla="*/ 244243 h 6620718"/>
              <a:gd name="connsiteX5" fmla="*/ 473160 w 11004341"/>
              <a:gd name="connsiteY5" fmla="*/ 240317 h 6620718"/>
              <a:gd name="connsiteX6" fmla="*/ 311160 w 11004341"/>
              <a:gd name="connsiteY6" fmla="*/ 402317 h 6620718"/>
              <a:gd name="connsiteX7" fmla="*/ 473160 w 11004341"/>
              <a:gd name="connsiteY7" fmla="*/ 564317 h 6620718"/>
              <a:gd name="connsiteX8" fmla="*/ 635160 w 11004341"/>
              <a:gd name="connsiteY8" fmla="*/ 402317 h 6620718"/>
              <a:gd name="connsiteX9" fmla="*/ 473160 w 11004341"/>
              <a:gd name="connsiteY9" fmla="*/ 240317 h 6620718"/>
              <a:gd name="connsiteX10" fmla="*/ 0 w 11004341"/>
              <a:gd name="connsiteY10" fmla="*/ 0 h 6620718"/>
              <a:gd name="connsiteX11" fmla="*/ 3457051 w 11004341"/>
              <a:gd name="connsiteY11" fmla="*/ 0 h 6620718"/>
              <a:gd name="connsiteX12" fmla="*/ 3457051 w 11004341"/>
              <a:gd name="connsiteY12" fmla="*/ 8534 h 6620718"/>
              <a:gd name="connsiteX13" fmla="*/ 3591059 w 11004341"/>
              <a:gd name="connsiteY13" fmla="*/ 142542 h 6620718"/>
              <a:gd name="connsiteX14" fmla="*/ 7413280 w 11004341"/>
              <a:gd name="connsiteY14" fmla="*/ 142543 h 6620718"/>
              <a:gd name="connsiteX15" fmla="*/ 7547288 w 11004341"/>
              <a:gd name="connsiteY15" fmla="*/ 8535 h 6620718"/>
              <a:gd name="connsiteX16" fmla="*/ 7547288 w 11004341"/>
              <a:gd name="connsiteY16" fmla="*/ 0 h 6620718"/>
              <a:gd name="connsiteX17" fmla="*/ 11004341 w 11004341"/>
              <a:gd name="connsiteY17" fmla="*/ 0 h 6620718"/>
              <a:gd name="connsiteX18" fmla="*/ 11004341 w 11004341"/>
              <a:gd name="connsiteY18" fmla="*/ 6422692 h 6620718"/>
              <a:gd name="connsiteX19" fmla="*/ 10806315 w 11004341"/>
              <a:gd name="connsiteY19" fmla="*/ 6620718 h 6620718"/>
              <a:gd name="connsiteX20" fmla="*/ 198027 w 11004341"/>
              <a:gd name="connsiteY20" fmla="*/ 6620718 h 6620718"/>
              <a:gd name="connsiteX21" fmla="*/ 0 w 11004341"/>
              <a:gd name="connsiteY21" fmla="*/ 6422692 h 662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004341" h="6620718">
                <a:moveTo>
                  <a:pt x="10494415" y="244243"/>
                </a:moveTo>
                <a:cubicBezTo>
                  <a:pt x="10404945" y="244243"/>
                  <a:pt x="10332415" y="316773"/>
                  <a:pt x="10332415" y="406243"/>
                </a:cubicBezTo>
                <a:cubicBezTo>
                  <a:pt x="10332415" y="495713"/>
                  <a:pt x="10404945" y="568243"/>
                  <a:pt x="10494415" y="568243"/>
                </a:cubicBezTo>
                <a:cubicBezTo>
                  <a:pt x="10583885" y="568243"/>
                  <a:pt x="10656415" y="495713"/>
                  <a:pt x="10656415" y="406243"/>
                </a:cubicBezTo>
                <a:cubicBezTo>
                  <a:pt x="10656415" y="316773"/>
                  <a:pt x="10583885" y="244243"/>
                  <a:pt x="10494415" y="244243"/>
                </a:cubicBezTo>
                <a:close/>
                <a:moveTo>
                  <a:pt x="473160" y="240317"/>
                </a:moveTo>
                <a:cubicBezTo>
                  <a:pt x="383690" y="240317"/>
                  <a:pt x="311160" y="312847"/>
                  <a:pt x="311160" y="402317"/>
                </a:cubicBezTo>
                <a:cubicBezTo>
                  <a:pt x="311160" y="491787"/>
                  <a:pt x="383690" y="564317"/>
                  <a:pt x="473160" y="564317"/>
                </a:cubicBezTo>
                <a:cubicBezTo>
                  <a:pt x="562630" y="564317"/>
                  <a:pt x="635160" y="491787"/>
                  <a:pt x="635160" y="402317"/>
                </a:cubicBezTo>
                <a:cubicBezTo>
                  <a:pt x="635160" y="312847"/>
                  <a:pt x="562630" y="240317"/>
                  <a:pt x="473160" y="240317"/>
                </a:cubicBezTo>
                <a:close/>
                <a:moveTo>
                  <a:pt x="0" y="0"/>
                </a:moveTo>
                <a:lnTo>
                  <a:pt x="3457051" y="0"/>
                </a:lnTo>
                <a:lnTo>
                  <a:pt x="3457051" y="8534"/>
                </a:lnTo>
                <a:cubicBezTo>
                  <a:pt x="3457051" y="82545"/>
                  <a:pt x="3517048" y="142542"/>
                  <a:pt x="3591059" y="142542"/>
                </a:cubicBezTo>
                <a:lnTo>
                  <a:pt x="7413280" y="142543"/>
                </a:lnTo>
                <a:cubicBezTo>
                  <a:pt x="7487291" y="142543"/>
                  <a:pt x="7547288" y="82546"/>
                  <a:pt x="7547288" y="8535"/>
                </a:cubicBezTo>
                <a:lnTo>
                  <a:pt x="7547288" y="0"/>
                </a:lnTo>
                <a:lnTo>
                  <a:pt x="11004341" y="0"/>
                </a:lnTo>
                <a:lnTo>
                  <a:pt x="11004341" y="6422692"/>
                </a:lnTo>
                <a:cubicBezTo>
                  <a:pt x="11004341" y="6532059"/>
                  <a:pt x="10915682" y="6620718"/>
                  <a:pt x="10806315" y="6620718"/>
                </a:cubicBezTo>
                <a:lnTo>
                  <a:pt x="198027" y="6620718"/>
                </a:lnTo>
                <a:cubicBezTo>
                  <a:pt x="88659" y="6620718"/>
                  <a:pt x="0" y="6532059"/>
                  <a:pt x="0" y="6422692"/>
                </a:cubicBezTo>
                <a:close/>
              </a:path>
            </a:pathLst>
          </a:custGeom>
          <a:gradFill>
            <a:gsLst>
              <a:gs pos="12000">
                <a:schemeClr val="accent1">
                  <a:lumMod val="5000"/>
                  <a:lumOff val="95000"/>
                  <a:alpha val="30000"/>
                </a:schemeClr>
              </a:gs>
              <a:gs pos="15000">
                <a:schemeClr val="accent1">
                  <a:lumMod val="5000"/>
                  <a:lumOff val="95000"/>
                  <a:alpha val="47000"/>
                </a:schemeClr>
              </a:gs>
              <a:gs pos="100000">
                <a:schemeClr val="bg1">
                  <a:alpha val="20000"/>
                </a:schemeClr>
              </a:gs>
            </a:gsLst>
            <a:lin ang="5400000" scaled="1"/>
          </a:gradFill>
          <a:ln>
            <a:solidFill>
              <a:srgbClr val="A2B3C3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81916" y="884391"/>
            <a:ext cx="10980000" cy="0"/>
          </a:xfrm>
          <a:prstGeom prst="line">
            <a:avLst/>
          </a:prstGeom>
          <a:ln>
            <a:solidFill>
              <a:srgbClr val="4C5F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893077" y="1086928"/>
            <a:ext cx="10390274" cy="5382883"/>
          </a:xfrm>
          <a:prstGeom prst="roundRect">
            <a:avLst>
              <a:gd name="adj" fmla="val 1359"/>
            </a:avLst>
          </a:prstGeom>
          <a:solidFill>
            <a:schemeClr val="bg1">
              <a:alpha val="28000"/>
            </a:schemeClr>
          </a:solidFill>
          <a:ln>
            <a:solidFill>
              <a:srgbClr val="A2B3C3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97556" y="1229360"/>
            <a:ext cx="10173060" cy="5114298"/>
          </a:xfrm>
          <a:prstGeom prst="roundRect">
            <a:avLst>
              <a:gd name="adj" fmla="val 1403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6966" y="-55060"/>
            <a:ext cx="483424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schemeClr val="bg1"/>
                </a:solidFill>
              </a:rPr>
              <a:t>Member’s Role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52519" y="2650228"/>
            <a:ext cx="1915512" cy="560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i="1" dirty="0" smtClean="0">
                <a:solidFill>
                  <a:prstClr val="black"/>
                </a:solidFill>
              </a:rPr>
              <a:t>Go </a:t>
            </a:r>
            <a:r>
              <a:rPr lang="en-US" altLang="ko-KR" sz="2000" i="1" dirty="0" err="1" smtClean="0">
                <a:solidFill>
                  <a:prstClr val="black"/>
                </a:solidFill>
              </a:rPr>
              <a:t>Eun</a:t>
            </a:r>
            <a:r>
              <a:rPr lang="en-US" altLang="ko-KR" sz="2000" i="1" dirty="0" smtClean="0">
                <a:solidFill>
                  <a:prstClr val="black"/>
                </a:solidFill>
              </a:rPr>
              <a:t> </a:t>
            </a:r>
            <a:r>
              <a:rPr lang="en-US" altLang="ko-KR" sz="2000" i="1" dirty="0" err="1" smtClean="0">
                <a:solidFill>
                  <a:prstClr val="black"/>
                </a:solidFill>
              </a:rPr>
              <a:t>Hyang</a:t>
            </a:r>
            <a:endParaRPr lang="ko-KR" altLang="en-US" sz="2000" i="1" dirty="0">
              <a:solidFill>
                <a:prstClr val="black"/>
              </a:solidFill>
            </a:endParaRPr>
          </a:p>
        </p:txBody>
      </p:sp>
      <p:grpSp>
        <p:nvGrpSpPr>
          <p:cNvPr id="11" name="Group 28"/>
          <p:cNvGrpSpPr>
            <a:grpSpLocks noChangeAspect="1"/>
          </p:cNvGrpSpPr>
          <p:nvPr/>
        </p:nvGrpSpPr>
        <p:grpSpPr bwMode="auto">
          <a:xfrm>
            <a:off x="6968813" y="1942992"/>
            <a:ext cx="391663" cy="342781"/>
            <a:chOff x="496" y="4251"/>
            <a:chExt cx="641" cy="561"/>
          </a:xfrm>
          <a:solidFill>
            <a:srgbClr val="EB0000"/>
          </a:solidFill>
        </p:grpSpPr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타원 15"/>
          <p:cNvSpPr/>
          <p:nvPr/>
        </p:nvSpPr>
        <p:spPr>
          <a:xfrm>
            <a:off x="5506579" y="1622929"/>
            <a:ext cx="1027299" cy="102729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692" y="1701848"/>
            <a:ext cx="825071" cy="8250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79848" y="3191419"/>
            <a:ext cx="59892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i="1" dirty="0" smtClean="0">
                <a:latin typeface="+mj-ea"/>
                <a:ea typeface="+mj-ea"/>
              </a:rPr>
              <a:t>PPT </a:t>
            </a:r>
            <a:r>
              <a:rPr lang="ko-KR" altLang="en-US" sz="2000" i="1" dirty="0" smtClean="0">
                <a:latin typeface="+mj-ea"/>
                <a:ea typeface="+mj-ea"/>
              </a:rPr>
              <a:t>작성</a:t>
            </a:r>
            <a:endParaRPr lang="en-US" altLang="ko-KR" sz="2000" i="1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i="1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i="1" dirty="0" smtClean="0">
                <a:latin typeface="+mj-ea"/>
                <a:ea typeface="+mj-ea"/>
              </a:rPr>
              <a:t>자료조사</a:t>
            </a:r>
            <a:endParaRPr lang="en-US" altLang="ko-KR" sz="2000" i="1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i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i="1" dirty="0" smtClean="0">
                <a:latin typeface="+mj-ea"/>
                <a:ea typeface="+mj-ea"/>
              </a:rPr>
              <a:t>DB </a:t>
            </a:r>
            <a:r>
              <a:rPr lang="ko-KR" altLang="en-US" sz="2000" i="1" dirty="0" smtClean="0">
                <a:latin typeface="+mj-ea"/>
                <a:ea typeface="+mj-ea"/>
              </a:rPr>
              <a:t>작업</a:t>
            </a:r>
            <a:endParaRPr lang="en-US" altLang="ko-KR" sz="2000" i="1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i="1" dirty="0">
              <a:latin typeface="+mj-ea"/>
              <a:ea typeface="+mj-ea"/>
            </a:endParaRP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075">
            <a:off x="8997831" y="1755436"/>
            <a:ext cx="1513497" cy="1513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58" y="2839553"/>
            <a:ext cx="2317966" cy="1504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133" y="3616848"/>
            <a:ext cx="2438400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2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151</Words>
  <Application>Microsoft Office PowerPoint</Application>
  <PresentationFormat>와이드스크린</PresentationFormat>
  <Paragraphs>93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505-27</cp:lastModifiedBy>
  <cp:revision>344</cp:revision>
  <dcterms:created xsi:type="dcterms:W3CDTF">2018-03-06T08:13:05Z</dcterms:created>
  <dcterms:modified xsi:type="dcterms:W3CDTF">2019-02-19T01:54:47Z</dcterms:modified>
</cp:coreProperties>
</file>